
<file path=[Content_Types].xml><?xml version="1.0" encoding="utf-8"?>
<Types xmlns="http://schemas.openxmlformats.org/package/2006/content-types">
  <Override PartName="/ppt/ink/ink58.xml" ContentType="application/inkml+xml"/>
  <Override PartName="/ppt/ink/ink287.xml" ContentType="application/inkml+xml"/>
  <Override PartName="/ppt/ink/ink303.xml" ContentType="application/inkml+xml"/>
  <Override PartName="/ppt/ink/ink448.xml" ContentType="application/inkml+xml"/>
  <Override PartName="/ppt/ink/ink634.xml" ContentType="application/inkml+xml"/>
  <Override PartName="/ppt/ink/ink779.xml" ContentType="application/inkml+xml"/>
  <Override PartName="/ppt/ink/ink965.xml" ContentType="application/inkml+xml"/>
  <Override PartName="/ppt/ink/ink142.xml" ContentType="application/inkml+xml"/>
  <Override PartName="/ppt/ink/ink473.xml" ContentType="application/inkml+xml"/>
  <Override PartName="/ppt/ink/ink820.xml" ContentType="application/inkml+xml"/>
  <Override PartName="/ppt/slides/slide25.xml" ContentType="application/vnd.openxmlformats-officedocument.presentationml.slide+xml"/>
  <Override PartName="/ppt/slideLayouts/slideLayout2.xml" ContentType="application/vnd.openxmlformats-officedocument.presentationml.slideLayout+xml"/>
  <Override PartName="/ppt/ink/ink83.xml" ContentType="application/inkml+xml"/>
  <Override PartName="/ppt/ink/ink218.xml" ContentType="application/inkml+xml"/>
  <Override PartName="/ppt/ink/ink549.xml" ContentType="application/inkml+xml"/>
  <Override PartName="/ppt/ink/ink990.xml" ContentType="application/inkml+xml"/>
  <Default Extension="xml" ContentType="application/xml"/>
  <Override PartName="/ppt/ink/ink14.xml" ContentType="application/inkml+xml"/>
  <Override PartName="/ppt/ink/ink388.xml" ContentType="application/inkml+xml"/>
  <Override PartName="/ppt/ink/ink404.xml" ContentType="application/inkml+xml"/>
  <Override PartName="/ppt/ink/ink921.xml" ContentType="application/inkml+xml"/>
  <Override PartName="/ppt/ink/ink1037.xml" ContentType="application/inkml+xml"/>
  <Override PartName="/ppt/ink/ink243.xml" ContentType="application/inkml+xml"/>
  <Override PartName="/ppt/ink/ink574.xml" ContentType="application/inkml+xml"/>
  <Override PartName="/ppt/ink/ink760.xml" ContentType="application/inkml+xml"/>
  <Override PartName="/ppt/ink/ink319.xml" ContentType="application/inkml+xml"/>
  <Override PartName="/ppt/ink/ink505.xml" ContentType="application/inkml+xml"/>
  <Override PartName="/ppt/ink/ink836.xml" ContentType="application/inkml+xml"/>
  <Override PartName="/ppt/ink/ink1062.xml" ContentType="application/inkml+xml"/>
  <Override PartName="/ppt/ink/ink158.xml" ContentType="application/inkml+xml"/>
  <Override PartName="/ppt/ink/ink344.xml" ContentType="application/inkml+xml"/>
  <Override PartName="/ppt/ink/ink489.xml" ContentType="application/inkml+xml"/>
  <Override PartName="/ppt/ink/ink675.xml" ContentType="application/inkml+xml"/>
  <Override PartName="/ppt/ink/ink99.xml" ContentType="application/inkml+xml"/>
  <Override PartName="/ppt/ink/ink183.xml" ContentType="application/inkml+xml"/>
  <Override PartName="/ppt/ink/ink530.xml" ContentType="application/inkml+xml"/>
  <Override PartName="/ppt/ink/ink861.xml" ContentType="application/inkml+xml"/>
  <Default Extension="png" ContentType="image/png"/>
  <Override PartName="/ppt/ink/ink259.xml" ContentType="application/inkml+xml"/>
  <Override PartName="/ppt/ink/ink606.xml" ContentType="application/inkml+xml"/>
  <Override PartName="/ppt/ink/ink937.xml" ContentType="application/inkml+xml"/>
  <Override PartName="/ppt/ink/ink114.xml" ContentType="application/inkml+xml"/>
  <Override PartName="/ppt/ink/ink300.xml" ContentType="application/inkml+xml"/>
  <Override PartName="/ppt/ink/ink445.xml" ContentType="application/inkml+xml"/>
  <Override PartName="/ppt/ink/ink631.xml" ContentType="application/inkml+xml"/>
  <Override PartName="/ppt/ink/ink776.xml" ContentType="application/inkml+xml"/>
  <Override PartName="/ppt/ink/ink55.xml" ContentType="application/inkml+xml"/>
  <Override PartName="/ppt/ink/ink284.xml" ContentType="application/inkml+xml"/>
  <Override PartName="/ppt/ink/ink470.xml" ContentType="application/inkml+xml"/>
  <Override PartName="/ppt/ink/ink962.xml" ContentType="application/inkml+xml"/>
  <Override PartName="/ppt/ink/ink1078.xml" ContentType="application/inkml+xml"/>
  <Override PartName="/ppt/slides/slide22.xml" ContentType="application/vnd.openxmlformats-officedocument.presentationml.slide+xml"/>
  <Override PartName="/ppt/ink/ink80.xml" ContentType="application/inkml+xml"/>
  <Override PartName="/ppt/ink/ink215.xml" ContentType="application/inkml+xml"/>
  <Override PartName="/ppt/ink/ink1009.xml" ContentType="application/inkml+xml"/>
  <Override PartName="/ppt/ink/ink199.xml" ContentType="application/inkml+xml"/>
  <Override PartName="/ppt/ink/ink401.xml" ContentType="application/inkml+xml"/>
  <Override PartName="/ppt/ink/ink546.xml" ContentType="application/inkml+xml"/>
  <Override PartName="/ppt/ink/ink877.xml" ContentType="application/inkml+xml"/>
  <Override PartName="/ppt/ink/ink11.xml" ContentType="application/inkml+xml"/>
  <Override PartName="/ppt/ink/ink240.xml" ContentType="application/inkml+xml"/>
  <Override PartName="/ppt/ink/ink385.xml" ContentType="application/inkml+xml"/>
  <Override PartName="/ppt/ink/ink571.xml" ContentType="application/inkml+xml"/>
  <Override PartName="/ppt/ink/ink808.xml" ContentType="application/inkml+xml"/>
  <Override PartName="/ppt/ink/ink1034.xml" ContentType="application/inkml+xml"/>
  <Override PartName="/ppt/ink/ink316.xml" ContentType="application/inkml+xml"/>
  <Override PartName="/ppt/ink/ink647.xml" ContentType="application/inkml+xml"/>
  <Override PartName="/ppt/ink/ink155.xml" ContentType="application/inkml+xml"/>
  <Override PartName="/ppt/ink/ink486.xml" ContentType="application/inkml+xml"/>
  <Override PartName="/ppt/ink/ink502.xml" ContentType="application/inkml+xml"/>
  <Override PartName="/ppt/ink/ink833.xml" ContentType="application/inkml+xml"/>
  <Override PartName="/ppt/ink/ink978.xml" ContentType="application/inkml+xml"/>
  <Override PartName="/ppt/slides/slide38.xml" ContentType="application/vnd.openxmlformats-officedocument.presentationml.slide+xml"/>
  <Override PartName="/ppt/ink/ink96.xml" ContentType="application/inkml+xml"/>
  <Override PartName="/ppt/ink/ink341.xml" ContentType="application/inkml+xml"/>
  <Override PartName="/ppt/ink/ink672.xml" ContentType="application/inkml+xml"/>
  <Override PartName="/ppt/ink/ink909.xml" ContentType="application/inkml+xml"/>
  <Override PartName="/ppt/ink/ink27.xml" ContentType="application/inkml+xml"/>
  <Override PartName="/ppt/ink/ink180.xml" ContentType="application/inkml+xml"/>
  <Override PartName="/ppt/ink/ink417.xml" ContentType="application/inkml+xml"/>
  <Override PartName="/ppt/ink/ink603.xml" ContentType="application/inkml+xml"/>
  <Override PartName="/ppt/ink/ink748.xml" ContentType="application/inkml+xml"/>
  <Override PartName="/ppt/ink/ink111.xml" ContentType="application/inkml+xml"/>
  <Override PartName="/ppt/ink/ink256.xml" ContentType="application/inkml+xml"/>
  <Override PartName="/ppt/ink/ink442.xml" ContentType="application/inkml+xml"/>
  <Override PartName="/ppt/ink/ink587.xml" ContentType="application/inkml+xml"/>
  <Override PartName="/ppt/ink/ink934.xml" ContentType="application/inkml+xml"/>
  <Override PartName="/ppt/ink/ink52.xml" ContentType="application/inkml+xml"/>
  <Override PartName="/ppt/ink/ink281.xml" ContentType="application/inkml+xml"/>
  <Override PartName="/ppt/ink/ink773.xml" ContentType="application/inkml+xml"/>
  <Override PartName="/ppt/ink/ink1075.xml" ContentType="application/inkml+xml"/>
  <Override PartName="/ppt/ink/ink518.xml" ContentType="application/inkml+xml"/>
  <Override PartName="/ppt/ink/ink849.xml" ContentType="application/inkml+xml"/>
  <Override PartName="/ppt/ink/ink1006.xml" ContentType="application/inkml+xml"/>
  <Override PartName="/ppt/ink/ink212.xml" ContentType="application/inkml+xml"/>
  <Override PartName="/ppt/ink/ink357.xml" ContentType="application/inkml+xml"/>
  <Override PartName="/ppt/ink/ink543.xml" ContentType="application/inkml+xml"/>
  <Override PartName="/ppt/ink/ink688.xml" ContentType="application/inkml+xml"/>
  <Override PartName="/ppt/ink/ink874.xml" ContentType="application/inkml+xml"/>
  <Override PartName="/ppt/ink/ink196.xml" ContentType="application/inkml+xml"/>
  <Override PartName="/ppt/ink/ink382.xml" ContentType="application/inkml+xml"/>
  <Override PartName="/ppt/ink/ink619.xml" ContentType="application/inkml+xml"/>
  <Override PartName="/ppt/ink/ink1031.xml" ContentType="application/inkml+xml"/>
  <Override PartName="/ppt/ink/ink127.xml" ContentType="application/inkml+xml"/>
  <Override PartName="/ppt/ink/ink458.xml" ContentType="application/inkml+xml"/>
  <Override PartName="/ppt/ink/ink789.xml" ContentType="application/inkml+xml"/>
  <Override PartName="/ppt/ink/ink805.xml" ContentType="application/inkml+xml"/>
  <Override PartName="/ppt/ink/ink1107.xml" ContentType="application/inkml+xml"/>
  <Override PartName="/ppt/notesSlides/notesSlide1.xml" ContentType="application/vnd.openxmlformats-officedocument.presentationml.notesSlide+xml"/>
  <Override PartName="/ppt/ink/ink68.xml" ContentType="application/inkml+xml"/>
  <Override PartName="/ppt/ink/ink297.xml" ContentType="application/inkml+xml"/>
  <Override PartName="/ppt/ink/ink313.xml" ContentType="application/inkml+xml"/>
  <Override PartName="/ppt/ink/ink644.xml" ContentType="application/inkml+xml"/>
  <Override PartName="/ppt/ink/ink830.xml" ContentType="application/inkml+xml"/>
  <Override PartName="/ppt/ink/ink975.xml" ContentType="application/inkml+xml"/>
  <Override PartName="/ppt/ink/ink9.xml" ContentType="application/inkml+xml"/>
  <Override PartName="/ppt/ink/ink93.xml" ContentType="application/inkml+xml"/>
  <Override PartName="/ppt/ink/ink152.xml" ContentType="application/inkml+xml"/>
  <Override PartName="/ppt/ink/ink483.xml" ContentType="application/inkml+xml"/>
  <Override PartName="/ppt/ink/ink906.xml" ContentType="application/inkml+xml"/>
  <Override PartName="/ppt/slides/slide35.xml" ContentType="application/vnd.openxmlformats-officedocument.presentationml.slide+xml"/>
  <Override PartName="/ppt/ink/ink228.xml" ContentType="application/inkml+xml"/>
  <Override PartName="/ppt/ink/ink414.xml" ContentType="application/inkml+xml"/>
  <Override PartName="/ppt/ink/ink559.xml" ContentType="application/inkml+xml"/>
  <Override PartName="/ppt/ink/ink745.xml" ContentType="application/inkml+xml"/>
  <Override PartName="/ppt/ink/ink24.xml" ContentType="application/inkml+xml"/>
  <Override PartName="/ppt/ink/ink253.xml" ContentType="application/inkml+xml"/>
  <Override PartName="/ppt/ink/ink398.xml" ContentType="application/inkml+xml"/>
  <Override PartName="/ppt/ink/ink584.xml" ContentType="application/inkml+xml"/>
  <Override PartName="/ppt/ink/ink600.xml" ContentType="application/inkml+xml"/>
  <Override PartName="/ppt/ink/ink931.xml" ContentType="application/inkml+xml"/>
  <Override PartName="/ppt/ink/ink1047.xml" ContentType="application/inkml+xml"/>
  <Override PartName="/ppt/ink/ink329.xml" ContentType="application/inkml+xml"/>
  <Override PartName="/ppt/ink/ink770.xml" ContentType="application/inkml+xml"/>
  <Override PartName="/ppt/ink/ink1072.xml" ContentType="application/inkml+xml"/>
  <Override PartName="/ppt/ink/ink168.xml" ContentType="application/inkml+xml"/>
  <Override PartName="/ppt/ink/ink515.xml" ContentType="application/inkml+xml"/>
  <Override PartName="/ppt/ink/ink846.xml" ContentType="application/inkml+xml"/>
  <Override PartName="/ppt/ink/ink354.xml" ContentType="application/inkml+xml"/>
  <Override PartName="/ppt/ink/ink499.xml" ContentType="application/inkml+xml"/>
  <Override PartName="/ppt/ink/ink685.xml" ContentType="application/inkml+xml"/>
  <Override PartName="/ppt/ink/ink1003.xml" ContentType="application/inkml+xml"/>
  <Override PartName="/ppt/ink/ink193.xml" ContentType="application/inkml+xml"/>
  <Override PartName="/ppt/ink/ink540.xml" ContentType="application/inkml+xml"/>
  <Override PartName="/ppt/ink/ink871.xml" ContentType="application/inkml+xml"/>
  <Override PartName="/ppt/ink/ink124.xml" ContentType="application/inkml+xml"/>
  <Override PartName="/ppt/ink/ink269.xml" ContentType="application/inkml+xml"/>
  <Override PartName="/ppt/ink/ink616.xml" ContentType="application/inkml+xml"/>
  <Override PartName="/ppt/ink/ink802.xml" ContentType="application/inkml+xml"/>
  <Override PartName="/ppt/ink/ink947.xml" ContentType="application/inkml+xml"/>
  <Override PartName="/ppt/ink/ink65.xml" ContentType="application/inkml+xml"/>
  <Override PartName="/ppt/ink/ink310.xml" ContentType="application/inkml+xml"/>
  <Override PartName="/ppt/ink/ink455.xml" ContentType="application/inkml+xml"/>
  <Override PartName="/ppt/ink/ink641.xml" ContentType="application/inkml+xml"/>
  <Override PartName="/ppt/ink/ink786.xml" ContentType="application/inkml+xml"/>
  <Override PartName="/ppt/ink/ink972.xml" ContentType="application/inkml+xml"/>
  <Override PartName="/ppt/ink/ink1088.xml" ContentType="application/inkml+xml"/>
  <Override PartName="/ppt/ink/ink1104.xml" ContentType="application/inkml+xml"/>
  <Override PartName="/ppt/ink/ink6.xml" ContentType="application/inkml+xml"/>
  <Override PartName="/ppt/ink/ink294.xml" ContentType="application/inkml+xml"/>
  <Override PartName="/ppt/ink/ink480.xml" ContentType="application/inkml+xml"/>
  <Override PartName="/ppt/slides/slide32.xml" ContentType="application/vnd.openxmlformats-officedocument.presentationml.slide+xml"/>
  <Override PartName="/ppt/ink/ink90.xml" ContentType="application/inkml+xml"/>
  <Override PartName="/ppt/ink/ink225.xml" ContentType="application/inkml+xml"/>
  <Override PartName="/ppt/ink/ink556.xml" ContentType="application/inkml+xml"/>
  <Override PartName="/ppt/ink/ink903.xml" ContentType="application/inkml+xml"/>
  <Override PartName="/ppt/ink/ink1019.xml" ContentType="application/inkml+xml"/>
  <Override PartName="/ppt/ink/ink21.xml" ContentType="application/inkml+xml"/>
  <Override PartName="/ppt/ink/ink395.xml" ContentType="application/inkml+xml"/>
  <Override PartName="/ppt/ink/ink411.xml" ContentType="application/inkml+xml"/>
  <Override PartName="/ppt/ink/ink887.xml" ContentType="application/inkml+xml"/>
  <Override PartName="/ppt/ink/ink1044.xml" ContentType="application/inkml+xml"/>
  <Override PartName="/ppt/ink/ink250.xml" ContentType="application/inkml+xml"/>
  <Override PartName="/ppt/ink/ink581.xml" ContentType="application/inkml+xml"/>
  <Override PartName="/ppt/ink/ink818.xml" ContentType="application/inkml+xml"/>
  <Override PartName="/ppt/ink/ink326.xml" ContentType="application/inkml+xml"/>
  <Override PartName="/ppt/ink/ink512.xml" ContentType="application/inkml+xml"/>
  <Override PartName="/ppt/ink/ink657.xml" ContentType="application/inkml+xml"/>
  <Override PartName="/ppt/ink/ink988.xml" ContentType="application/inkml+xml"/>
  <Override PartName="/ppt/ink/ink165.xml" ContentType="application/inkml+xml"/>
  <Override PartName="/ppt/ink/ink351.xml" ContentType="application/inkml+xml"/>
  <Override PartName="/ppt/ink/ink496.xml" ContentType="application/inkml+xml"/>
  <Override PartName="/ppt/ink/ink843.xml" ContentType="application/inkml+xml"/>
  <Override PartName="/ppt/ink/ink1000.xml" ContentType="application/inkml+xml"/>
  <Override PartName="/ppt/slides/slide48.xml" ContentType="application/vnd.openxmlformats-officedocument.presentationml.slide+xml"/>
  <Override PartName="/ppt/ink/ink190.xml" ContentType="application/inkml+xml"/>
  <Override PartName="/ppt/ink/ink682.xml" ContentType="application/inkml+xml"/>
  <Override PartName="/ppt/ink/ink919.xml" ContentType="application/inkml+xml"/>
  <Override PartName="/ppt/ink/ink37.xml" ContentType="application/inkml+xml"/>
  <Override PartName="/ppt/ink/ink427.xml" ContentType="application/inkml+xml"/>
  <Override PartName="/ppt/ink/ink613.xml" ContentType="application/inkml+xml"/>
  <Override PartName="/ppt/ink/ink758.xml" ContentType="application/inkml+xml"/>
  <Override PartName="/ppt/ink/ink944.xml" ContentType="application/inkml+xml"/>
  <Override PartName="/ppt/ink/ink121.xml" ContentType="application/inkml+xml"/>
  <Override PartName="/ppt/ink/ink266.xml" ContentType="application/inkml+xml"/>
  <Override PartName="/ppt/ink/ink452.xml" ContentType="application/inkml+xml"/>
  <Override PartName="/ppt/ink/ink597.xml" ContentType="application/inkml+xml"/>
  <Override PartName="/ppt/ink/ink783.xml" ContentType="application/inkml+xml"/>
  <Override PartName="/ppt/ink/ink1101.xml" ContentType="application/inkml+xml"/>
  <Override PartName="/ppt/ink/ink3.xml" ContentType="application/inkml+xml"/>
  <Override PartName="/ppt/ink/ink62.xml" ContentType="application/inkml+xml"/>
  <Override PartName="/ppt/ink/ink291.xml" ContentType="application/inkml+xml"/>
  <Override PartName="/ppt/ink/ink528.xml" ContentType="application/inkml+xml"/>
  <Override PartName="/ppt/ink/ink859.xml" ContentType="application/inkml+xml"/>
  <Override PartName="/ppt/ink/ink1085.xml" ContentType="application/inkml+xml"/>
  <Override PartName="/ppt/ink/ink367.xml" ContentType="application/inkml+xml"/>
  <Override PartName="/ppt/ink/ink900.xml" ContentType="application/inkml+xml"/>
  <Override PartName="/ppt/ink/ink1016.xml" ContentType="application/inkml+xml"/>
  <Override PartName="/ppt/ink/ink222.xml" ContentType="application/inkml+xml"/>
  <Override PartName="/ppt/ink/ink553.xml" ContentType="application/inkml+xml"/>
  <Override PartName="/ppt/ink/ink884.xml" ContentType="application/inkml+xml"/>
  <Override PartName="/ppt/ink/ink392.xml" ContentType="application/inkml+xml"/>
  <Override PartName="/ppt/ink/ink629.xml" ContentType="application/inkml+xml"/>
  <Override PartName="/ppt/ink/ink1041.xml" ContentType="application/inkml+xml"/>
  <Override PartName="/ppt/ink/ink137.xml" ContentType="application/inkml+xml"/>
  <Override PartName="/ppt/ink/ink323.xml" ContentType="application/inkml+xml"/>
  <Override PartName="/ppt/ink/ink468.xml" ContentType="application/inkml+xml"/>
  <Override PartName="/ppt/ink/ink654.xml" ContentType="application/inkml+xml"/>
  <Override PartName="/ppt/ink/ink799.xml" ContentType="application/inkml+xml"/>
  <Override PartName="/ppt/ink/ink815.xml" ContentType="application/inkml+xml"/>
  <Override PartName="/ppt/ink/ink78.xml" ContentType="application/inkml+xml"/>
  <Override PartName="/ppt/ink/ink162.xml" ContentType="application/inkml+xml"/>
  <Override PartName="/ppt/ink/ink493.xml" ContentType="application/inkml+xml"/>
  <Override PartName="/ppt/ink/ink840.xml" ContentType="application/inkml+xml"/>
  <Override PartName="/ppt/ink/ink985.xml" ContentType="application/inkml+xml"/>
  <Override PartName="/ppt/slides/slide45.xml" ContentType="application/vnd.openxmlformats-officedocument.presentationml.slide+xml"/>
  <Override PartName="/ppt/theme/theme3.xml" ContentType="application/vnd.openxmlformats-officedocument.theme+xml"/>
  <Override PartName="/ppt/ink/ink238.xml" ContentType="application/inkml+xml"/>
  <Override PartName="/ppt/ink/ink916.xml" ContentType="application/inkml+xml"/>
  <Override PartName="/ppt/ink/ink424.xml" ContentType="application/inkml+xml"/>
  <Override PartName="/ppt/ink/ink569.xml" ContentType="application/inkml+xml"/>
  <Override PartName="/ppt/ink/ink755.xml" ContentType="application/inkml+xml"/>
  <Override PartName="/ppt/ink/ink34.xml" ContentType="application/inkml+xml"/>
  <Override PartName="/ppt/ink/ink263.xml" ContentType="application/inkml+xml"/>
  <Override PartName="/ppt/ink/ink594.xml" ContentType="application/inkml+xml"/>
  <Override PartName="/ppt/ink/ink610.xml" ContentType="application/inkml+xml"/>
  <Override PartName="/ppt/ink/ink941.xml" ContentType="application/inkml+xml"/>
  <Override PartName="/ppt/ink/ink1057.xml" ContentType="application/inkml+xml"/>
  <Override PartName="/ppt/ink/ink339.xml" ContentType="application/inkml+xml"/>
  <Override PartName="/ppt/ink/ink780.xml" ContentType="application/inkml+xml"/>
  <Override PartName="/ppt/ink/ink1082.xml" ContentType="application/inkml+xml"/>
  <Override PartName="/ppt/ink/ink178.xml" ContentType="application/inkml+xml"/>
  <Override PartName="/ppt/ink/ink525.xml" ContentType="application/inkml+xml"/>
  <Override PartName="/ppt/ink/ink856.xml" ContentType="application/inkml+xml"/>
  <Override PartName="/ppt/ink/ink364.xml" ContentType="application/inkml+xml"/>
  <Override PartName="/ppt/ink/ink550.xml" ContentType="application/inkml+xml"/>
  <Override PartName="/ppt/ink/ink695.xml" ContentType="application/inkml+xml"/>
  <Override PartName="/ppt/ink/ink881.xml" ContentType="application/inkml+xml"/>
  <Override PartName="/ppt/ink/ink1013.xml" ContentType="application/inkml+xml"/>
  <Override PartName="/ppt/ink/ink109.xml" ContentType="application/inkml+xml"/>
  <Override PartName="/ppt/ink/ink626.xml" ContentType="application/inkml+xml"/>
  <Override PartName="/ppt/ink/ink134.xml" ContentType="application/inkml+xml"/>
  <Override PartName="/ppt/ink/ink279.xml" ContentType="application/inkml+xml"/>
  <Override PartName="/ppt/ink/ink465.xml" ContentType="application/inkml+xml"/>
  <Override PartName="/ppt/ink/ink812.xml" ContentType="application/inkml+xml"/>
  <Override PartName="/ppt/ink/ink957.xml" ContentType="application/inkml+xml"/>
  <Override PartName="/ppt/slides/slide17.xml" ContentType="application/vnd.openxmlformats-officedocument.presentationml.slide+xml"/>
  <Override PartName="/ppt/ink/ink75.xml" ContentType="application/inkml+xml"/>
  <Override PartName="/ppt/ink/ink320.xml" ContentType="application/inkml+xml"/>
  <Override PartName="/ppt/ink/ink651.xml" ContentType="application/inkml+xml"/>
  <Override PartName="/ppt/ink/ink796.xml" ContentType="application/inkml+xml"/>
  <Override PartName="/ppt/ink/ink982.xml" ContentType="application/inkml+xml"/>
  <Override PartName="/ppt/ink/ink1098.xml" ContentType="application/inkml+xml"/>
  <Override PartName="/ppt/ink/ink490.xml" ContentType="application/inkml+xml"/>
  <Override PartName="/ppt/ink/ink1029.xml" ContentType="application/inkml+xml"/>
  <Override PartName="/ppt/slides/slide42.xml" ContentType="application/vnd.openxmlformats-officedocument.presentationml.slide+xml"/>
  <Override PartName="/ppt/ink/ink235.xml" ContentType="application/inkml+xml"/>
  <Override PartName="/ppt/ink/ink421.xml" ContentType="application/inkml+xml"/>
  <Override PartName="/ppt/ink/ink566.xml" ContentType="application/inkml+xml"/>
  <Override PartName="/ppt/ink/ink897.xml" ContentType="application/inkml+xml"/>
  <Override PartName="/ppt/ink/ink913.xml" ContentType="application/inkml+xml"/>
  <Override PartName="/ppt/ink/ink31.xml" ContentType="application/inkml+xml"/>
  <Override PartName="/ppt/ink/ink260.xml" ContentType="application/inkml+xml"/>
  <Override PartName="/ppt/ink/ink752.xml" ContentType="application/inkml+xml"/>
  <Override PartName="/ppt/ink/ink1054.xml" ContentType="application/inkml+xml"/>
  <Override PartName="/ppt/ink/ink591.xml" ContentType="application/inkml+xml"/>
  <Override PartName="/ppt/ink/ink828.xml" ContentType="application/inkml+xml"/>
  <Override PartName="/ppt/ink/ink336.xml" ContentType="application/inkml+xml"/>
  <Override PartName="/ppt/ink/ink522.xml" ContentType="application/inkml+xml"/>
  <Override PartName="/ppt/ink/ink667.xml" ContentType="application/inkml+xml"/>
  <Override PartName="/ppt/ink/ink853.xml" ContentType="application/inkml+xml"/>
  <Override PartName="/ppt/ink/ink998.xml" ContentType="application/inkml+xml"/>
  <Override PartName="/ppt/slides/slide8.xml" ContentType="application/vnd.openxmlformats-officedocument.presentationml.slide+xml"/>
  <Override PartName="/ppt/ink/ink175.xml" ContentType="application/inkml+xml"/>
  <Override PartName="/ppt/ink/ink361.xml" ContentType="application/inkml+xml"/>
  <Override PartName="/ppt/ink/ink692.xml" ContentType="application/inkml+xml"/>
  <Override PartName="/ppt/ink/ink929.xml" ContentType="application/inkml+xml"/>
  <Override PartName="/ppt/ink/ink1010.xml" ContentType="application/inkml+xml"/>
  <Override PartName="/ppt/ink/ink106.xml" ContentType="application/inkml+xml"/>
  <Override PartName="/ppt/ink/ink153.xml" ContentType="application/inkml+xml"/>
  <Override PartName="/ppt/ink/ink298.xml" ContentType="application/inkml+xml"/>
  <Override PartName="/ppt/ink/ink437.xml" ContentType="application/inkml+xml"/>
  <Override PartName="/ppt/ink/ink484.xml" ContentType="application/inkml+xml"/>
  <Override PartName="/ppt/ink/ink500.xml" ContentType="application/inkml+xml"/>
  <Override PartName="/ppt/ink/ink768.xml" ContentType="application/inkml+xml"/>
  <Override PartName="/ppt/ink/ink831.xml" ContentType="application/inkml+xml"/>
  <Override PartName="/ppt/slides/slide36.xml" ContentType="application/vnd.openxmlformats-officedocument.presentationml.slide+xml"/>
  <Override PartName="/ppt/ink/ink47.xml" ContentType="application/inkml+xml"/>
  <Override PartName="/ppt/ink/ink94.xml" ContentType="application/inkml+xml"/>
  <Override PartName="/ppt/ink/ink229.xml" ContentType="application/inkml+xml"/>
  <Override PartName="/ppt/ink/ink276.xml" ContentType="application/inkml+xml"/>
  <Override PartName="/ppt/ink/ink623.xml" ContentType="application/inkml+xml"/>
  <Override PartName="/ppt/ink/ink670.xml" ContentType="application/inkml+xml"/>
  <Override PartName="/ppt/ink/ink907.xml" ContentType="application/inkml+xml"/>
  <Override PartName="/ppt/ink/ink954.xml" ContentType="application/inkml+xml"/>
  <Override PartName="/ppt/ink/ink25.xml" ContentType="application/inkml+xml"/>
  <Override PartName="/ppt/ink/ink72.xml" ContentType="application/inkml+xml"/>
  <Override PartName="/ppt/ink/ink131.xml" ContentType="application/inkml+xml"/>
  <Override PartName="/ppt/ink/ink399.xml" ContentType="application/inkml+xml"/>
  <Override PartName="/ppt/ink/ink415.xml" ContentType="application/inkml+xml"/>
  <Override PartName="/ppt/ink/ink462.xml" ContentType="application/inkml+xml"/>
  <Override PartName="/ppt/ink/ink601.xml" ContentType="application/inkml+xml"/>
  <Override PartName="/ppt/ink/ink746.xml" ContentType="application/inkml+xml"/>
  <Override PartName="/ppt/ink/ink793.xml" ContentType="application/inkml+xml"/>
  <Override PartName="/ppt/ink/ink1048.xml" ContentType="application/inkml+xml"/>
  <Override PartName="/ppt/ink/ink1095.xml" ContentType="application/inkml+xml"/>
  <Override PartName="/ppt/ink/ink1111.xml" ContentType="application/inkml+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207.xml" ContentType="application/inkml+xml"/>
  <Override PartName="/ppt/ink/ink254.xml" ContentType="application/inkml+xml"/>
  <Override PartName="/ppt/ink/ink440.xml" ContentType="application/inkml+xml"/>
  <Override PartName="/ppt/ink/ink538.xml" ContentType="application/inkml+xml"/>
  <Override PartName="/ppt/ink/ink585.xml" ContentType="application/inkml+xml"/>
  <Override PartName="/ppt/ink/ink869.xml" ContentType="application/inkml+xml"/>
  <Override PartName="/ppt/ink/ink932.xml" ContentType="application/inkml+xml"/>
  <Override PartName="/ppt/tableStyles.xml" ContentType="application/vnd.openxmlformats-officedocument.presentationml.tableStyles+xml"/>
  <Override PartName="/ppt/ink/ink50.xml" ContentType="application/inkml+xml"/>
  <Override PartName="/ppt/ink/ink232.xml" ContentType="application/inkml+xml"/>
  <Override PartName="/ppt/ink/ink377.xml" ContentType="application/inkml+xml"/>
  <Override PartName="/ppt/ink/ink516.xml" ContentType="application/inkml+xml"/>
  <Override PartName="/ppt/ink/ink771.xml" ContentType="application/inkml+xml"/>
  <Override PartName="/ppt/ink/ink910.xml" ContentType="application/inkml+xml"/>
  <Override PartName="/ppt/ink/ink1026.xml" ContentType="application/inkml+xml"/>
  <Override PartName="/ppt/ink/ink1073.xml" ContentType="application/inkml+xml"/>
  <Override PartName="/ppt/ink/ink169.xml" ContentType="application/inkml+xml"/>
  <Override PartName="/ppt/ink/ink308.xml" ContentType="application/inkml+xml"/>
  <Override PartName="/ppt/ink/ink355.xml" ContentType="application/inkml+xml"/>
  <Override PartName="/ppt/ink/ink563.xml" ContentType="application/inkml+xml"/>
  <Override PartName="/ppt/ink/ink847.xml" ContentType="application/inkml+xml"/>
  <Override PartName="/ppt/ink/ink894.xml" ContentType="application/inkml+xml"/>
  <Override PartName="/ppt/ink/ink1004.xml" ContentType="application/inkml+xml"/>
  <Override PartName="/ppt/ink/ink1051.xml" ContentType="application/inkml+xml"/>
  <Override PartName="/ppt/ink/ink147.xml" ContentType="application/inkml+xml"/>
  <Override PartName="/ppt/ink/ink194.xml" ContentType="application/inkml+xml"/>
  <Override PartName="/ppt/ink/ink210.xml" ContentType="application/inkml+xml"/>
  <Override PartName="/ppt/ink/ink541.xml" ContentType="application/inkml+xml"/>
  <Override PartName="/ppt/ink/ink639.xml" ContentType="application/inkml+xml"/>
  <Override PartName="/ppt/ink/ink686.xml" ContentType="application/inkml+xml"/>
  <Override PartName="/ppt/ink/ink825.xml" ContentType="application/inkml+xml"/>
  <Override PartName="/ppt/ink/ink872.xml" ContentType="application/inkml+xml"/>
  <Override PartName="/ppt/ink/ink88.xml" ContentType="application/inkml+xml"/>
  <Override PartName="/ppt/ink/ink333.xml" ContentType="application/inkml+xml"/>
  <Override PartName="/ppt/ink/ink380.xml" ContentType="application/inkml+xml"/>
  <Override PartName="/ppt/ink/ink478.xml" ContentType="application/inkml+xml"/>
  <Override PartName="/ppt/ink/ink617.xml" ContentType="application/inkml+xml"/>
  <Override PartName="/ppt/ink/ink664.xml" ContentType="application/inkml+xml"/>
  <Override PartName="/ppt/ink/ink948.xml" ContentType="application/inkml+xml"/>
  <Override PartName="/ppt/ink/ink995.xml" ContentType="application/inkml+xml"/>
  <Override PartName="/ppt/slides/slide5.xml" ContentType="application/vnd.openxmlformats-officedocument.presentationml.slide+xml"/>
  <Override PartName="/ppt/slideLayouts/slideLayout7.xml" ContentType="application/vnd.openxmlformats-officedocument.presentationml.slideLayout+xml"/>
  <Override PartName="/ppt/ink/ink125.xml" ContentType="application/inkml+xml"/>
  <Override PartName="/ppt/ink/ink172.xml" ContentType="application/inkml+xml"/>
  <Override PartName="/ppt/ink/ink409.xml" ContentType="application/inkml+xml"/>
  <Override PartName="/ppt/ink/ink456.xml" ContentType="application/inkml+xml"/>
  <Override PartName="/ppt/ink/ink787.xml" ContentType="application/inkml+xml"/>
  <Override PartName="/ppt/ink/ink803.xml" ContentType="application/inkml+xml"/>
  <Override PartName="/ppt/ink/ink850.xml" ContentType="application/inkml+xml"/>
  <Override PartName="/ppt/ink/ink1105.xml" ContentType="application/inkml+xml"/>
  <Override PartName="/ppt/ink/ink19.xml" ContentType="application/inkml+xml"/>
  <Override PartName="/ppt/ink/ink66.xml" ContentType="application/inkml+xml"/>
  <Override PartName="/ppt/ink/ink248.xml" ContentType="application/inkml+xml"/>
  <Override PartName="/ppt/ink/ink295.xml" ContentType="application/inkml+xml"/>
  <Override PartName="/ppt/ink/ink311.xml" ContentType="application/inkml+xml"/>
  <Override PartName="/ppt/ink/ink579.xml" ContentType="application/inkml+xml"/>
  <Override PartName="/ppt/ink/ink642.xml" ContentType="application/inkml+xml"/>
  <Override PartName="/ppt/ink/ink926.xml" ContentType="application/inkml+xml"/>
  <Override PartName="/ppt/ink/ink973.xml" ContentType="application/inkml+xml"/>
  <Override PartName="/ppt/ink/ink1089.xml" ContentType="application/inkml+xml"/>
  <Override PartName="/ppt/slides/slide33.xml" ContentType="application/vnd.openxmlformats-officedocument.presentationml.slide+xml"/>
  <Override PartName="/ppt/ink/ink7.xml" ContentType="application/inkml+xml"/>
  <Override PartName="/ppt/ink/ink44.xml" ContentType="application/inkml+xml"/>
  <Override PartName="/ppt/ink/ink91.xml" ContentType="application/inkml+xml"/>
  <Override PartName="/ppt/ink/ink103.xml" ContentType="application/inkml+xml"/>
  <Override PartName="/ppt/ink/ink150.xml" ContentType="application/inkml+xml"/>
  <Override PartName="/ppt/ink/ink434.xml" ContentType="application/inkml+xml"/>
  <Override PartName="/ppt/ink/ink481.xml" ContentType="application/inkml+xml"/>
  <Override PartName="/ppt/ink/ink620.xml" ContentType="application/inkml+xml"/>
  <Override PartName="/ppt/ink/ink765.xml" ContentType="application/inkml+xml"/>
  <Override PartName="/ppt/ink/ink904.xml" ContentType="application/inkml+xml"/>
  <Override PartName="/ppt/ink/ink951.xml" ContentType="application/inkml+xml"/>
  <Override PartName="/ppt/ink/ink1067.xml" ContentType="application/inkml+xml"/>
  <Override PartName="/ppt/presentation.xml" ContentType="application/vnd.openxmlformats-officedocument.presentationml.presentation.main+xml"/>
  <Override PartName="/docProps/app.xml" ContentType="application/vnd.openxmlformats-officedocument.extended-properties+xml"/>
  <Override PartName="/ppt/ink/ink226.xml" ContentType="application/inkml+xml"/>
  <Override PartName="/ppt/ink/ink273.xml" ContentType="application/inkml+xml"/>
  <Override PartName="/ppt/ink/ink412.xml" ContentType="application/inkml+xml"/>
  <Override PartName="/ppt/ink/ink557.xml" ContentType="application/inkml+xml"/>
  <Override PartName="/ppt/ink/ink743.xml" ContentType="application/inkml+xml"/>
  <Override PartName="/ppt/ink/ink790.xml" ContentType="application/inkml+xml"/>
  <Override PartName="/ppt/ink/ink888.xml" ContentType="application/inkml+xml"/>
  <Override PartName="/ppt/slides/slide11.xml" ContentType="application/vnd.openxmlformats-officedocument.presentationml.slide+xml"/>
  <Override PartName="/ppt/ink/ink22.xml" ContentType="application/inkml+xml"/>
  <Override PartName="/ppt/ink/ink204.xml" ContentType="application/inkml+xml"/>
  <Override PartName="/ppt/ink/ink251.xml" ContentType="application/inkml+xml"/>
  <Override PartName="/ppt/ink/ink349.xml" ContentType="application/inkml+xml"/>
  <Override PartName="/ppt/ink/ink396.xml" ContentType="application/inkml+xml"/>
  <Override PartName="/ppt/ink/ink535.xml" ContentType="application/inkml+xml"/>
  <Override PartName="/ppt/ink/ink582.xml" ContentType="application/inkml+xml"/>
  <Override PartName="/ppt/ink/ink1045.xml" ContentType="application/inkml+xml"/>
  <Override PartName="/ppt/ink/ink1092.xml" ContentType="application/inkml+xml"/>
  <Override PartName="/ppt/slideLayouts/slideLayout10.xml" ContentType="application/vnd.openxmlformats-officedocument.presentationml.slideLayout+xml"/>
  <Override PartName="/ppt/ink/ink188.xml" ContentType="application/inkml+xml"/>
  <Override PartName="/ppt/ink/ink327.xml" ContentType="application/inkml+xml"/>
  <Override PartName="/ppt/ink/ink374.xml" ContentType="application/inkml+xml"/>
  <Override PartName="/ppt/ink/ink819.xml" ContentType="application/inkml+xml"/>
  <Override PartName="/ppt/ink/ink866.xml" ContentType="application/inkml+xml"/>
  <Override PartName="/ppt/ink/ink1023.xml" ContentType="application/inkml+xml"/>
  <Override PartName="/ppt/ink/ink1070.xml" ContentType="application/inkml+xml"/>
  <Override PartName="/ppt/ink/ink119.xml" ContentType="application/inkml+xml"/>
  <Override PartName="/ppt/ink/ink166.xml" ContentType="application/inkml+xml"/>
  <Override PartName="/ppt/ink/ink513.xml" ContentType="application/inkml+xml"/>
  <Override PartName="/ppt/ink/ink560.xml" ContentType="application/inkml+xml"/>
  <Override PartName="/ppt/ink/ink658.xml" ContentType="application/inkml+xml"/>
  <Override PartName="/ppt/ink/ink844.xml" ContentType="application/inkml+xml"/>
  <Override PartName="/ppt/ink/ink891.xml" ContentType="application/inkml+xml"/>
  <Override PartName="/ppt/ink/ink989.xml" ContentType="application/inkml+xml"/>
  <Override PartName="/ppt/slides/slide49.xml" ContentType="application/vnd.openxmlformats-officedocument.presentationml.slide+xml"/>
  <Override PartName="/ppt/ink/ink305.xml" ContentType="application/inkml+xml"/>
  <Override PartName="/ppt/ink/ink352.xml" ContentType="application/inkml+xml"/>
  <Override PartName="/ppt/ink/ink497.xml" ContentType="application/inkml+xml"/>
  <Override PartName="/ppt/ink/ink636.xml" ContentType="application/inkml+xml"/>
  <Override PartName="/ppt/ink/ink683.xml" ContentType="application/inkml+xml"/>
  <Override PartName="/ppt/ink/ink967.xml" ContentType="application/inkml+xml"/>
  <Override PartName="/ppt/ink/ink1001.xml" ContentType="application/inkml+xml"/>
  <Override PartName="/ppt/ink/ink144.xml" ContentType="application/inkml+xml"/>
  <Override PartName="/ppt/ink/ink191.xml" ContentType="application/inkml+xml"/>
  <Override PartName="/ppt/ink/ink289.xml" ContentType="application/inkml+xml"/>
  <Override PartName="/ppt/ink/ink330.xml" ContentType="application/inkml+xml"/>
  <Override PartName="/ppt/ink/ink428.xml" ContentType="application/inkml+xml"/>
  <Override PartName="/ppt/ink/ink475.xml" ContentType="application/inkml+xml"/>
  <Override PartName="/ppt/ink/ink759.xml" ContentType="application/inkml+xml"/>
  <Override PartName="/ppt/ink/ink822.xml" ContentType="application/inkml+xml"/>
  <Override PartName="/ppt/slides/slide27.xml" ContentType="application/vnd.openxmlformats-officedocument.presentationml.slide+xml"/>
  <Override PartName="/ppt/slideLayouts/slideLayout4.xml" ContentType="application/vnd.openxmlformats-officedocument.presentationml.slideLayout+xml"/>
  <Override PartName="/ppt/ink/ink38.xml" ContentType="application/inkml+xml"/>
  <Override PartName="/ppt/ink/ink85.xml" ContentType="application/inkml+xml"/>
  <Override PartName="/ppt/ink/ink122.xml" ContentType="application/inkml+xml"/>
  <Override PartName="/ppt/ink/ink267.xml" ContentType="application/inkml+xml"/>
  <Override PartName="/ppt/ink/ink598.xml" ContentType="application/inkml+xml"/>
  <Override PartName="/ppt/ink/ink614.xml" ContentType="application/inkml+xml"/>
  <Override PartName="/ppt/ink/ink661.xml" ContentType="application/inkml+xml"/>
  <Override PartName="/ppt/ink/ink800.xml" ContentType="application/inkml+xml"/>
  <Override PartName="/ppt/ink/ink945.xml" ContentType="application/inkml+xml"/>
  <Override PartName="/ppt/ink/ink992.xml" ContentType="application/inkml+xml"/>
  <Override PartName="/ppt/slides/slide2.xml" ContentType="application/vnd.openxmlformats-officedocument.presentationml.slide+xml"/>
  <Override PartName="/ppt/ink/ink16.xml" ContentType="application/inkml+xml"/>
  <Override PartName="/ppt/ink/ink63.xml" ContentType="application/inkml+xml"/>
  <Override PartName="/ppt/ink/ink406.xml" ContentType="application/inkml+xml"/>
  <Override PartName="/ppt/ink/ink453.xml" ContentType="application/inkml+xml"/>
  <Override PartName="/ppt/ink/ink784.xml" ContentType="application/inkml+xml"/>
  <Override PartName="/ppt/ink/ink923.xml" ContentType="application/inkml+xml"/>
  <Override PartName="/ppt/ink/ink970.xml" ContentType="application/inkml+xml"/>
  <Override PartName="/ppt/ink/ink1039.xml" ContentType="application/inkml+xml"/>
  <Override PartName="/ppt/ink/ink1086.xml" ContentType="application/inkml+xml"/>
  <Override PartName="/ppt/ink/ink1102.xml" ContentType="application/inkml+xml"/>
  <Override PartName="/ppt/ink/ink4.xml" ContentType="application/inkml+xml"/>
  <Override PartName="/ppt/ink/ink100.xml" ContentType="application/inkml+xml"/>
  <Override PartName="/ppt/ink/ink245.xml" ContentType="application/inkml+xml"/>
  <Override PartName="/ppt/ink/ink292.xml" ContentType="application/inkml+xml"/>
  <Override PartName="/ppt/ink/ink431.xml" ContentType="application/inkml+xml"/>
  <Override PartName="/ppt/ink/ink529.xml" ContentType="application/inkml+xml"/>
  <Override PartName="/ppt/ink/ink576.xml" ContentType="application/inkml+xml"/>
  <Override PartName="/ppt/ink/ink762.xml" ContentType="application/inkml+xml"/>
  <Override PartName="/ppt/slides/slide30.xml" ContentType="application/vnd.openxmlformats-officedocument.presentationml.slide+xml"/>
  <Override PartName="/ppt/ink/ink41.xml" ContentType="application/inkml+xml"/>
  <Override PartName="/ppt/ink/ink223.xml" ContentType="application/inkml+xml"/>
  <Override PartName="/ppt/ink/ink270.xml" ContentType="application/inkml+xml"/>
  <Override PartName="/ppt/ink/ink368.xml" ContentType="application/inkml+xml"/>
  <Override PartName="/ppt/ink/ink507.xml" ContentType="application/inkml+xml"/>
  <Override PartName="/ppt/ink/ink554.xml" ContentType="application/inkml+xml"/>
  <Override PartName="/ppt/ink/ink838.xml" ContentType="application/inkml+xml"/>
  <Override PartName="/ppt/ink/ink901.xml" ContentType="application/inkml+xml"/>
  <Override PartName="/ppt/ink/ink1017.xml" ContentType="application/inkml+xml"/>
  <Override PartName="/ppt/ink/ink1064.xml" ContentType="application/inkml+xml"/>
  <Override PartName="/ppt/ink/ink346.xml" ContentType="application/inkml+xml"/>
  <Override PartName="/ppt/ink/ink393.xml" ContentType="application/inkml+xml"/>
  <Override PartName="/ppt/ink/ink677.xml" ContentType="application/inkml+xml"/>
  <Override PartName="/ppt/ink/ink885.xml" ContentType="application/inkml+xml"/>
  <Override PartName="/ppt/ink/ink1042.xml" ContentType="application/inkml+xml"/>
  <Override PartName="/ppt/ink/ink138.xml" ContentType="application/inkml+xml"/>
  <Override PartName="/ppt/ink/ink185.xml" ContentType="application/inkml+xml"/>
  <Override PartName="/ppt/ink/ink201.xml" ContentType="application/inkml+xml"/>
  <Override PartName="/ppt/ink/ink469.xml" ContentType="application/inkml+xml"/>
  <Override PartName="/ppt/ink/ink532.xml" ContentType="application/inkml+xml"/>
  <Override PartName="/ppt/ink/ink816.xml" ContentType="application/inkml+xml"/>
  <Override PartName="/ppt/ink/ink863.xml" ContentType="application/inkml+xml"/>
  <Override PartName="/ppt/ink/ink79.xml" ContentType="application/inkml+xml"/>
  <Override PartName="/ppt/ink/ink324.xml" ContentType="application/inkml+xml"/>
  <Override PartName="/ppt/ink/ink371.xml" ContentType="application/inkml+xml"/>
  <Override PartName="/ppt/ink/ink510.xml" ContentType="application/inkml+xml"/>
  <Override PartName="/ppt/ink/ink608.xml" ContentType="application/inkml+xml"/>
  <Override PartName="/ppt/ink/ink655.xml" ContentType="application/inkml+xml"/>
  <Override PartName="/ppt/ink/ink939.xml" ContentType="application/inkml+xml"/>
  <Override PartName="/ppt/ink/ink986.xml" ContentType="application/inkml+xml"/>
  <Override PartName="/ppt/ink/ink1020.xml" ContentType="application/inkml+xml"/>
  <Override PartName="/ppt/ink/ink116.xml" ContentType="application/inkml+xml"/>
  <Override PartName="/ppt/ink/ink163.xml" ContentType="application/inkml+xml"/>
  <Override PartName="/ppt/ink/ink302.xml" ContentType="application/inkml+xml"/>
  <Override PartName="/ppt/ink/ink447.xml" ContentType="application/inkml+xml"/>
  <Override PartName="/ppt/ink/ink494.xml" ContentType="application/inkml+xml"/>
  <Override PartName="/ppt/ink/ink778.xml" ContentType="application/inkml+xml"/>
  <Override PartName="/ppt/ink/ink841.xml" ContentType="application/inkml+xml"/>
  <Override PartName="/ppt/slides/slide46.xml" ContentType="application/vnd.openxmlformats-officedocument.presentationml.slide+xml"/>
  <Override PartName="/ppt/ink/ink57.xml" ContentType="application/inkml+xml"/>
  <Override PartName="/ppt/ink/ink141.xml" ContentType="application/inkml+xml"/>
  <Override PartName="/ppt/ink/ink239.xml" ContentType="application/inkml+xml"/>
  <Override PartName="/ppt/ink/ink286.xml" ContentType="application/inkml+xml"/>
  <Override PartName="/ppt/ink/ink633.xml" ContentType="application/inkml+xml"/>
  <Override PartName="/ppt/ink/ink680.xml" ContentType="application/inkml+xml"/>
  <Override PartName="/ppt/ink/ink917.xml" ContentType="application/inkml+xml"/>
  <Override PartName="/ppt/ink/ink964.xml" ContentType="application/inkml+xml"/>
  <Override PartName="/ppt/slides/slide24.xml" ContentType="application/vnd.openxmlformats-officedocument.presentationml.slide+xml"/>
  <Override PartName="/ppt/ink/ink35.xml" ContentType="application/inkml+xml"/>
  <Override PartName="/ppt/ink/ink82.xml" ContentType="application/inkml+xml"/>
  <Override PartName="/ppt/ink/ink217.xml" ContentType="application/inkml+xml"/>
  <Override PartName="/ppt/ink/ink264.xml" ContentType="application/inkml+xml"/>
  <Override PartName="/ppt/ink/ink425.xml" ContentType="application/inkml+xml"/>
  <Override PartName="/ppt/ink/ink472.xml" ContentType="application/inkml+xml"/>
  <Override PartName="/ppt/ink/ink611.xml" ContentType="application/inkml+xml"/>
  <Override PartName="/ppt/ink/ink756.xml" ContentType="application/inkml+xml"/>
  <Override PartName="/ppt/ink/ink942.xml" ContentType="application/inkml+xml"/>
  <Override PartName="/ppt/ink/ink1058.xml" ContentType="application/inkml+xml"/>
  <Override PartName="/ppt/slideLayouts/slideLayout1.xml" ContentType="application/vnd.openxmlformats-officedocument.presentationml.slideLayout+xml"/>
  <Override PartName="/ppt/ink/ink403.xml" ContentType="application/inkml+xml"/>
  <Override PartName="/ppt/ink/ink450.xml" ContentType="application/inkml+xml"/>
  <Override PartName="/ppt/ink/ink548.xml" ContentType="application/inkml+xml"/>
  <Override PartName="/ppt/ink/ink595.xml" ContentType="application/inkml+xml"/>
  <Override PartName="/ppt/ink/ink781.xml" ContentType="application/inkml+xml"/>
  <Override PartName="/ppt/ink/ink879.xml" ContentType="application/inkml+xml"/>
  <Override PartName="/ppt/ink/ink1.xml" ContentType="application/inkml+xml"/>
  <Override PartName="/ppt/ink/ink13.xml" ContentType="application/inkml+xml"/>
  <Override PartName="/ppt/ink/ink60.xml" ContentType="application/inkml+xml"/>
  <Override PartName="/ppt/ink/ink242.xml" ContentType="application/inkml+xml"/>
  <Override PartName="/ppt/ink/ink387.xml" ContentType="application/inkml+xml"/>
  <Override PartName="/ppt/ink/ink526.xml" ContentType="application/inkml+xml"/>
  <Override PartName="/ppt/ink/ink573.xml" ContentType="application/inkml+xml"/>
  <Override PartName="/ppt/ink/ink857.xml" ContentType="application/inkml+xml"/>
  <Override PartName="/ppt/ink/ink920.xml" ContentType="application/inkml+xml"/>
  <Override PartName="/ppt/ink/ink1036.xml" ContentType="application/inkml+xml"/>
  <Override PartName="/ppt/ink/ink1083.xml" ContentType="application/inkml+xml"/>
  <Override PartName="/ppt/ink/ink179.xml" ContentType="application/inkml+xml"/>
  <Override PartName="/ppt/ink/ink318.xml" ContentType="application/inkml+xml"/>
  <Override PartName="/ppt/ink/ink365.xml" ContentType="application/inkml+xml"/>
  <Override PartName="/ppt/ink/ink649.xml" ContentType="application/inkml+xml"/>
  <Override PartName="/ppt/ink/ink696.xml" ContentType="application/inkml+xml"/>
  <Override PartName="/ppt/ink/ink1014.xml" ContentType="application/inkml+xml"/>
  <Override PartName="/ppt/ink/ink1061.xml" ContentType="application/inkml+xml"/>
  <Override PartName="/ppt/ink/ink157.xml" ContentType="application/inkml+xml"/>
  <Override PartName="/ppt/ink/ink220.xml" ContentType="application/inkml+xml"/>
  <Override PartName="/ppt/ink/ink488.xml" ContentType="application/inkml+xml"/>
  <Override PartName="/ppt/ink/ink504.xml" ContentType="application/inkml+xml"/>
  <Override PartName="/ppt/ink/ink551.xml" ContentType="application/inkml+xml"/>
  <Override PartName="/ppt/ink/ink835.xml" ContentType="application/inkml+xml"/>
  <Override PartName="/ppt/ink/ink882.xml" ContentType="application/inkml+xml"/>
  <Override PartName="/ppt/ink/ink98.xml" ContentType="application/inkml+xml"/>
  <Override PartName="/ppt/ink/ink343.xml" ContentType="application/inkml+xml"/>
  <Override PartName="/ppt/ink/ink390.xml" ContentType="application/inkml+xml"/>
  <Override PartName="/ppt/ink/ink627.xml" ContentType="application/inkml+xml"/>
  <Override PartName="/ppt/ink/ink674.xml" ContentType="application/inkml+xml"/>
  <Override PartName="/ppt/ink/ink813.xml" ContentType="application/inkml+xml"/>
  <Override PartName="/ppt/ink/ink860.xml" ContentType="application/inkml+xml"/>
  <Override PartName="/ppt/ink/ink958.xml" ContentType="application/inkml+xml"/>
  <Override PartName="/ppt/ink/ink135.xml" ContentType="application/inkml+xml"/>
  <Override PartName="/ppt/ink/ink182.xml" ContentType="application/inkml+xml"/>
  <Override PartName="/ppt/ink/ink321.xml" ContentType="application/inkml+xml"/>
  <Override PartName="/ppt/ink/ink419.xml" ContentType="application/inkml+xml"/>
  <Override PartName="/ppt/ink/ink466.xml" ContentType="application/inkml+xml"/>
  <Override PartName="/ppt/ink/ink605.xml" ContentType="application/inkml+xml"/>
  <Override PartName="/ppt/ink/ink652.xml" ContentType="application/inkml+xml"/>
  <Override PartName="/ppt/ink/ink797.xml" ContentType="application/inkml+xml"/>
  <Override PartName="/ppt/ink/ink1099.xml" ContentType="application/inkml+xml"/>
  <Override PartName="/ppt/slides/slide18.xml" ContentType="application/vnd.openxmlformats-officedocument.presentationml.slide+xml"/>
  <Override PartName="/ppt/ink/ink29.xml" ContentType="application/inkml+xml"/>
  <Override PartName="/ppt/ink/ink76.xml" ContentType="application/inkml+xml"/>
  <Override PartName="/ppt/ink/ink113.xml" ContentType="application/inkml+xml"/>
  <Override PartName="/ppt/ink/ink160.xml" ContentType="application/inkml+xml"/>
  <Override PartName="/ppt/ink/ink258.xml" ContentType="application/inkml+xml"/>
  <Override PartName="/ppt/ink/ink444.xml" ContentType="application/inkml+xml"/>
  <Override PartName="/ppt/ink/ink491.xml" ContentType="application/inkml+xml"/>
  <Override PartName="/ppt/ink/ink589.xml" ContentType="application/inkml+xml"/>
  <Override PartName="/ppt/ink/ink936.xml" ContentType="application/inkml+xml"/>
  <Override PartName="/ppt/ink/ink983.xml" ContentType="application/inkml+xml"/>
  <Override PartName="/ppt/slides/slide43.xml" ContentType="application/vnd.openxmlformats-officedocument.presentationml.slide+xml"/>
  <Override PartName="/ppt/theme/theme1.xml" ContentType="application/vnd.openxmlformats-officedocument.theme+xml"/>
  <Override PartName="/ppt/ink/ink54.xml" ContentType="application/inkml+xml"/>
  <Override PartName="/ppt/ink/ink236.xml" ContentType="application/inkml+xml"/>
  <Override PartName="/ppt/ink/ink283.xml" ContentType="application/inkml+xml"/>
  <Override PartName="/ppt/ink/ink630.xml" ContentType="application/inkml+xml"/>
  <Override PartName="/ppt/ink/ink775.xml" ContentType="application/inkml+xml"/>
  <Override PartName="/ppt/ink/ink914.xml" ContentType="application/inkml+xml"/>
  <Override PartName="/ppt/ink/ink961.xml" ContentType="application/inkml+xml"/>
  <Override PartName="/ppt/ink/ink1077.xml" ContentType="application/inkml+xml"/>
  <Override PartName="/ppt/ink/ink422.xml" ContentType="application/inkml+xml"/>
  <Override PartName="/ppt/ink/ink567.xml" ContentType="application/inkml+xml"/>
  <Override PartName="/ppt/ink/ink753.xml" ContentType="application/inkml+xml"/>
  <Override PartName="/ppt/ink/ink898.xml" ContentType="application/inkml+xml"/>
  <Override PartName="/ppt/slides/slide21.xml" ContentType="application/vnd.openxmlformats-officedocument.presentationml.slide+xml"/>
  <Override PartName="/ppt/ink/ink32.xml" ContentType="application/inkml+xml"/>
  <Override PartName="/ppt/ink/ink214.xml" ContentType="application/inkml+xml"/>
  <Override PartName="/ppt/ink/ink261.xml" ContentType="application/inkml+xml"/>
  <Override PartName="/ppt/ink/ink359.xml" ContentType="application/inkml+xml"/>
  <Override PartName="/ppt/ink/ink400.xml" ContentType="application/inkml+xml"/>
  <Override PartName="/ppt/ink/ink545.xml" ContentType="application/inkml+xml"/>
  <Override PartName="/ppt/ink/ink592.xml" ContentType="application/inkml+xml"/>
  <Override PartName="/ppt/ink/ink829.xml" ContentType="application/inkml+xml"/>
  <Override PartName="/ppt/ink/ink876.xml" ContentType="application/inkml+xml"/>
  <Override PartName="/ppt/ink/ink1008.xml" ContentType="application/inkml+xml"/>
  <Override PartName="/ppt/ink/ink1055.xml" ContentType="application/inkml+xml"/>
  <Override PartName="/ppt/ink/ink10.xml" ContentType="application/inkml+xml"/>
  <Override PartName="/ppt/ink/ink198.xml" ContentType="application/inkml+xml"/>
  <Override PartName="/ppt/ink/ink337.xml" ContentType="application/inkml+xml"/>
  <Override PartName="/ppt/ink/ink384.xml" ContentType="application/inkml+xml"/>
  <Override PartName="/ppt/ink/ink668.xml" ContentType="application/inkml+xml"/>
  <Override PartName="/ppt/ink/ink999.xml" ContentType="application/inkml+xml"/>
  <Override PartName="/ppt/ink/ink1033.xml" ContentType="application/inkml+xml"/>
  <Override PartName="/ppt/ink/ink1080.xml" ContentType="application/inkml+xml"/>
  <Override PartName="/ppt/ink/ink129.xml" ContentType="application/inkml+xml"/>
  <Override PartName="/ppt/ink/ink176.xml" ContentType="application/inkml+xml"/>
  <Override PartName="/ppt/ink/ink523.xml" ContentType="application/inkml+xml"/>
  <Override PartName="/ppt/ink/ink570.xml" ContentType="application/inkml+xml"/>
  <Override PartName="/ppt/ink/ink807.xml" ContentType="application/inkml+xml"/>
  <Override PartName="/ppt/ink/ink854.xml" ContentType="application/inkml+xml"/>
  <Override PartName="/ppt/ink/ink1109.xml" ContentType="application/inkml+xml"/>
  <Override PartName="/ppt/slides/slide9.xml" ContentType="application/vnd.openxmlformats-officedocument.presentationml.slide+xml"/>
  <Override PartName="/ppt/viewProps.xml" ContentType="application/vnd.openxmlformats-officedocument.presentationml.viewProps+xml"/>
  <Override PartName="/ppt/ink/ink299.xml" ContentType="application/inkml+xml"/>
  <Override PartName="/ppt/ink/ink315.xml" ContentType="application/inkml+xml"/>
  <Override PartName="/ppt/ink/ink362.xml" ContentType="application/inkml+xml"/>
  <Override PartName="/ppt/ink/ink501.xml" ContentType="application/inkml+xml"/>
  <Override PartName="/ppt/ink/ink646.xml" ContentType="application/inkml+xml"/>
  <Override PartName="/ppt/ink/ink693.xml" ContentType="application/inkml+xml"/>
  <Override PartName="/ppt/ink/ink832.xml" ContentType="application/inkml+xml"/>
  <Override PartName="/ppt/ink/ink977.xml" ContentType="application/inkml+xml"/>
  <Override PartName="/ppt/ink/ink1011.xml" ContentType="application/inkml+xml"/>
  <Override PartName="/ppt/ink/ink48.xml" ContentType="application/inkml+xml"/>
  <Override PartName="/ppt/ink/ink95.xml" ContentType="application/inkml+xml"/>
  <Override PartName="/ppt/ink/ink107.xml" ContentType="application/inkml+xml"/>
  <Override PartName="/ppt/ink/ink154.xml" ContentType="application/inkml+xml"/>
  <Override PartName="/ppt/ink/ink340.xml" ContentType="application/inkml+xml"/>
  <Override PartName="/ppt/ink/ink438.xml" ContentType="application/inkml+xml"/>
  <Override PartName="/ppt/ink/ink485.xml" ContentType="application/inkml+xml"/>
  <Override PartName="/ppt/ink/ink624.xml" ContentType="application/inkml+xml"/>
  <Override PartName="/ppt/ink/ink671.xml" ContentType="application/inkml+xml"/>
  <Override PartName="/ppt/ink/ink769.xml" ContentType="application/inkml+xml"/>
  <Override PartName="/ppt/slides/slide37.xml" ContentType="application/vnd.openxmlformats-officedocument.presentationml.slide+xml"/>
  <Override PartName="/ppt/presProps.xml" ContentType="application/vnd.openxmlformats-officedocument.presentationml.presProps+xml"/>
  <Override PartName="/ppt/ink/ink132.xml" ContentType="application/inkml+xml"/>
  <Override PartName="/ppt/ink/ink277.xml" ContentType="application/inkml+xml"/>
  <Override PartName="/ppt/ink/ink416.xml" ContentType="application/inkml+xml"/>
  <Override PartName="/ppt/ink/ink463.xml" ContentType="application/inkml+xml"/>
  <Override PartName="/ppt/ink/ink810.xml" ContentType="application/inkml+xml"/>
  <Override PartName="/ppt/ink/ink908.xml" ContentType="application/inkml+xml"/>
  <Override PartName="/ppt/ink/ink955.xml" ContentType="application/inkml+xml"/>
  <Override PartName="/ppt/ink/ink1112.xml" ContentType="application/inkml+xml"/>
  <Override PartName="/ppt/slides/slide15.xml" ContentType="application/vnd.openxmlformats-officedocument.presentationml.slide+xml"/>
  <Override PartName="/ppt/ink/ink26.xml" ContentType="application/inkml+xml"/>
  <Override PartName="/ppt/ink/ink73.xml" ContentType="application/inkml+xml"/>
  <Override PartName="/ppt/ink/ink208.xml" ContentType="application/inkml+xml"/>
  <Override PartName="/ppt/ink/ink255.xml" ContentType="application/inkml+xml"/>
  <Override PartName="/ppt/ink/ink539.xml" ContentType="application/inkml+xml"/>
  <Override PartName="/ppt/ink/ink586.xml" ContentType="application/inkml+xml"/>
  <Override PartName="/ppt/ink/ink602.xml" ContentType="application/inkml+xml"/>
  <Override PartName="/ppt/ink/ink747.xml" ContentType="application/inkml+xml"/>
  <Override PartName="/ppt/ink/ink794.xml" ContentType="application/inkml+xml"/>
  <Override PartName="/ppt/ink/ink933.xml" ContentType="application/inkml+xml"/>
  <Override PartName="/ppt/ink/ink980.xml" ContentType="application/inkml+xml"/>
  <Override PartName="/ppt/ink/ink1049.xml" ContentType="application/inkml+xml"/>
  <Override PartName="/ppt/ink/ink1096.xml" ContentType="application/inkml+xml"/>
  <Override PartName="/ppt/slideLayouts/slideLayout14.xml" ContentType="application/vnd.openxmlformats-officedocument.presentationml.slideLayout+xml"/>
  <Override PartName="/ppt/ink/ink110.xml" ContentType="application/inkml+xml"/>
  <Override PartName="/ppt/ink/ink378.xml" ContentType="application/inkml+xml"/>
  <Override PartName="/ppt/ink/ink441.xml" ContentType="application/inkml+xml"/>
  <Override PartName="/ppt/ink/ink772.xml" ContentType="application/inkml+xml"/>
  <Override PartName="/ppt/ink/ink1027.xml" ContentType="application/inkml+xml"/>
  <Override PartName="/ppt/ink/ink1074.xml" ContentType="application/inkml+xml"/>
  <Override PartName="/ppt/slides/slide40.xml" ContentType="application/vnd.openxmlformats-officedocument.presentationml.slide+xml"/>
  <Override PartName="/ppt/ink/ink51.xml" ContentType="application/inkml+xml"/>
  <Override PartName="/ppt/ink/ink233.xml" ContentType="application/inkml+xml"/>
  <Override PartName="/ppt/ink/ink280.xml" ContentType="application/inkml+xml"/>
  <Override PartName="/ppt/ink/ink517.xml" ContentType="application/inkml+xml"/>
  <Override PartName="/ppt/ink/ink564.xml" ContentType="application/inkml+xml"/>
  <Override PartName="/ppt/ink/ink848.xml" ContentType="application/inkml+xml"/>
  <Override PartName="/ppt/ink/ink895.xml" ContentType="application/inkml+xml"/>
  <Override PartName="/ppt/ink/ink911.xml" ContentType="application/inkml+xml"/>
  <Override PartName="/ppt/ink/ink211.xml" ContentType="application/inkml+xml"/>
  <Override PartName="/ppt/ink/ink309.xml" ContentType="application/inkml+xml"/>
  <Override PartName="/ppt/ink/ink356.xml" ContentType="application/inkml+xml"/>
  <Override PartName="/ppt/ink/ink687.xml" ContentType="application/inkml+xml"/>
  <Override PartName="/ppt/ink/ink750.xml" ContentType="application/inkml+xml"/>
  <Override PartName="/ppt/ink/ink1005.xml" ContentType="application/inkml+xml"/>
  <Override PartName="/ppt/ink/ink1052.xml" ContentType="application/inkml+xml"/>
  <Override PartName="/ppt/ink/ink148.xml" ContentType="application/inkml+xml"/>
  <Override PartName="/ppt/ink/ink195.xml" ContentType="application/inkml+xml"/>
  <Override PartName="/ppt/ink/ink479.xml" ContentType="application/inkml+xml"/>
  <Override PartName="/ppt/ink/ink542.xml" ContentType="application/inkml+xml"/>
  <Override PartName="/ppt/ink/ink826.xml" ContentType="application/inkml+xml"/>
  <Override PartName="/ppt/ink/ink873.xml" ContentType="application/inkml+xml"/>
  <Override PartName="/docProps/core.xml" ContentType="application/vnd.openxmlformats-package.core-properties+xml"/>
  <Override PartName="/ppt/ink/ink89.xml" ContentType="application/inkml+xml"/>
  <Override PartName="/ppt/ink/ink334.xml" ContentType="application/inkml+xml"/>
  <Override PartName="/ppt/ink/ink381.xml" ContentType="application/inkml+xml"/>
  <Override PartName="/ppt/ink/ink520.xml" ContentType="application/inkml+xml"/>
  <Override PartName="/ppt/ink/ink618.xml" ContentType="application/inkml+xml"/>
  <Override PartName="/ppt/ink/ink665.xml" ContentType="application/inkml+xml"/>
  <Override PartName="/ppt/ink/ink804.xml" ContentType="application/inkml+xml"/>
  <Override PartName="/ppt/ink/ink851.xml" ContentType="application/inkml+xml"/>
  <Override PartName="/ppt/ink/ink949.xml" ContentType="application/inkml+xml"/>
  <Override PartName="/ppt/ink/ink996.xml" ContentType="application/inkml+xml"/>
  <Override PartName="/ppt/ink/ink1030.xml" ContentType="application/inkml+xml"/>
  <Override PartName="/ppt/slides/slide6.xml" ContentType="application/vnd.openxmlformats-officedocument.presentationml.slide+xml"/>
  <Override PartName="/ppt/slideLayouts/slideLayout8.xml" ContentType="application/vnd.openxmlformats-officedocument.presentationml.slideLayout+xml"/>
  <Override PartName="/ppt/ink/ink67.xml" ContentType="application/inkml+xml"/>
  <Override PartName="/ppt/ink/ink126.xml" ContentType="application/inkml+xml"/>
  <Override PartName="/ppt/ink/ink173.xml" ContentType="application/inkml+xml"/>
  <Override PartName="/ppt/ink/ink312.xml" ContentType="application/inkml+xml"/>
  <Override PartName="/ppt/ink/ink457.xml" ContentType="application/inkml+xml"/>
  <Override PartName="/ppt/ink/ink643.xml" ContentType="application/inkml+xml"/>
  <Override PartName="/ppt/ink/ink690.xml" ContentType="application/inkml+xml"/>
  <Override PartName="/ppt/ink/ink788.xml" ContentType="application/inkml+xml"/>
  <Override PartName="/ppt/ink/ink927.xml" ContentType="application/inkml+xml"/>
  <Override PartName="/ppt/ink/ink974.xml" ContentType="application/inkml+xml"/>
  <Override PartName="/ppt/ink/ink1106.xml" ContentType="application/inkml+xml"/>
  <Override PartName="/ppt/slideMasters/slideMaster1.xml" ContentType="application/vnd.openxmlformats-officedocument.presentationml.slideMaster+xml"/>
  <Override PartName="/ppt/ink/ink8.xml" ContentType="application/inkml+xml"/>
  <Override PartName="/ppt/ink/ink104.xml" ContentType="application/inkml+xml"/>
  <Override PartName="/ppt/ink/ink151.xml" ContentType="application/inkml+xml"/>
  <Override PartName="/ppt/ink/ink249.xml" ContentType="application/inkml+xml"/>
  <Override PartName="/ppt/ink/ink296.xml" ContentType="application/inkml+xml"/>
  <Override PartName="/ppt/ink/ink435.xml" ContentType="application/inkml+xml"/>
  <Override PartName="/ppt/ink/ink482.xml" ContentType="application/inkml+xml"/>
  <Override PartName="/ppt/ink/ink766.xml" ContentType="application/inkml+xml"/>
  <Override PartName="/ppt/slides/slide34.xml" ContentType="application/vnd.openxmlformats-officedocument.presentationml.slide+xml"/>
  <Override PartName="/ppt/ink/ink45.xml" ContentType="application/inkml+xml"/>
  <Override PartName="/ppt/ink/ink92.xml" ContentType="application/inkml+xml"/>
  <Override PartName="/ppt/ink/ink227.xml" ContentType="application/inkml+xml"/>
  <Override PartName="/ppt/ink/ink274.xml" ContentType="application/inkml+xml"/>
  <Override PartName="/ppt/ink/ink558.xml" ContentType="application/inkml+xml"/>
  <Override PartName="/ppt/ink/ink621.xml" ContentType="application/inkml+xml"/>
  <Override PartName="/ppt/ink/ink905.xml" ContentType="application/inkml+xml"/>
  <Override PartName="/ppt/ink/ink952.xml" ContentType="application/inkml+xml"/>
  <Override PartName="/ppt/ink/ink1068.xml" ContentType="application/inkml+xml"/>
  <Default Extension="rels" ContentType="application/vnd.openxmlformats-package.relationships+xml"/>
  <Override PartName="/ppt/ink/ink23.xml" ContentType="application/inkml+xml"/>
  <Override PartName="/ppt/ink/ink70.xml" ContentType="application/inkml+xml"/>
  <Override PartName="/ppt/ink/ink397.xml" ContentType="application/inkml+xml"/>
  <Override PartName="/ppt/ink/ink413.xml" ContentType="application/inkml+xml"/>
  <Override PartName="/ppt/ink/ink460.xml" ContentType="application/inkml+xml"/>
  <Override PartName="/ppt/ink/ink744.xml" ContentType="application/inkml+xml"/>
  <Override PartName="/ppt/ink/ink791.xml" ContentType="application/inkml+xml"/>
  <Override PartName="/ppt/ink/ink889.xml" ContentType="application/inkml+xml"/>
  <Override PartName="/ppt/ink/ink930.xml" ContentType="application/inkml+xml"/>
  <Override PartName="/ppt/ink/ink1046.xml" ContentType="application/inkml+xml"/>
  <Override PartName="/ppt/ink/ink1093.xml" ContentType="application/inkml+xml"/>
  <Override PartName="/ppt/slides/slide12.xml" ContentType="application/vnd.openxmlformats-officedocument.presentationml.slide+xml"/>
  <Override PartName="/ppt/slideLayouts/slideLayout11.xml" ContentType="application/vnd.openxmlformats-officedocument.presentationml.slideLayout+xml"/>
  <Override PartName="/ppt/ink/ink189.xml" ContentType="application/inkml+xml"/>
  <Override PartName="/ppt/ink/ink205.xml" ContentType="application/inkml+xml"/>
  <Override PartName="/ppt/ink/ink252.xml" ContentType="application/inkml+xml"/>
  <Override PartName="/ppt/ink/ink536.xml" ContentType="application/inkml+xml"/>
  <Override PartName="/ppt/ink/ink583.xml" ContentType="application/inkml+xml"/>
  <Override PartName="/ppt/ink/ink867.xml" ContentType="application/inkml+xml"/>
  <Override PartName="/ppt/ink/ink230.xml" ContentType="application/inkml+xml"/>
  <Override PartName="/ppt/ink/ink328.xml" ContentType="application/inkml+xml"/>
  <Override PartName="/ppt/ink/ink375.xml" ContentType="application/inkml+xml"/>
  <Override PartName="/ppt/ink/ink514.xml" ContentType="application/inkml+xml"/>
  <Override PartName="/ppt/ink/ink561.xml" ContentType="application/inkml+xml"/>
  <Override PartName="/ppt/ink/ink659.xml" ContentType="application/inkml+xml"/>
  <Override PartName="/ppt/ink/ink1024.xml" ContentType="application/inkml+xml"/>
  <Override PartName="/ppt/ink/ink1071.xml" ContentType="application/inkml+xml"/>
  <Override PartName="/ppt/ink/ink167.xml" ContentType="application/inkml+xml"/>
  <Override PartName="/ppt/ink/ink306.xml" ContentType="application/inkml+xml"/>
  <Override PartName="/ppt/ink/ink353.xml" ContentType="application/inkml+xml"/>
  <Override PartName="/ppt/ink/ink498.xml" ContentType="application/inkml+xml"/>
  <Override PartName="/ppt/ink/ink845.xml" ContentType="application/inkml+xml"/>
  <Override PartName="/ppt/ink/ink892.xml" ContentType="application/inkml+xml"/>
  <Override PartName="/ppt/ink/ink1002.xml" ContentType="application/inkml+xml"/>
  <Override PartName="/ppt/ink/ink145.xml" ContentType="application/inkml+xml"/>
  <Override PartName="/ppt/ink/ink192.xml" ContentType="application/inkml+xml"/>
  <Override PartName="/ppt/ink/ink637.xml" ContentType="application/inkml+xml"/>
  <Override PartName="/ppt/ink/ink684.xml" ContentType="application/inkml+xml"/>
  <Override PartName="/ppt/ink/ink823.xml" ContentType="application/inkml+xml"/>
  <Override PartName="/ppt/ink/ink870.xml" ContentType="application/inkml+xml"/>
  <Override PartName="/ppt/ink/ink968.xml" ContentType="application/inkml+xml"/>
  <Override PartName="/ppt/slides/slide28.xml" ContentType="application/vnd.openxmlformats-officedocument.presentationml.slide+xml"/>
  <Override PartName="/ppt/ink/ink39.xml" ContentType="application/inkml+xml"/>
  <Override PartName="/ppt/ink/ink86.xml" ContentType="application/inkml+xml"/>
  <Override PartName="/ppt/ink/ink331.xml" ContentType="application/inkml+xml"/>
  <Override PartName="/ppt/ink/ink429.xml" ContentType="application/inkml+xml"/>
  <Override PartName="/ppt/ink/ink476.xml" ContentType="application/inkml+xml"/>
  <Override PartName="/ppt/ink/ink615.xml" ContentType="application/inkml+xml"/>
  <Override PartName="/ppt/ink/ink662.xml" ContentType="application/inkml+xml"/>
  <Override PartName="/ppt/ink/ink946.xml" ContentType="application/inkml+xml"/>
  <Override PartName="/ppt/ink/ink993.xml" ContentType="application/inkml+xml"/>
  <Override PartName="/ppt/slides/slide3.xml" ContentType="application/vnd.openxmlformats-officedocument.presentationml.slide+xml"/>
  <Override PartName="/ppt/slideLayouts/slideLayout5.xml" ContentType="application/vnd.openxmlformats-officedocument.presentationml.slideLayout+xml"/>
  <Override PartName="/ppt/ink/ink123.xml" ContentType="application/inkml+xml"/>
  <Override PartName="/ppt/ink/ink170.xml" ContentType="application/inkml+xml"/>
  <Override PartName="/ppt/ink/ink268.xml" ContentType="application/inkml+xml"/>
  <Override PartName="/ppt/ink/ink407.xml" ContentType="application/inkml+xml"/>
  <Override PartName="/ppt/ink/ink454.xml" ContentType="application/inkml+xml"/>
  <Override PartName="/ppt/ink/ink599.xml" ContentType="application/inkml+xml"/>
  <Override PartName="/ppt/ink/ink785.xml" ContentType="application/inkml+xml"/>
  <Override PartName="/ppt/ink/ink801.xml" ContentType="application/inkml+xml"/>
  <Override PartName="/ppt/ink/ink1103.xml" ContentType="application/inkml+xml"/>
  <Default Extension="jpeg" ContentType="image/jpeg"/>
  <Override PartName="/ppt/ink/ink17.xml" ContentType="application/inkml+xml"/>
  <Override PartName="/ppt/ink/ink64.xml" ContentType="application/inkml+xml"/>
  <Override PartName="/ppt/ink/ink101.xml" ContentType="application/inkml+xml"/>
  <Override PartName="/ppt/ink/ink246.xml" ContentType="application/inkml+xml"/>
  <Override PartName="/ppt/ink/ink293.xml" ContentType="application/inkml+xml"/>
  <Override PartName="/ppt/ink/ink577.xml" ContentType="application/inkml+xml"/>
  <Override PartName="/ppt/ink/ink640.xml" ContentType="application/inkml+xml"/>
  <Override PartName="/ppt/ink/ink924.xml" ContentType="application/inkml+xml"/>
  <Override PartName="/ppt/ink/ink971.xml" ContentType="application/inkml+xml"/>
  <Override PartName="/ppt/ink/ink1087.xml" ContentType="application/inkml+xml"/>
  <Override PartName="/ppt/slides/slide31.xml" ContentType="application/vnd.openxmlformats-officedocument.presentationml.slide+xml"/>
  <Override PartName="/ppt/ink/ink5.xml" ContentType="application/inkml+xml"/>
  <Override PartName="/ppt/ink/ink42.xml" ContentType="application/inkml+xml"/>
  <Override PartName="/ppt/ink/ink369.xml" ContentType="application/inkml+xml"/>
  <Override PartName="/ppt/ink/ink432.xml" ContentType="application/inkml+xml"/>
  <Override PartName="/ppt/ink/ink763.xml" ContentType="application/inkml+xml"/>
  <Override PartName="/ppt/ink/ink902.xml" ContentType="application/inkml+xml"/>
  <Override PartName="/ppt/ink/ink1018.xml" ContentType="application/inkml+xml"/>
  <Override PartName="/ppt/ink/ink1065.xml" ContentType="application/inkml+xml"/>
  <Override PartName="/ppt/ink/ink224.xml" ContentType="application/inkml+xml"/>
  <Override PartName="/ppt/ink/ink271.xml" ContentType="application/inkml+xml"/>
  <Override PartName="/ppt/ink/ink410.xml" ContentType="application/inkml+xml"/>
  <Override PartName="/ppt/ink/ink508.xml" ContentType="application/inkml+xml"/>
  <Override PartName="/ppt/ink/ink555.xml" ContentType="application/inkml+xml"/>
  <Override PartName="/ppt/ink/ink839.xml" ContentType="application/inkml+xml"/>
  <Override PartName="/ppt/ink/ink886.xml" ContentType="application/inkml+xml"/>
  <Override PartName="/ppt/ink/ink20.xml" ContentType="application/inkml+xml"/>
  <Override PartName="/ppt/ink/ink202.xml" ContentType="application/inkml+xml"/>
  <Override PartName="/ppt/ink/ink347.xml" ContentType="application/inkml+xml"/>
  <Override PartName="/ppt/ink/ink394.xml" ContentType="application/inkml+xml"/>
  <Override PartName="/ppt/ink/ink533.xml" ContentType="application/inkml+xml"/>
  <Override PartName="/ppt/ink/ink580.xml" ContentType="application/inkml+xml"/>
  <Override PartName="/ppt/ink/ink678.xml" ContentType="application/inkml+xml"/>
  <Override PartName="/ppt/ink/ink1043.xml" ContentType="application/inkml+xml"/>
  <Override PartName="/ppt/ink/ink1090.xml" ContentType="application/inkml+xml"/>
  <Override PartName="/ppt/ink/ink139.xml" ContentType="application/inkml+xml"/>
  <Override PartName="/ppt/ink/ink186.xml" ContentType="application/inkml+xml"/>
  <Override PartName="/ppt/ink/ink325.xml" ContentType="application/inkml+xml"/>
  <Override PartName="/ppt/ink/ink372.xml" ContentType="application/inkml+xml"/>
  <Override PartName="/ppt/ink/ink817.xml" ContentType="application/inkml+xml"/>
  <Override PartName="/ppt/ink/ink864.xml" ContentType="application/inkml+xml"/>
  <Override PartName="/ppt/ink/ink1021.xml" ContentType="application/inkml+xml"/>
  <Override PartName="/ppt/ink/ink117.xml" ContentType="application/inkml+xml"/>
  <Override PartName="/ppt/ink/ink164.xml" ContentType="application/inkml+xml"/>
  <Override PartName="/ppt/ink/ink511.xml" ContentType="application/inkml+xml"/>
  <Override PartName="/ppt/ink/ink609.xml" ContentType="application/inkml+xml"/>
  <Override PartName="/ppt/ink/ink656.xml" ContentType="application/inkml+xml"/>
  <Override PartName="/ppt/ink/ink842.xml" ContentType="application/inkml+xml"/>
  <Override PartName="/ppt/ink/ink987.xml" ContentType="application/inkml+xml"/>
  <Override PartName="/ppt/slides/slide47.xml" ContentType="application/vnd.openxmlformats-officedocument.presentationml.slide+xml"/>
  <Override PartName="/ppt/ink/ink350.xml" ContentType="application/inkml+xml"/>
  <Override PartName="/ppt/ink/ink495.xml" ContentType="application/inkml+xml"/>
  <Override PartName="/ppt/ink/ink681.xml" ContentType="application/inkml+xml"/>
  <Override PartName="/ppt/ink/ink918.xml" ContentType="application/inkml+xml"/>
  <Override PartName="/ppt/ink/ink426.xml" ContentType="application/inkml+xml"/>
  <Override PartName="/ppt/ink/ink757.xml" ContentType="application/inkml+xml"/>
  <Override PartName="/ppt/ink/ink36.xml" ContentType="application/inkml+xml"/>
  <Override PartName="/ppt/ink/ink120.xml" ContentType="application/inkml+xml"/>
  <Override PartName="/ppt/ink/ink265.xml" ContentType="application/inkml+xml"/>
  <Override PartName="/ppt/ink/ink596.xml" ContentType="application/inkml+xml"/>
  <Override PartName="/ppt/ink/ink612.xml" ContentType="application/inkml+xml"/>
  <Override PartName="/ppt/ink/ink943.xml" ContentType="application/inkml+xml"/>
  <Override PartName="/ppt/ink/ink1059.xml" ContentType="application/inkml+xml"/>
  <Override PartName="/ppt/ink/ink61.xml" ContentType="application/inkml+xml"/>
  <Override PartName="/ppt/ink/ink451.xml" ContentType="application/inkml+xml"/>
  <Override PartName="/ppt/ink/ink782.xml" ContentType="application/inkml+xml"/>
  <Override PartName="/ppt/ink/ink1084.xml" ContentType="application/inkml+xml"/>
  <Override PartName="/ppt/ink/ink1100.xml" ContentType="application/inkml+xml"/>
  <Override PartName="/ppt/ink/ink2.xml" ContentType="application/inkml+xml"/>
  <Override PartName="/ppt/ink/ink290.xml" ContentType="application/inkml+xml"/>
  <Override PartName="/ppt/ink/ink527.xml" ContentType="application/inkml+xml"/>
  <Override PartName="/ppt/ink/ink858.xml" ContentType="application/inkml+xml"/>
  <Override PartName="/ppt/ink/ink221.xml" ContentType="application/inkml+xml"/>
  <Override PartName="/ppt/ink/ink366.xml" ContentType="application/inkml+xml"/>
  <Override PartName="/ppt/ink/ink552.xml" ContentType="application/inkml+xml"/>
  <Override PartName="/ppt/ink/ink697.xml" ContentType="application/inkml+xml"/>
  <Override PartName="/ppt/ink/ink883.xml" ContentType="application/inkml+xml"/>
  <Override PartName="/ppt/ink/ink1015.xml" ContentType="application/inkml+xml"/>
  <Override PartName="/ppt/ink/ink391.xml" ContentType="application/inkml+xml"/>
  <Override PartName="/ppt/ink/ink628.xml" ContentType="application/inkml+xml"/>
  <Override PartName="/ppt/ink/ink1040.xml" ContentType="application/inkml+xml"/>
  <Override PartName="/ppt/ink/ink136.xml" ContentType="application/inkml+xml"/>
  <Override PartName="/ppt/ink/ink467.xml" ContentType="application/inkml+xml"/>
  <Override PartName="/ppt/ink/ink814.xml" ContentType="application/inkml+xml"/>
  <Override PartName="/ppt/ink/ink959.xml" ContentType="application/inkml+xml"/>
  <Override PartName="/ppt/slides/slide19.xml" ContentType="application/vnd.openxmlformats-officedocument.presentationml.slide+xml"/>
  <Override PartName="/ppt/ink/ink77.xml" ContentType="application/inkml+xml"/>
  <Override PartName="/ppt/ink/ink322.xml" ContentType="application/inkml+xml"/>
  <Override PartName="/ppt/ink/ink653.xml" ContentType="application/inkml+xml"/>
  <Override PartName="/ppt/ink/ink798.xml" ContentType="application/inkml+xml"/>
  <Override PartName="/ppt/ink/ink984.xml" ContentType="application/inkml+xml"/>
  <Override PartName="/ppt/theme/theme2.xml" ContentType="application/vnd.openxmlformats-officedocument.theme+xml"/>
  <Override PartName="/ppt/ink/ink161.xml" ContentType="application/inkml+xml"/>
  <Override PartName="/ppt/ink/ink492.xml" ContentType="application/inkml+xml"/>
  <Override PartName="/ppt/slides/slide44.xml" ContentType="application/vnd.openxmlformats-officedocument.presentationml.slide+xml"/>
  <Default Extension="emf" ContentType="image/x-emf"/>
  <Override PartName="/ppt/ink/ink237.xml" ContentType="application/inkml+xml"/>
  <Override PartName="/ppt/ink/ink423.xml" ContentType="application/inkml+xml"/>
  <Override PartName="/ppt/ink/ink568.xml" ContentType="application/inkml+xml"/>
  <Override PartName="/ppt/ink/ink899.xml" ContentType="application/inkml+xml"/>
  <Override PartName="/ppt/ink/ink915.xml" ContentType="application/inkml+xml"/>
  <Override PartName="/ppt/ink/ink33.xml" ContentType="application/inkml+xml"/>
  <Override PartName="/ppt/ink/ink262.xml" ContentType="application/inkml+xml"/>
  <Override PartName="/ppt/ink/ink754.xml" ContentType="application/inkml+xml"/>
  <Override PartName="/ppt/ink/ink940.xml" ContentType="application/inkml+xml"/>
  <Override PartName="/ppt/ink/ink1056.xml" ContentType="application/inkml+xml"/>
  <Override PartName="/ppt/ink/ink593.xml" ContentType="application/inkml+xml"/>
  <Override PartName="/ppt/ink/ink338.xml" ContentType="application/inkml+xml"/>
  <Override PartName="/ppt/ink/ink524.xml" ContentType="application/inkml+xml"/>
  <Override PartName="/ppt/ink/ink669.xml" ContentType="application/inkml+xml"/>
  <Override PartName="/ppt/ink/ink855.xml" ContentType="application/inkml+xml"/>
  <Override PartName="/ppt/ink/ink1081.xml" ContentType="application/inkml+xml"/>
  <Override PartName="/ppt/ink/ink177.xml" ContentType="application/inkml+xml"/>
  <Override PartName="/ppt/ink/ink363.xml" ContentType="application/inkml+xml"/>
  <Override PartName="/ppt/ink/ink694.xml" ContentType="application/inkml+xml"/>
  <Override PartName="/ppt/ink/ink1012.xml" ContentType="application/inkml+xml"/>
  <Override PartName="/ppt/ink/ink108.xml" ContentType="application/inkml+xml"/>
  <Override PartName="/ppt/ink/ink439.xml" ContentType="application/inkml+xml"/>
  <Override PartName="/ppt/ink/ink880.xml" ContentType="application/inkml+xml"/>
  <Override PartName="/ppt/ink/ink49.xml" ContentType="application/inkml+xml"/>
  <Override PartName="/ppt/ink/ink278.xml" ContentType="application/inkml+xml"/>
  <Override PartName="/ppt/ink/ink625.xml" ContentType="application/inkml+xml"/>
  <Override PartName="/ppt/ink/ink811.xml" ContentType="application/inkml+xml"/>
  <Override PartName="/ppt/ink/ink956.xml" ContentType="application/inkml+xml"/>
  <Override PartName="/ppt/ink/ink74.xml" ContentType="application/inkml+xml"/>
  <Override PartName="/ppt/ink/ink133.xml" ContentType="application/inkml+xml"/>
  <Override PartName="/ppt/ink/ink464.xml" ContentType="application/inkml+xml"/>
  <Override PartName="/ppt/ink/ink650.xml" ContentType="application/inkml+xml"/>
  <Override PartName="/ppt/ink/ink795.xml" ContentType="application/inkml+xml"/>
  <Override PartName="/ppt/ink/ink1097.xml" ContentType="application/inkml+xml"/>
  <Override PartName="/ppt/slides/slide16.xml" ContentType="application/vnd.openxmlformats-officedocument.presentationml.slide+xml"/>
  <Override PartName="/ppt/ink/ink209.xml" ContentType="application/inkml+xml"/>
  <Override PartName="/ppt/ink/ink981.xml" ContentType="application/inkml+xml"/>
  <Override PartName="/ppt/slides/slide41.xml" ContentType="application/vnd.openxmlformats-officedocument.presentationml.slide+xml"/>
  <Override PartName="/ppt/ink/ink234.xml" ContentType="application/inkml+xml"/>
  <Override PartName="/ppt/ink/ink379.xml" ContentType="application/inkml+xml"/>
  <Override PartName="/ppt/ink/ink912.xml" ContentType="application/inkml+xml"/>
  <Override PartName="/ppt/ink/ink1028.xml" ContentType="application/inkml+xml"/>
  <Override PartName="/ppt/ink/ink420.xml" ContentType="application/inkml+xml"/>
  <Override PartName="/ppt/ink/ink565.xml" ContentType="application/inkml+xml"/>
  <Override PartName="/ppt/ink/ink751.xml" ContentType="application/inkml+xml"/>
  <Override PartName="/ppt/ink/ink896.xml" ContentType="application/inkml+xml"/>
  <Override PartName="/ppt/ink/ink1053.xml" ContentType="application/inkml+xml"/>
  <Override PartName="/ppt/ink/ink30.xml" ContentType="application/inkml+xml"/>
  <Override PartName="/ppt/ink/ink590.xml" ContentType="application/inkml+xml"/>
  <Override PartName="/ppt/ink/ink827.xml" ContentType="application/inkml+xml"/>
  <Override PartName="/ppt/ink/ink149.xml" ContentType="application/inkml+xml"/>
  <Override PartName="/ppt/ink/ink335.xml" ContentType="application/inkml+xml"/>
  <Override PartName="/ppt/ink/ink666.xml" ContentType="application/inkml+xml"/>
  <Override PartName="/ppt/ink/ink997.xml" ContentType="application/inkml+xml"/>
  <Override PartName="/ppt/slides/slide7.xml" ContentType="application/vnd.openxmlformats-officedocument.presentationml.slide+xml"/>
  <Override PartName="/ppt/slideLayouts/slideLayout9.xml" ContentType="application/vnd.openxmlformats-officedocument.presentationml.slideLayout+xml"/>
  <Override PartName="/ppt/ink/ink174.xml" ContentType="application/inkml+xml"/>
  <Override PartName="/ppt/ink/ink521.xml" ContentType="application/inkml+xml"/>
  <Override PartName="/ppt/ink/ink852.xml" ContentType="application/inkml+xml"/>
  <Override PartName="/ppt/ink/ink360.xml" ContentType="application/inkml+xml"/>
  <Override PartName="/ppt/ink/ink691.xml" ContentType="application/inkml+xml"/>
  <Override PartName="/ppt/ink/ink928.xml" ContentType="application/inkml+xml"/>
  <Override PartName="/ppt/ink/ink46.xml" ContentType="application/inkml+xml"/>
  <Override PartName="/ppt/ink/ink105.xml" ContentType="application/inkml+xml"/>
  <Override PartName="/ppt/ink/ink436.xml" ContentType="application/inkml+xml"/>
  <Override PartName="/ppt/ink/ink622.xml" ContentType="application/inkml+xml"/>
  <Override PartName="/ppt/ink/ink767.xml" ContentType="application/inkml+xml"/>
  <Override PartName="/ppt/ink/ink953.xml" ContentType="application/inkml+xml"/>
  <Override PartName="/ppt/ink/ink1069.xml" ContentType="application/inkml+xml"/>
  <Override PartName="/ppt/ink/ink130.xml" ContentType="application/inkml+xml"/>
  <Override PartName="/ppt/ink/ink275.xml" ContentType="application/inkml+xml"/>
  <Override PartName="/ppt/ink/ink461.xml" ContentType="application/inkml+xml"/>
  <Override PartName="/ppt/ink/ink792.xml" ContentType="application/inkml+xml"/>
  <Override PartName="/ppt/ink/ink1110.xml" ContentType="application/inkml+xml"/>
  <Override PartName="/ppt/slides/slide13.xml" ContentType="application/vnd.openxmlformats-officedocument.presentationml.slide+xml"/>
  <Override PartName="/ppt/ink/ink71.xml" ContentType="application/inkml+xml"/>
  <Override PartName="/ppt/ink/ink206.xml" ContentType="application/inkml+xml"/>
  <Override PartName="/ppt/ink/ink537.xml" ContentType="application/inkml+xml"/>
  <Override PartName="/ppt/ink/ink1094.xml" ContentType="application/inkml+xml"/>
  <Override PartName="/ppt/slideLayouts/slideLayout12.xml" ContentType="application/vnd.openxmlformats-officedocument.presentationml.slideLayout+xml"/>
  <Override PartName="/ppt/ink/ink376.xml" ContentType="application/inkml+xml"/>
  <Override PartName="/ppt/ink/ink868.xml" ContentType="application/inkml+xml"/>
  <Override PartName="/ppt/ink/ink1025.xml" ContentType="application/inkml+xml"/>
  <Override PartName="/ppt/ink/ink231.xml" ContentType="application/inkml+xml"/>
  <Override PartName="/ppt/ink/ink562.xml" ContentType="application/inkml+xml"/>
  <Override PartName="/ppt/ink/ink893.xml" ContentType="application/inkml+xml"/>
  <Override PartName="/ppt/ink/ink307.xml" ContentType="application/inkml+xml"/>
  <Override PartName="/ppt/ink/ink638.xml" ContentType="application/inkml+xml"/>
  <Override PartName="/ppt/ink/ink969.xml" ContentType="application/inkml+xml"/>
  <Override PartName="/ppt/ink/ink1050.xml" ContentType="application/inkml+xml"/>
  <Override PartName="/ppt/ink/ink146.xml" ContentType="application/inkml+xml"/>
  <Override PartName="/ppt/ink/ink332.xml" ContentType="application/inkml+xml"/>
  <Override PartName="/ppt/ink/ink477.xml" ContentType="application/inkml+xml"/>
  <Override PartName="/ppt/ink/ink824.xml" ContentType="application/inkml+xml"/>
  <Override PartName="/ppt/slides/slide29.xml" ContentType="application/vnd.openxmlformats-officedocument.presentationml.slide+xml"/>
  <Override PartName="/ppt/ink/ink87.xml" ContentType="application/inkml+xml"/>
  <Override PartName="/ppt/ink/ink171.xml" ContentType="application/inkml+xml"/>
  <Override PartName="/ppt/ink/ink663.xml" ContentType="application/inkml+xml"/>
  <Override PartName="/ppt/ink/ink994.xml" ContentType="application/inkml+xml"/>
  <Override PartName="/ppt/slides/slide4.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408.xml" ContentType="application/inkml+xml"/>
  <Override PartName="/ppt/ink/ink925.xml" ContentType="application/inkml+xml"/>
  <Override PartName="/ppt/ink/ink102.xml" ContentType="application/inkml+xml"/>
  <Override PartName="/ppt/ink/ink247.xml" ContentType="application/inkml+xml"/>
  <Override PartName="/ppt/ink/ink433.xml" ContentType="application/inkml+xml"/>
  <Override PartName="/ppt/ink/ink578.xml" ContentType="application/inkml+xml"/>
  <Override PartName="/ppt/ink/ink764.xml" ContentType="application/inkml+xml"/>
  <Override PartName="/ppt/ink/ink43.xml" ContentType="application/inkml+xml"/>
  <Override PartName="/ppt/ink/ink272.xml" ContentType="application/inkml+xml"/>
  <Override PartName="/ppt/ink/ink509.xml" ContentType="application/inkml+xml"/>
  <Override PartName="/ppt/ink/ink950.xml" ContentType="application/inkml+xml"/>
  <Override PartName="/ppt/ink/ink1066.xml" ContentType="application/inkml+xml"/>
  <Override PartName="/ppt/slides/slide10.xml" ContentType="application/vnd.openxmlformats-officedocument.presentationml.slide+xml"/>
  <Override PartName="/ppt/ink/ink348.xml" ContentType="application/inkml+xml"/>
  <Override PartName="/ppt/ink/ink1091.xml" ContentType="application/inkml+xml"/>
  <Override PartName="/ppt/ink/ink187.xml" ContentType="application/inkml+xml"/>
  <Override PartName="/ppt/ink/ink203.xml" ContentType="application/inkml+xml"/>
  <Override PartName="/ppt/ink/ink534.xml" ContentType="application/inkml+xml"/>
  <Override PartName="/ppt/ink/ink679.xml" ContentType="application/inkml+xml"/>
  <Override PartName="/ppt/ink/ink865.xml" ContentType="application/inkml+xml"/>
  <Override PartName="/ppt/ink/ink373.xml" ContentType="application/inkml+xml"/>
  <Override PartName="/ppt/ink/ink1022.xml" ContentType="application/inkml+xml"/>
  <Override PartName="/ppt/ink/ink118.xml" ContentType="application/inkml+xml"/>
  <Override PartName="/ppt/ink/ink304.xml" ContentType="application/inkml+xml"/>
  <Override PartName="/ppt/ink/ink449.xml" ContentType="application/inkml+xml"/>
  <Override PartName="/ppt/ink/ink890.xml" ContentType="application/inkml+xml"/>
  <Override PartName="/ppt/ink/ink59.xml" ContentType="application/inkml+xml"/>
  <Override PartName="/ppt/ink/ink143.xml" ContentType="application/inkml+xml"/>
  <Override PartName="/ppt/ink/ink288.xml" ContentType="application/inkml+xml"/>
  <Override PartName="/ppt/ink/ink635.xml" ContentType="application/inkml+xml"/>
  <Override PartName="/ppt/ink/ink821.xml" ContentType="application/inkml+xml"/>
  <Override PartName="/ppt/ink/ink966.xml" ContentType="application/inkml+xml"/>
  <Override PartName="/ppt/slides/slide26.xml" ContentType="application/vnd.openxmlformats-officedocument.presentationml.slide+xml"/>
  <Override PartName="/ppt/ink/ink84.xml" ContentType="application/inkml+xml"/>
  <Override PartName="/ppt/ink/ink474.xml" ContentType="application/inkml+xml"/>
  <Override PartName="/ppt/ink/ink660.xml" ContentType="application/inkml+xml"/>
  <Override PartName="/ppt/ink/ink991.xml" ContentType="application/inkml+xml"/>
  <Override PartName="/ppt/slides/slide1.xml" ContentType="application/vnd.openxmlformats-officedocument.presentationml.slide+xml"/>
  <Override PartName="/ppt/slideLayouts/slideLayout3.xml" ContentType="application/vnd.openxmlformats-officedocument.presentationml.slideLayout+xml"/>
  <Override PartName="/ppt/ink/ink219.xml" ContentType="application/inkml+xml"/>
  <Override PartName="/ppt/ink/ink405.xml" ContentType="application/inkml+xml"/>
  <Override PartName="/ppt/ink/ink15.xml" ContentType="application/inkml+xml"/>
  <Override PartName="/ppt/ink/ink244.xml" ContentType="application/inkml+xml"/>
  <Override PartName="/ppt/ink/ink389.xml" ContentType="application/inkml+xml"/>
  <Override PartName="/ppt/ink/ink575.xml" ContentType="application/inkml+xml"/>
  <Override PartName="/ppt/ink/ink922.xml" ContentType="application/inkml+xml"/>
  <Override PartName="/ppt/ink/ink1038.xml" ContentType="application/inkml+xml"/>
  <Override PartName="/ppt/ink/ink40.xml" ContentType="application/inkml+xml"/>
  <Override PartName="/ppt/ink/ink430.xml" ContentType="application/inkml+xml"/>
  <Override PartName="/ppt/ink/ink761.xml" ContentType="application/inkml+xml"/>
  <Override PartName="/ppt/ink/ink1063.xml" ContentType="application/inkml+xml"/>
  <Override PartName="/ppt/ink/ink159.xml" ContentType="application/inkml+xml"/>
  <Override PartName="/ppt/ink/ink506.xml" ContentType="application/inkml+xml"/>
  <Override PartName="/ppt/ink/ink837.xml" ContentType="application/inkml+xml"/>
  <Override PartName="/ppt/ink/ink200.xml" ContentType="application/inkml+xml"/>
  <Override PartName="/ppt/ink/ink345.xml" ContentType="application/inkml+xml"/>
  <Override PartName="/ppt/ink/ink531.xml" ContentType="application/inkml+xml"/>
  <Override PartName="/ppt/ink/ink676.xml" ContentType="application/inkml+xml"/>
  <Override PartName="/ppt/handoutMasters/handoutMaster1.xml" ContentType="application/vnd.openxmlformats-officedocument.presentationml.handoutMaster+xml"/>
  <Override PartName="/ppt/ink/ink184.xml" ContentType="application/inkml+xml"/>
  <Override PartName="/ppt/ink/ink370.xml" ContentType="application/inkml+xml"/>
  <Override PartName="/ppt/ink/ink607.xml" ContentType="application/inkml+xml"/>
  <Override PartName="/ppt/ink/ink862.xml" ContentType="application/inkml+xml"/>
  <Override PartName="/ppt/ink/ink115.xml" ContentType="application/inkml+xml"/>
  <Override PartName="/ppt/ink/ink446.xml" ContentType="application/inkml+xml"/>
  <Override PartName="/ppt/ink/ink938.xml" ContentType="application/inkml+xml"/>
  <Override PartName="/ppt/ink/ink56.xml" ContentType="application/inkml+xml"/>
  <Override PartName="/ppt/ink/ink285.xml" ContentType="application/inkml+xml"/>
  <Override PartName="/ppt/ink/ink301.xml" ContentType="application/inkml+xml"/>
  <Override PartName="/ppt/ink/ink632.xml" ContentType="application/inkml+xml"/>
  <Override PartName="/ppt/ink/ink777.xml" ContentType="application/inkml+xml"/>
  <Override PartName="/ppt/ink/ink963.xml" ContentType="application/inkml+xml"/>
  <Override PartName="/ppt/ink/ink1079.xml" ContentType="application/inkml+xml"/>
  <Override PartName="/ppt/ink/ink140.xml" ContentType="application/inkml+xml"/>
  <Override PartName="/ppt/ink/ink471.xml" ContentType="application/inkml+xml"/>
  <Override PartName="/ppt/slides/slide23.xml" ContentType="application/vnd.openxmlformats-officedocument.presentationml.slide+xml"/>
  <Override PartName="/ppt/ink/ink81.xml" ContentType="application/inkml+xml"/>
  <Override PartName="/ppt/ink/ink216.xml" ContentType="application/inkml+xml"/>
  <Override PartName="/ppt/ink/ink547.xml" ContentType="application/inkml+xml"/>
  <Override PartName="/ppt/ink/ink878.xml" ContentType="application/inkml+xml"/>
  <Override PartName="/ppt/ink/ink12.xml" ContentType="application/inkml+xml"/>
  <Override PartName="/ppt/ink/ink386.xml" ContentType="application/inkml+xml"/>
  <Override PartName="/ppt/ink/ink402.xml" ContentType="application/inkml+xml"/>
  <Override PartName="/ppt/ink/ink1035.xml" ContentType="application/inkml+xml"/>
  <Override PartName="/ppt/ink/ink241.xml" ContentType="application/inkml+xml"/>
  <Override PartName="/ppt/ink/ink572.xml" ContentType="application/inkml+xml"/>
  <Override PartName="/ppt/ink/ink809.xml" ContentType="application/inkml+xml"/>
  <Override PartName="/ppt/ink/ink317.xml" ContentType="application/inkml+xml"/>
  <Override PartName="/ppt/ink/ink503.xml" ContentType="application/inkml+xml"/>
  <Override PartName="/ppt/ink/ink648.xml" ContentType="application/inkml+xml"/>
  <Override PartName="/ppt/ink/ink834.xml" ContentType="application/inkml+xml"/>
  <Override PartName="/ppt/ink/ink979.xml" ContentType="application/inkml+xml"/>
  <Override PartName="/ppt/ink/ink1060.xml" ContentType="application/inkml+xml"/>
  <Override PartName="/ppt/ink/ink97.xml" ContentType="application/inkml+xml"/>
  <Override PartName="/ppt/ink/ink156.xml" ContentType="application/inkml+xml"/>
  <Override PartName="/ppt/ink/ink342.xml" ContentType="application/inkml+xml"/>
  <Override PartName="/ppt/ink/ink487.xml" ContentType="application/inkml+xml"/>
  <Override PartName="/ppt/ink/ink673.xml" ContentType="application/inkml+xml"/>
  <Override PartName="/ppt/slides/slide39.xml" ContentType="application/vnd.openxmlformats-officedocument.presentationml.slide+xml"/>
  <Override PartName="/ppt/ink/ink181.xml" ContentType="application/inkml+xml"/>
  <Override PartName="/ppt/ink/ink418.xml" ContentType="application/inkml+xml"/>
  <Override PartName="/ppt/ink/ink28.xml" ContentType="application/inkml+xml"/>
  <Override PartName="/ppt/ink/ink257.xml" ContentType="application/inkml+xml"/>
  <Override PartName="/ppt/ink/ink604.xml" ContentType="application/inkml+xml"/>
  <Override PartName="/ppt/ink/ink749.xml" ContentType="application/inkml+xml"/>
  <Override PartName="/ppt/ink/ink935.xml" ContentType="application/inkml+xml"/>
  <Override PartName="/ppt/ink/ink112.xml" ContentType="application/inkml+xml"/>
  <Override PartName="/ppt/ink/ink443.xml" ContentType="application/inkml+xml"/>
  <Override PartName="/ppt/ink/ink588.xml" ContentType="application/inkml+xml"/>
  <Override PartName="/ppt/ink/ink774.xml" ContentType="application/inkml+xml"/>
  <Override PartName="/ppt/ink/ink1076.xml" ContentType="application/inkml+xml"/>
  <Override PartName="/ppt/ink/ink53.xml" ContentType="application/inkml+xml"/>
  <Override PartName="/ppt/ink/ink282.xml" ContentType="application/inkml+xml"/>
  <Override PartName="/ppt/ink/ink519.xml" ContentType="application/inkml+xml"/>
  <Override PartName="/ppt/ink/ink960.xml" ContentType="application/inkml+xml"/>
  <Override PartName="/ppt/slides/slide20.xml" ContentType="application/vnd.openxmlformats-officedocument.presentationml.slide+xml"/>
  <Override PartName="/ppt/ink/ink213.xml" ContentType="application/inkml+xml"/>
  <Override PartName="/ppt/ink/ink358.xml" ContentType="application/inkml+xml"/>
  <Override PartName="/ppt/ink/ink689.xml" ContentType="application/inkml+xml"/>
  <Override PartName="/ppt/ink/ink1007.xml" ContentType="application/inkml+xml"/>
  <Override PartName="/ppt/ink/ink197.xml" ContentType="application/inkml+xml"/>
  <Override PartName="/ppt/ink/ink544.xml" ContentType="application/inkml+xml"/>
  <Override PartName="/ppt/ink/ink875.xml" ContentType="application/inkml+xml"/>
  <Override PartName="/ppt/ink/ink383.xml" ContentType="application/inkml+xml"/>
  <Override PartName="/ppt/ink/ink806.xml" ContentType="application/inkml+xml"/>
  <Override PartName="/ppt/ink/ink1032.xml" ContentType="application/inkml+xml"/>
  <Override PartName="/ppt/ink/ink69.xml" ContentType="application/inkml+xml"/>
  <Override PartName="/ppt/ink/ink128.xml" ContentType="application/inkml+xml"/>
  <Override PartName="/ppt/ink/ink314.xml" ContentType="application/inkml+xml"/>
  <Override PartName="/ppt/ink/ink459.xml" ContentType="application/inkml+xml"/>
  <Override PartName="/ppt/ink/ink645.xml" ContentType="application/inkml+xml"/>
  <Override PartName="/ppt/ink/ink976.xml" ContentType="application/inkml+xml"/>
  <Override PartName="/ppt/ink/ink1108.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371" r:id="rId2"/>
    <p:sldId id="372" r:id="rId3"/>
    <p:sldId id="373" r:id="rId4"/>
    <p:sldId id="374" r:id="rId5"/>
    <p:sldId id="375"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423" r:id="rId23"/>
    <p:sldId id="424" r:id="rId24"/>
    <p:sldId id="425" r:id="rId25"/>
    <p:sldId id="426" r:id="rId26"/>
    <p:sldId id="427" r:id="rId27"/>
    <p:sldId id="428" r:id="rId28"/>
    <p:sldId id="413" r:id="rId29"/>
    <p:sldId id="414" r:id="rId30"/>
    <p:sldId id="392" r:id="rId31"/>
    <p:sldId id="393" r:id="rId32"/>
    <p:sldId id="394" r:id="rId33"/>
    <p:sldId id="395" r:id="rId34"/>
    <p:sldId id="396" r:id="rId35"/>
    <p:sldId id="397" r:id="rId36"/>
    <p:sldId id="398" r:id="rId37"/>
    <p:sldId id="399" r:id="rId38"/>
    <p:sldId id="400" r:id="rId39"/>
    <p:sldId id="401" r:id="rId40"/>
    <p:sldId id="402" r:id="rId41"/>
    <p:sldId id="403" r:id="rId42"/>
    <p:sldId id="404" r:id="rId43"/>
    <p:sldId id="405" r:id="rId44"/>
    <p:sldId id="406" r:id="rId45"/>
    <p:sldId id="407" r:id="rId46"/>
    <p:sldId id="408" r:id="rId47"/>
    <p:sldId id="409" r:id="rId48"/>
    <p:sldId id="410" r:id="rId49"/>
    <p:sldId id="411" r:id="rId50"/>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0" d="100"/>
          <a:sy n="70" d="100"/>
        </p:scale>
        <p:origin x="-636" y="13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418" cy="465743"/>
          </a:xfrm>
          <a:prstGeom prst="rect">
            <a:avLst/>
          </a:prstGeom>
        </p:spPr>
        <p:txBody>
          <a:bodyPr vert="horz" lIns="87444" tIns="43722" rIns="87444" bIns="43722" rtlCol="0"/>
          <a:lstStyle>
            <a:lvl1pPr algn="l">
              <a:defRPr sz="1100"/>
            </a:lvl1pPr>
          </a:lstStyle>
          <a:p>
            <a:endParaRPr lang="en-US"/>
          </a:p>
        </p:txBody>
      </p:sp>
      <p:sp>
        <p:nvSpPr>
          <p:cNvPr id="3" name="Date Placeholder 2"/>
          <p:cNvSpPr>
            <a:spLocks noGrp="1"/>
          </p:cNvSpPr>
          <p:nvPr>
            <p:ph type="dt" sz="quarter" idx="1"/>
          </p:nvPr>
        </p:nvSpPr>
        <p:spPr>
          <a:xfrm>
            <a:off x="3897902" y="0"/>
            <a:ext cx="2982418" cy="465743"/>
          </a:xfrm>
          <a:prstGeom prst="rect">
            <a:avLst/>
          </a:prstGeom>
        </p:spPr>
        <p:txBody>
          <a:bodyPr vert="horz" lIns="87444" tIns="43722" rIns="87444" bIns="43722" rtlCol="0"/>
          <a:lstStyle>
            <a:lvl1pPr algn="r">
              <a:defRPr sz="1100"/>
            </a:lvl1pPr>
          </a:lstStyle>
          <a:p>
            <a:fld id="{24F01540-421D-48DC-8013-99B9BAB10711}" type="datetimeFigureOut">
              <a:rPr lang="en-US" smtClean="0"/>
              <a:pPr/>
              <a:t>10/19/2020</a:t>
            </a:fld>
            <a:endParaRPr lang="en-US"/>
          </a:p>
        </p:txBody>
      </p:sp>
      <p:sp>
        <p:nvSpPr>
          <p:cNvPr id="4" name="Footer Placeholder 3"/>
          <p:cNvSpPr>
            <a:spLocks noGrp="1"/>
          </p:cNvSpPr>
          <p:nvPr>
            <p:ph type="ftr" sz="quarter" idx="2"/>
          </p:nvPr>
        </p:nvSpPr>
        <p:spPr>
          <a:xfrm>
            <a:off x="0" y="8830658"/>
            <a:ext cx="2982418" cy="465742"/>
          </a:xfrm>
          <a:prstGeom prst="rect">
            <a:avLst/>
          </a:prstGeom>
        </p:spPr>
        <p:txBody>
          <a:bodyPr vert="horz" lIns="87444" tIns="43722" rIns="87444" bIns="43722" rtlCol="0" anchor="b"/>
          <a:lstStyle>
            <a:lvl1pPr algn="l">
              <a:defRPr sz="1100"/>
            </a:lvl1pPr>
          </a:lstStyle>
          <a:p>
            <a:endParaRPr lang="en-US"/>
          </a:p>
        </p:txBody>
      </p:sp>
      <p:sp>
        <p:nvSpPr>
          <p:cNvPr id="5" name="Slide Number Placeholder 4"/>
          <p:cNvSpPr>
            <a:spLocks noGrp="1"/>
          </p:cNvSpPr>
          <p:nvPr>
            <p:ph type="sldNum" sz="quarter" idx="3"/>
          </p:nvPr>
        </p:nvSpPr>
        <p:spPr>
          <a:xfrm>
            <a:off x="3897902" y="8830658"/>
            <a:ext cx="2982418" cy="465742"/>
          </a:xfrm>
          <a:prstGeom prst="rect">
            <a:avLst/>
          </a:prstGeom>
        </p:spPr>
        <p:txBody>
          <a:bodyPr vert="horz" lIns="87444" tIns="43722" rIns="87444" bIns="43722" rtlCol="0" anchor="b"/>
          <a:lstStyle>
            <a:lvl1pPr algn="r">
              <a:defRPr sz="1100"/>
            </a:lvl1pPr>
          </a:lstStyle>
          <a:p>
            <a:fld id="{7E8B6FAB-43B6-4E4E-BA4A-88A5C8F28E4A}" type="slidenum">
              <a:rPr lang="en-US" smtClean="0"/>
              <a:pPr/>
              <a:t>‹#›</a:t>
            </a:fld>
            <a:endParaRPr lang="en-US"/>
          </a:p>
        </p:txBody>
      </p:sp>
    </p:spTree>
    <p:extLst>
      <p:ext uri="{BB962C8B-B14F-4D97-AF65-F5344CB8AC3E}">
        <p14:creationId xmlns:p14="http://schemas.microsoft.com/office/powerpoint/2010/main" xmlns="" val="1956448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7:52.3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81 325 52,'-18'-7'25,"2"0"2,-4-12-2,4 10-17,6-6-8,10 15 0,-4-16 0,4 16-1,17-15 1,3-1 0,9 16 0,10-15 0,7 15 0,9-16-1,5 16 1,1-12 0,1 12 0,-4 0 0,-6 2 0,-7-2 0,-8 0 0,-8 0 1,-8 0-1,-5 0 1,-16 0-5,20 12-7,-20-12-10,0 0-5,0 0 1,-26 20-1</inkml:trace>
  <inkml:trace contextRef="#ctx0" brushRef="#br0" timeOffset="301">365 257 46,'-18'0'26,"18"0"0,-19 19-2,19-19-11,-16 23-13,11 4-1,1 16 1,-2 4-1,0 6 1,-6 15-1,1 2 1,-2 10-1,2-3 1,-2 2 0,3-4 0,0-8 0,4-7 0,4-10 0,4-14-2,4-6-14,4-13-8,-10-17-1,31-7 0,-12-15 0</inkml:trace>
  <inkml:trace contextRef="#ctx0" brushRef="#br0" timeOffset="631">778 743 49,'0'0'26,"-17"-8"0,17 8-2,-17-28-13,17 28-11,-9-26-1,9 26 1,-10-19 0,10 19 0,-16-5-1,16 5 1,-29 24 0,9-1-1,-2 6 1,-1 9-1,2 5 1,3 5-1,4-1 1,7-2 0,9-6 0,6-4 0,10-11 0,6-7 0,2-12 0,5-10 1,9-10-1,0-11 1,-1-9-1,-3-6 1,-6-6-1,-5-1 0,-4 2 0,-7 4 0,-15 8 0,-14 8 0,-8 10 0,-2 11 0,-8 7 0,3 8 0,-1 2 0,3 2-7,11 5-12,13-2-6,4-17 1,30 19-2</inkml:trace>
  <inkml:trace contextRef="#ctx0" brushRef="#br0" timeOffset="1112">1384 659 52,'-10'-24'26,"2"1"0,-1 4-1,-6-1-15,15 20-11,-23-14 1,6 19-1,-6 11 0,-3 8 1,-3 5-1,0 9 1,2 5-1,1 2 0,6 0 1,11-4 0,5-3-1,11-9 1,7-8 0,9-11 0,5-10 1,4-12-1,2-12 0,1-9 1,-1-13-1,-1-13 1,-3-13-1,-1-16 1,-1-5-1,-4 0 0,-3 1 0,-2 3 0,-2 11-1,-5 11 1,-2 17-1,-3 21 1,-4 11-1,-3 18 0,0 0 1,-7 35 0,3 5-1,-1 10 1,-2 10 0,-1 12 0,0 6 0,0 3 0,0 2 0,0-2 0,1-4-1,4-6 2,2-7-1,2-9 1,7-5-11,2-14-12,1-17-3,5-12 0,2-17 0</inkml:trace>
  <inkml:trace contextRef="#ctx0" brushRef="#br0" timeOffset="1663">1964 600 54,'18'-29'26,"-18"29"0,8-31-3,-8 31-13,5-26-10,-5 26 0,-2-26-1,2 26 1,-5-24 0,5 24 0,-13-15 0,13 15 0,-24 0 0,1 5 0,-4 7 0,-1 3 0,-1 10 0,-1 0 0,-1 10-1,4 1 1,4 0 0,7 0-1,8 1-1,3-3 1,6-3 0,4-5 0,5-7 1,6-7-1,8-7 1,2-8 1,5-13 0,1-3-1,1-12 1,0-5 0,3-7 0,-5 0-1,-7-2 0,-6 5 0,-2 4-1,-6 3 1,-2 8 0,-5 6-1,-3 19 1,3-24 0,-3 24-1,0 0 1,0 0 0,0 0 0,-10 24 0,6-2 0,-3 7-1,-1 4 1,2 5 0,-3 2 0,5-2 0,2-4-1,4-1 1,2-7-1,6-6 1,1-4 0,4-9 0,3-5 0,1-9 1,4-9-1,-1-6 1,-1-6 0,-1-3-1,-1-2 1,-1-3-1,-4 0-1,1 1 1,-4 4 0,-1 6 0,-2 2 0,-1 4 0,-7 19-1,9-24 1,-9 24 0,0 0 0,0 0 0,0 0 0,0 0 0,5 16-1,-5 3 1,0 8 0,0 4 0,-2 9 0,-1 5 0,2 6 0,-4 6 0,0 4 0,-2-1 0,-1 2 0,2 0 0,-1 0-1,1 2 2,-2 0-1,1-2-1,-2-2 2,-3-1-2,1-1 2,-2-3-2,-1 1 2,1-6-2,-2-7 1,2-7 0,4-3 0,1-9 0,1-4 0,7-20 1,-6 19-1,6-19 0,0 0 1,0 0-1,-7-15 1,7 15-1,-5-28 1,4 9 0,6 2-15,-5-4-8,1-3-3,1-2 1,-2-3-1</inkml:trace>
  <inkml:trace contextRef="#ctx0" brushRef="#br0" timeOffset="3115">2247 412 44,'0'0'25,"-17"-20"0,17 20-5,0 0-6,0 0-5,-16-2-9,16 2-1,-6 19 0,1-3 0,-3 4 0,-2 6 1,1 5-1,-3 4 0,3 2 1,0-2-1,5-2 1,2-4 0,8-5 0,7-5 0,7-9 0,7-8 1,4-10 0,3-10 0,1-8-1,3-8 1,-5-4 0,-2-2-1,-5 1 0,-8 6 0,-4 4-1,-4 6 1,-10 23-1,8-22 0,-8 22 0,0 0 1,0 0-1,-2 29 1,2-6 0,-1 6-1,-2 11 1,-1 6 0,-4 13 0,-1 8 0,-3 7-1,-1 4 2,-1 3-2,-2 1 1,-2 6 0,0 0 0,2-3 0,-2-3 0,0 0 0,-1-3 0,0-5 0,-2-2 0,1-10 0,-1-5 0,-1-7 0,-1-10 1,0-9-1,1-9 1,-2-4-1,3-10 0,-4-9 1,4-8-1,0-8 0,4-4 0,2-10 0,2-7 0,5-9 0,6-9 1,6-12 0,9-9 0,8-9-1,8-4 1,9-1 0,6-1-1,5 4 0,2 2 0,6 7 0,-1 10 0,1 3 0,-1 3 0,-2 4 0,-3 4 0,-2 1 1,-6 8 0,-5 10-12,-11 5-11,-9 8-3,-18 23 0,11-19 0</inkml:trace>
  <inkml:trace contextRef="#ctx0" brushRef="#br0" timeOffset="3966">2986 597 56,'0'0'26,"0"0"1,7 15-2,-7-15-23,14-8-9,-14 8-17,29-12-1,-3 0 0,7-6-1</inkml:trace>
</inkml:ink>
</file>

<file path=ppt/ink/ink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10.9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163 434 45,'0'-29'29,"3"-3"1,-2-3-7,9 8-4,-10-3-6,8 10-8,-5 3-4,-3 17 0,5-19-1,-5 19 0,0 0 0,-11 36 0,3 0 0,-2 14 0,-1 13 0,-2 13 0,0 10 0,2 3 0,-2 8 0,2-1 0,-1-3 0,1-6 0,0-6 0,-2-8 1,0-10-1,2-6 0,2-11-7,0-22-18,9-24-2,0 0-1,0-32-1</inkml:trace>
  <inkml:trace contextRef="#ctx0" brushRef="#br0" timeOffset="350">32 240 68,'-15'-50'30,"6"7"0,9 6-1,1 4-19,23 7-10,14 5-1,8 4 1,8 7 0,5 7 0,6 8 0,-2 14 0,-4 10 0,-9 16 0,-9 11 1,-15 11-1,-12 7 0,-12 2 0,-15 3 1,-10-5-1,-7-7 0,-9-5 2,-6-9-2,-4-10 0,-4-9 0,1-6 1,1-11-1,4-6 0,7-6-3,6-9-19,19-1-4,15 5-2,5-31-2</inkml:trace>
  <inkml:trace contextRef="#ctx0" brushRef="#br0" timeOffset="741">506 936 72,'-14'2'30,"14"-2"0,-7-17-1,22 7-22,4-2-8,4 3 1,6 4-1,0 5 1,3 7 0,-1 5 0,-10 12 1,-7 7-1,-6 5 1,-6 2-1,-7 1 2,-5-3-2,-3-1 1,0-4-1,-1-11 0,14-20 0,-21 18 0,21-18 0,-8-23-1,13-6 1,6-11 0,2-4 0,6-4-2,4-4 2,1 0-1,0 6 1,1 5 0,-3 12 0,7 10-20,-8 3-6,2 6-1,-1 3-2,1 4 1</inkml:trace>
  <inkml:trace contextRef="#ctx0" brushRef="#br0" timeOffset="1151">1255 833 63,'0'0'31,"0"-29"-1,0 29 0,-15-29-13,15 29-16,-16-12-1,2 15 0,-4 8 0,-5 6 0,-3 9 0,-1 3 0,-2 7 0,5 7 0,1-2 1,7-1-2,6-4 1,12-7 0,12-8 0,14-9 0,14-14-1,5-13 1,3-8 0,1-11 0,1-9-1,-7-7 2,-11-3-1,-11 3 0,-15 0 0,-10 9 0,-11 8 1,-8 9-1,-8 12 1,-5 12-1,-3 7 0,0 8 0,8 6-25,2 0-3,10-4-1,17-17-2</inkml:trace>
  <inkml:trace contextRef="#ctx0" brushRef="#br0" timeOffset="1752">1984 766 58,'0'0'30,"8"-29"-3,-8 29-7,2-34-3,-2 34-6,-2-24-9,2 24-1,-21-23-1,3 20 0,-6 5 1,-7 8-1,-4 9 0,-5 8 0,-2 6 0,1 5 1,4 3-2,5-1 1,6 3 0,12-6-1,10-4 1,16-17 0,9-8 0,11-4-1,10-8 1,5-8 0,3-15 0,-2-10 0,-6-4 0,-6 7 0,-11 1 0,-5-1 1,-9 6-1,-8 13 0,-3 15 1,-14 12-1,4 14 0,-3 8 1,-1 21-1,-4 12 0,0 12 0,-1 9 0,1 8 0,0 7 0,-1 6 0,1 4 0,-1-6 0,-1-4 2,-1-2-2,-1-8 0,-4-9 0,-3-12 0,-2-11 0,-3-13 0,1-14 1,-1-13-1,1-18 0,3-18 0,4-18 0,5-13 0,8-18-1,8-15 1,7-12-2,14-9 2,8-3-1,8 3 1,9 2 0,4 9-1,8 8 2,4 11-2,4 15 0,-3-2-24,0 9-2,-3 3 0,0-1-3</inkml:trace>
  <inkml:trace contextRef="#ctx0" brushRef="#br0" timeOffset="2664">2365 682 53,'0'0'30,"-5"-29"0,5 29-2,0-31-11,0 31-9,21-12-8,-21 12 0,26 12-1,-12 5 1,2 11 0,-1 6 0,-2 6 0,-4 6 1,-2-3-1,-6-2 0,-5 4 0,-4-6 1,-4-6-1,-2-7 0,-2-6 0,0-7 0,1-13 0,15 0 0,-18-23 0,17-8 0,4-12 0,7-8 0,6-6 0,6-2 0,7 8 0,5-2-1,10 11-15,-6 6-9,4 12-2,-1 9-2,-3 8 1</inkml:trace>
  <inkml:trace contextRef="#ctx0" brushRef="#br0" timeOffset="3064">3057 703 28,'0'0'29,"5"-24"1,-5 24-5,-5-24-5,5 24-4,0-23-4,0 23-6,3-19-6,-3 19 0,0-22 0,0 22 0,-3-22 0,3 22 0,-10-19 1,10 19-1,-16-19 0,16 19 0,-27-7 0,6 12 0,-4 4 0,-4 10 0,-4 6-1,-5 10 2,1 4-2,0 4 1,5 2 0,6-2 0,12-4 0,9-6 0,14-9 0,14-10 0,13-9-1,9-10 1,5-9 0,0-8 0,-2-7 1,-4-6-1,-9 1 0,-11 3 0,-9 3 0,-9 9 0,-6 19 0,0 0 1,-19 9-1,9 12 0,2 6 0,3 4 0,5 2 0,5-2 0,8-4-1,6-6-24,11-7-1,2-9-1,8-7-2</inkml:trace>
  <inkml:trace contextRef="#ctx0" brushRef="#br0" timeOffset="3585">3409 522 66,'-7'-19'31,"5"-1"-2,9 4 0,1-4-19,11 13-10,4 7 0,0 10-1,-1 11 1,-4 4 0,-5 6 0,-5 5 1,-5 4-1,-3-2 0,-3-7 0,-2-2 0,-1-8 0,-3-6 0,9-15 1,-16 10-1,16-10 0,-14-19 0,9 1 0,3-7 0,6-5-1,4-3 1,3-5 0,12 2 0,4 2 0,4 8 0,4 7 0,1 7 0,-3 8 0,0 11 0,-1 9 0,-13 6 0,-4 7 0,-5-1 0,-6 1 0,-5 0 1,-2-3-1,-4-5 0,-1-6 0,8-15 0,-14 10 0,14-10 0,-10-25 0,11-3 0,4-8 0,5-2 0,5-3 0,4 0-1,3 6 1,4 6 0,3 14 0,-1 10 0,-4 11 0,-3 12 0,-5 4 0,-5 9 1,-4 2-1,-4-9-5,0 10-20,-4-5-2,5-6-2,-4-23 1</inkml:trace>
  <inkml:trace contextRef="#ctx0" brushRef="#br0" timeOffset="4166">4183 436 58,'-10'-19'31,"5"-1"-2,5-3 0,4-6-10,10 12-19,9 5 0,4 8-1,2 8 1,2 10 0,-2 6 0,-5 8 0,-5 6 0,-4 6 0,-9 1 0,-2-2 1,-9-2-1,-2-5 0,-4-3 0,1-6 0,10-23 1,-22 22-1,22-22 0,-20-2 0,20 2 0,-11-27 0,10 5 0,1-4 0,3-9 0,3 3-1,6-6 2,4 0-2,5 0 1,3 2 0,3 7 0,2 3 0,2 11 0,-2 6 0,-3 13 0,-2 9 0,0 11 0,-8 6 0,-8 6 0,0 3 1,-6 1-1,-2-1 0,-2-6 0,-4-5 0,-5-6 0,1-7 1,10-15-1,-18 12 0,18-12 0,-14-15 0,12-2 0,4-2 0,-2 19-2,9-35-24,0 16-1,-3 1-3,2-5 1</inkml:trace>
  <inkml:trace contextRef="#ctx0" brushRef="#br0" timeOffset="5007">4699 532 46,'-14'-10'29,"14"10"1,-31-27-7,31 27-3,-27-30-7,19 12-9,8-1-4,9-4 0,9 3-1,1-4 1,10 3 0,4 2 0,9 7-1,0 7 1,-2 10 0,0 10 0,-3 11 0,-6 10 1,-7 9-1,-9 5 0,-9 1 0,-7 3 0,-8 1-8,-3-11-19,-3-9-2,4-11-2,11-24 1</inkml:trace>
  <inkml:trace contextRef="#ctx0" brushRef="#br0" timeOffset="6379">5186 366 70,'0'0'30,"0"0"-1,0 0-6,10 17-13,-8 5-10,-1 7 0,-2 6 0,-4 4 0,-2 1 0,-1-2 0,-1-2 0,-3-10-13,9-2-14,3-24-2,10 15-2,4-23 2</inkml:trace>
  <inkml:trace contextRef="#ctx0" brushRef="#br0" timeOffset="6599">5283 149 71,'-19'-8'29,"19"8"-18,-21 1-9,21-1-30,0 0-3,18 14 1</inkml:trace>
  <inkml:trace contextRef="#ctx0" brushRef="#br0" timeOffset="6749">5559 276 72,'-14'11'30,"14"-11"0,0 0-2,0 0-26,14 27-2,-1-6 0,0 6 0,-3 6 0,-2 3 0,-3 0 0,-4-1 0,-2-5 0,-3-7 0,-2-3 0,6-20 0,0 0 0,0 0 0,-13-17 0,16-14 0,5-6 0,4-5 0,5-2 0,4 1-1,3 3 1,5 13 0,4 9 0,-1 15 0,-5 10 0,-2 13 0,-6 8 0,-6 6 0,-8 6 0,-5-1 1,-7 4-1,-2-3 0,2-1-21,-1-6-8,3-12-1,5-21 0</inkml:trace>
  <inkml:trace contextRef="#ctx0" brushRef="#br0" timeOffset="7180">6296 266 55,'7'-19'31,"-2"2"-2,-2-4 0,-3 21-12,16-29-17,-16 29 0,0-22 1,0 22-1,-27 1 0,-1 11 0,-7 7 0,-10 9 1,-4 3-2,1 7 1,1-1 0,8 1 0,13 0 0,12-7 0,16-5-1,12-9 1,12-7 0,8-8 0,4-5 0,1-9 0,0-9 0,-5-3 0,-7-4 0,-6 3 0,-3 1 0,-7 5 0,-11 19 0,8-16 0,-8 16 0,0 33 0,-3 3 0,0 10 0,-2 11 0,0 8 0,-1 8 0,-2 2 0,-4 8 0,1 3 0,-2 1 0,-3 3 0,-2 1 0,-4-2 0,-3 4 0,-2-5 0,-2-6 0,-3-8 0,-4-7 0,1-13 1,-2-15-1,-2-13 0,2-19 0,1-16 0,4-18 0,3-15 0,6-16 0,6-9 0,7-10 0,8-4 0,7-2 0,7 1 0,5 1 0,9 5 0,8 6 0,8 1 0,6 0-1,6 1 1,13 2-19,-5-3-8,-1 1-1,-1-3-3,-7-1 0</inkml:trace>
</inkml:ink>
</file>

<file path=ppt/ink/ink1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34.3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48 409 16,'0'0'16,"-16"-10"0,16 10 2,0 0 1,-23-26-2,23 26-1,-8-23-3,8 23-1,-1-23-4,1 23-2,1-22-2,-1 22-3,15-25-1,-15 25 0,29-24 1,-7 12-1,8 0 0,5 1 0,4 1 0,0 1 0,1 4 0,-1 5 0,-4 2 0,-2 6 0,-8 4 0,-5 6 0,-4 4 0,-6 6 0,-4 5 0,-4 4 0,-5 5 0,-4-2 0,-4 1 0,-7 1 0,-3 0-1,-3-4 1,-7-3 0,0-5 0,1-6 0,1-7 0,4-1-1,4-9 1,4-4 0,17-3 0,-17-12 0,17 12 1,-1-33-1,7 16 0,7-8 0,7-2 0,4-5 0,7-1 0,4-5 0,9 1 0,4-3 0,5-3 0,2-1 1,0 3-2,-1-1 2,-6-5-1,-1 3-1,-8 10 2,-5 2-2,-10 4 2,-6 4-2,-7 1 1,-5 6 0,-6 17 0,0 0 0,5-21 0,-5 21 0,0 0 0,-14-10 0,14 10 0,-18 7 0,18-7 0,-24 12 0,8-5 0,-4 10 0,-1 2 0,-1 4 0,-1 3 0,0 2 1,-1 3-2,0 8 2,3 1-2,1-4 1,1 2 1,3 2-2,1 0 1,6 2 0,1-2 0,3-5 0,3-2 0,5-2 0,2-1 0,5-7 0,3-3 0,5-2 0,1-8 0,7 1 0,5-4 0,1-7 0,3-4 0,4-3 0,-2-3 1,2-4-2,-3-2 0,1 4-20,-11-4-5,-1 8-1,-7-6-2</inkml:trace>
</inkml:ink>
</file>

<file path=ppt/ink/ink100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13:42:33.23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0-1</inkml:trace>
</inkml:ink>
</file>

<file path=ppt/ink/ink10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2:10.9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-13 703 4,'0'0'17,"0"0"-2,0 0-1,-7-17-2,7 17-1,0 0-2,0 0 0,0 0-4,0 0 0,0 0-1,0 0 0,0 0-2,0 0 1,0 0 0,0 0-1,0 0 0,0 0 0,0 0 0,0 0-1,0 0 0,0 0 0,18-5 0,-18 5-1,23 1 1,-23-1-1,26 4 0,-10-2 1,-2-1-1,2-1 1,1 0-1,-1 2 1,-16-2 0,29-3 0,-29 3 0,27-4 0,-27 4 0,26-3 0,-26 3 0,25-4-1,-25 4 1,25-3-1,-25 3 0,30-3 0,-14 3 0,2-2 0,1 0 1,0 0-1,1 1 0,-1-1 0,1 0 0,-1-1 1,0-1-1,1 1 0,3 1 1,-2-1-1,0 0 0,3-1 0,0 1 0,-1-1 0,1 3 1,-3-3-1,0 1 0,-1 1 0,-6 0 0,1 1 0,-15 1 0,27-2 0,-11 2 0,2-2 0,-2 2 0,5-1 0,-1 1 0,-1-2 0,4 2 0,-9-2 0,3 2 0,-3 0 0,4-2 0,-2 2 1,2 0-1,0-1 0,0 1 0,1 0 0,0-2 0,2 2 0,0 0 0,2-2 0,0 1 0,1 1 0,0-2 0,1 0 0,0 1 0,6-3 0,-2 2 1,4-1-1,-1 1 0,0 1 0,2-3 0,0 2 0,-1 1 0,-3-1 0,0 0 0,0 1 1,1-3-1,0 3 0,-2-3 0,0-1 0,8 2 1,0-2-1,2 1 1,0-1-1,0 2 1,0-3-1,1 3 1,4 1-1,-7-1 0,0 0 1,-1 1-1,3 0 0,-4 0 1,6 1-1,-1-1 0,2 0 0,0-1 1,2 1-1,-2-1 0,-1-1 0,-1 1 0,-3 0 1,-1-3-1,-2 3 0,-2-2 0,2 0 0,5 0 1,1-2-1,4 0 0,5 0 0,1-1 0,3-3 0,1 3 0,4-2 0,-3 1 1,0 1-1,1-1 0,1 2 0,3-1 0,-2 1 1,2-2-1,2 3 0,-4-3 0,5 1 1,-2-1-1,1 1 0,-1 1 1,-1 0-1,2 2 0,-2 1 0,1-1 0,1 0 0,1 2 1,0-1-1,0 1 0,2-2 0,-1 0 0,1 0 0,0 0 0,1-1 0,-3 1 0,0 0 0,-1 0 0,-2 0 0,-2 0 0,0 0 0,-1 0 0,-2-2 0,1 0 0,3 0 0,4-1 0,1-1 1,3 1-1,-1-1 0,4 1 0,-2-1 0,3 1 0,-2-1 0,-2 0 0,-3 3 1,1-1-1,0 0 0,-2 0 1,2 0-1,-5 2 0,3-2 0,1 4 1,3-2-1,-3 0 0,3 1 0,-4 1 0,0 0 0,7 1 0,-6 2 0,1-2 0,0 2 0,-1 0 0,3 0 0,2 0 0,3 0 0,-1 0 0,0-2 0,2 2 0,-2-1 0,-2 1 0,-2 0 0,-6 0 0,4-2 0,-10 2 1,-5 0-1,-3-2 0,2 2 0,-1-1 0,1 1 0,2-2 0,-7 2 0,6 0 0,2 0 0,-2 2 0,-3-2 0,-3 0 0,-5 0 0,-2-2 0,-5 2 0,-3-2 0,-4 1 0,-4-1 0,-5 2 0,-16 0 0,23-2 1,-23 2-1,0 0 0,0 0 0,0 0 0,0 0 0,0 0 0,0 0 0,0 0 0,0 0-1,0 0 2,14-2-1,-14 2 0,0 0 0,0 0 0,0 0 2,0 0-2,0 0-2,0 0-1,0 0-7,-21 0-20,-3-1-1,-13-6-1,-18-5-1</inkml:trace>
</inkml:ink>
</file>

<file path=ppt/ink/ink10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2:39.36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-10 298 6,'0'0'23,"0"0"1,-12-16-6,12 16 0,0 0-3,0 0-3,0 0-2,0 0-2,0 0-2,0 0-1,0 0-1,0 0-1,0 0 0,18-8-1,-18 8-1,25 1 0,-1-1 0,10 0-1,10 0 1,10 0-1,12-3 0,15 1 0,5-1 1,14-3-1,2-1 0,12-1 0,7-1 0,8 0 1,2-3-1,4 2 0,-3-1 0,-6 1 0,-4 1 1,-14 0-1,-17 3 0,-13-1 0,-18 0 1,-14 2-1,-12 0 0,-10 0 0,-8 0 0,-16 5-1,0 0-2,7-20-3,-7 20-2,0 0-3,-20-17-3,2 7-3,18 10-2,-30-16 1,13 11 2,0-6 3,2 4 5,0-1 5,15 8 6,-21-16 4,21 16 3,0 0 1,-6-18 1,6 18 0,22-5-1,0 10-4,2-1-1,7 6 0,-2 3-2,3 6-1,-7 2 0,-2 5-1,-14 2 0,-14 3 0,-16 3-3,-13-1-2,-5 5-12,-8-3-12,-3-7 1,4-2 0,2-10-2</inkml:trace>
  <inkml:trace contextRef="#ctx0" brushRef="#br0" timeOffset="881">2342 331 12,'0'0'22,"0"0"0,-16 5-1,11 16-10,-3 9-2,2 13-1,-4 8-2,3 10-1,-6 6 0,4 7-1,-4-4 0,1 9-2,-1-2 0,2-4-2,-2-3 2,3-8-2,1-9 1,0-4-1,3 0-1,-1-21-3,4-6-4,3-22-17,0 0-3,0 0 2,-1-28-1</inkml:trace>
  <inkml:trace contextRef="#ctx0" brushRef="#br0" timeOffset="1222">2221 494 10,'0'-22'25,"3"5"0,-1-4 1,-4 0-12,12 3-3,-1-1-3,8 4-3,2-3-1,5 6-2,2-2-1,7 4 0,3 1 0,1 4-1,-1 1 1,-1 8-1,-4 1 0,-5 7 0,-3 6 0,-10 6 0,-8 2-1,-8 4 1,-12 3 0,-4 0 1,-7-3-1,-4 1 0,-2-6 0,3-4 1,3-6-1,5-2 1,6-5 0,15-8 0,0 0-1,0 0 1,0 0 0,24-15-1,-1 8 1,3 3-1,5 1 0,5 4 0,1 5 0,-6 6 0,1 2 0,-4 5 0,-7 4 0,-11 1 1,-12 2-1,-11 2 0,-13-2 0,-3 0 1,-10-3-1,-7-3 1,1-5 0,0-6-1,4-4 1,5-3-1,9-4-1,2-3-2,25 5-3,-24-17-10,24 17-11,8-23-2,-8 23 2,34-25-2</inkml:trace>
  <inkml:trace contextRef="#ctx0" brushRef="#br0" timeOffset="1863">2735 867 14,'0'0'25,"0"0"-1,-17-7 2,17 7-14,0 0-2,0-21-3,0 21-1,0 0-3,17-20-1,-17 20 0,20-14-1,-20 14-1,24-12 1,-7 9-1,-1 1 0,2 4 0,1 1-1,-1 6 1,-2 3 0,-1 3 0,-4 2-1,-3 4 1,-3 2 0,-3-6 1,-4 4-1,2-21 0,-6 28 1,6-28 0,0 0 1,0 0 0,-13 15 1,13-15-1,0 0 1,3-17-1,5 0 1,2-2-2,3-4 0,1-2-1,6-2 0,3 3 0,-1 3-1,3 6 1,-4 6-1,0 7 1,-2 6-1,-2 6 1,-17-10-1,26 34 1,-18-11 0,0 1 0,-2 2 0,1-5 0,1-2 1,-8-19 0,21 28-1,-5-21 1,9-2 0,2-5-3,4-7-3,8 2-15,0-7-8,-5 0-2,-1-4 0</inkml:trace>
</inkml:ink>
</file>

<file path=ppt/ink/ink10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00.12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750 670 25,'-23'-14'24,"23"14"-1,-16-18-4,16 18-8,5-19-2,-5 19-2,36-20-3,-11 13-2,9 0 0,2 3-2,6 6 1,-2 5 0,0 5 0,-4 9-1,-2 5 1,-5 3 0,-5 8 0,-1 4-1,-7 2 1,-5-1 0,-3-4 0,-3-3 0,-3-3-1,-1-7 1,-1-3-1,0-22-2,-6 21-2,6-21-5,0 0-11,-16 0-7,16 0 2,-17-21-1</inkml:trace>
  <inkml:trace contextRef="#ctx0" brushRef="#br0" timeOffset="380">1039 680 5,'-16'-14'22,"16"14"1,-16 7 0,1 2-9,2 8-1,-6 4-4,1 6-2,-3 5-2,0 6-1,0 0-2,-2-2-1,6 0 1,-1-3-2,5-3 0,2-6-3,4-5-5,4-4-13,3-15-5,0 0 2,15 0-2</inkml:trace>
  <inkml:trace contextRef="#ctx0" brushRef="#br0" timeOffset="1702">1541 692 3,'-15'-7'19,"15"7"1,-10-19-7,10 19-1,4-22-2,-4 22-2,16-25-3,-16 25-1,24-26-1,-8 16-2,0 1 1,0 3-2,-1 4 1,-1 2 0,-14 0-1,21 15 1,-21-15 1,13 35 0,-14-11 0,-1 7 1,-4-1-1,1 4 2,-2 4-1,3 4-1,-1-7 1,3-1-1,7-6 0,8-6-1,1-4 1,6-5-2,4-14 1,3-11 0,4-7-1,0-6 1,-2-4-1,-3-6 0,-2-3 0,-3-5 1,-5 0-2,-3 6 1,-5 1 0,-2 2 0,-2 2 0,-3 6 0,1 6 0,-2 20 0,-2-25 0,2 25 0,0 0 0,0 0 0,0 0 0,0 0-1,0 0 1,3 19 0,-4-1 0,-1 3 1,1 4-1,-3 7 1,1-1 0,1 3 0,1-4-1,1 3 2,3 3-2,2-3 1,1-4 1,4-1-2,0-7 1,3-2-1,-2-2 0,-11-17-1,26 16-1,-26-16-8,19-28-17,-19 28 0,24-31 0,-12 12 0</inkml:trace>
  <inkml:trace contextRef="#ctx0" brushRef="#br0" timeOffset="2734">2412 685 15,'0'0'20,"19"-2"1,-19 2-6,0 0-6,13 16 0,-13-16-3,10 21-2,-10-21-2,6 21 0,-6-21 0,0 17-1,0-17 1,0 0-1,0 0 1,-17 10 0,17-10-1,0 0 1,-15-8-3,15 8-6,0 0-15,0-21-2,0 21 0,23-24 0</inkml:trace>
  <inkml:trace contextRef="#ctx0" brushRef="#br0" timeOffset="3124">2783 547 4,'0'0'18,"16"-16"0,-16 16-6,28-12-2,-9 12 0,-3 4-3,4 4 1,-4 4-1,0 11-1,-8-2 0,0 10-1,-8-4 0,2 6-1,-2-3-1,1-3 0,2-2-1,6-6 0,-9-19-1,30 20 0,-7-18-1,3-7 1,3-7-1,-2-7-1,2-7 1,-3-7-1,-2-5 1,-3-4-1,-5 3 1,-3-3 0,-5 4 0,-3 3 1,-2 4 0,-1 7 0,-2 7 1,0 17-1,-2-23 1,2 23-1,0 0 0,0 0 0,7 24-1,-4 1 1,-3 2 0,2 8 0,-2 3 0,1 5 0,-1-3 1,0 3-1,7-5 0,-1-1 0,5-6 0,1-5 0,1-9-1,3 0 1,3-8-2,-1-4-2,3-3-10,-2-4-15,-3-6-1,-1-3 0,-15 11 1</inkml:trace>
  <inkml:trace contextRef="#ctx0" brushRef="#br0" timeOffset="4266">156 254 8,'0'0'23,"-1"-20"0,1 20 1,0 0-8,-4-19-4,4 19-2,-16 12-3,8 9-1,0 8-2,-3 14-1,-2 11 1,-3 13 0,-4 6-1,3 13-1,-1 6 0,5 3 0,3-3 0,9-4-1,9-5 0,9-5-1,17-7-2,8-11-6,15-6-20,11-11 0,6-12-2,10-8 0</inkml:trace>
  <inkml:trace contextRef="#ctx0" brushRef="#br0" timeOffset="4827">3435 277 20,'26'-9'23,"-10"9"1,10 5 1,9 13-15,6 8-1,7 15-2,-1 9-1,1 11 0,-6 5-3,-6 6 0,-15 4-1,-12 1 0,-13-7-2,-14-2-2,-5-4-4,-9-7-14,-2-9-6,5-4-2,3-18 1</inkml:trace>
  <inkml:trace contextRef="#ctx0" brushRef="#br0" timeOffset="5207">4584-7 18,'-18'-3'24,"18"3"0,-29 33 2,5 0-15,1 18-2,-7 13 0,-1 14-2,-4 5-1,7 9-1,9-4-2,11-3 0,9-4-1,14-20-3,14-1-7,16-11-19,13-16-1,10-9-1,0-21 1</inkml:trace>
  <inkml:trace contextRef="#ctx0" brushRef="#br0" timeOffset="5608">5168 310 1,'0'0'19,"18"-31"2,3 19-5,0 5-3,8 7-2,8 12 0,0 8-3,7 13-1,-2 9-1,1 10-2,-7 1 0,-2 6-1,-9 0-1,-7-4-1,-8-6-1,-10-9-4,-3-11-4,-10-3-11,-3-12-6,-1-6 0,-5-14 0</inkml:trace>
  <inkml:trace contextRef="#ctx0" brushRef="#br0" timeOffset="5868">5346 414 15,'-13'20'24,"-11"5"0,-1 7 2,1 8-14,-8-2-2,6 6-3,0-6-3,7-4-5,12-1-8,11-5-15,7-11-1,13-5 0,7-14 0</inkml:trace>
  <inkml:trace contextRef="#ctx0" brushRef="#br0" timeOffset="6099">5848 303 15,'3'-19'24,"-3"19"0,11-30 0,-11 30-13,19-17-3,-19 17-1,31 12-1,-15 2-2,4 12-1,-4 3 0,-2 9 1,-2 4-1,-3 5 1,-4-4-1,2 4 0,-4-6-1,3-1 0,1-7 0,4-4 0,0-6-1,5-4 0,2-9-1,5-5 1,-1-8-1,3-6 1,-3-6-1,1-10 0,-2-9 1,-5-6-1,-2-7 0,-6-3 0,-4 2 0,-4-1 0,-7 8 0,-4 8 0,-2 9 0,-3 10 0,-4 14 0,1 9 0,0 4 0,4 6 0,6 6 0,5-1 1,8 2-1,5-4 1,11-3-1,7-3 0,10-2-5,-3-13-13,6-1-11,-1-6-1,0-7 0,-2 1 0</inkml:trace>
  <inkml:trace contextRef="#ctx0" brushRef="#br0" timeOffset="6599">6659 498 36,'0'0'25,"0"0"0,0 0-3,0 0-30,-1-17-13,1 17-1,17-17-2,-17 17-2</inkml:trace>
</inkml:ink>
</file>

<file path=ppt/ink/ink10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07.01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-1 262 14,'0'0'22,"5"-17"-1,-5 17-8,18-7-1,-18 7-1,24 17-1,-12 2-2,2 10-1,-6 5 0,4 11-1,-8 0 0,4 8-1,-3-5-1,2 2-1,-1-10 0,4-3-1,3-11 0,5-5-1,4-11 0,4-6-1,2-10 1,4-7-1,2-11 0,-1-11 0,-1-9 0,-6-8-1,-3 0 1,-10 1-1,-5 3 1,-12 6-1,-5 11 0,-8 14 1,-7 12 0,2 12 0,-1 8 0,5 4 1,5 4-1,8-3 1,12 3-1,9-8 0,16 1-4,1-9-9,6-6-15,3-2-2,0-8 1,-1-7-1</inkml:trace>
  <inkml:trace contextRef="#ctx0" brushRef="#br0" timeOffset="450">622 31 12,'17'-24'25,"3"19"2,1 7 1,5 3-12,11 19-3,-5 5-1,7 18-3,-8 8-3,-2 10-1,-11 7-2,-7 6-1,-11 1-1,-9-4-1,-9 3-3,-11-13-6,-4-1-20,-1-9 0,0-14-1,7-10-1</inkml:trace>
</inkml:ink>
</file>

<file path=ppt/ink/ink10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08.2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86 461 9,'-31'-8'24,"31"8"0,-27-16 2,12 8-11,15 8-3,0 0-2,0 0-1,-14-17-3,14 17-2,0 0-1,29-6 0,-5 5-2,10-1 0,18-1 0,17-3 0,20-2 0,21-2 0,21-2-1,12 0 1,17-2-1,7 0 1,2 2-1,2 2 0,-9 1 0,-14 2 0,-18 4-1,-19-2-1,-24 1-1,-24-3-2,-21 4-4,-42 3-3,7-17-4,-35 3-1,-6 2-2,-11-9 1,0 1 2,0-2 1,8-4 3,8-7 5</inkml:trace>
  <inkml:trace contextRef="#ctx0" brushRef="#br0" timeOffset="320">1821 32 3,'19'-22'7,"10"15"3,5 5 2,6 7 2,2 13 1,-3-6 0,1 13-1,-9-6-2,-2 14-2,-14-11-3,-6 6-1,-12-4-3,-11-2-4,-7 4-8,-7-2-15,-6-5-3,5 1 2,-1-8-2</inkml:trace>
  <inkml:trace contextRef="#ctx0" brushRef="#br0" timeOffset="1382">2502 547 29,'5'-22'24,"0"5"-5,-5 17 0,0 0-5,0 0-3,0 0-3,-15 26-2,6 3-2,-1 12 0,-3 7-1,0 5 0,-1 6 0,1 2-1,-4 3 0,5 0-1,-3-6 0,5-5-1,1-7 0,4-6-1,2-6-3,-1-10-5,4-24-17,4 21-2,-4-21-1,0 0 1</inkml:trace>
  <inkml:trace contextRef="#ctx0" brushRef="#br0" timeOffset="1692">2357 621 14,'-3'-34'24,"7"5"1,3-1 1,9 5-11,11 9-6,6 1-1,7 8-4,5 2-1,4 8-1,-1 7-1,-3 9-1,-7 5 1,-14 6-1,-10 0 0,-12 5 0,-12-1 0,-11-1 0,-8-7 1,-1-4-1,-3-7 0,6-4 1,3-8-1,6-6 0,18 3 1,-11-23-1,19 6 0,6 2 1,9-3-1,1 6 0,5 4 0,-2 6 0,3 7 0,-5 7 0,-4 6 0,-4 4 0,-11 2 0,-6 2 1,-13-1-1,-5-1 0,-9-3 0,-5-2 0,-4-2-2,-1-7-3,6-1-8,5-4-13,4-7-1,22 2 1,-16-10 0</inkml:trace>
  <inkml:trace contextRef="#ctx0" brushRef="#br0" timeOffset="2163">2859 837 15,'0'0'25,"26"-6"-1,-26 6 2,23-12-14,-6 12-2,-2 0-1,6 6-3,-5 3-3,2 5 0,-2 1-1,-3 4-1,-4 0 0,-2 3 1,-7-3-1,-3-2 0,-5-1 1,8-16 0,-23 19-1,23-19 1,-23 7 0,23-7 0,-16-12 0,16 12-1,-1-26 0,7 7 0,4-7 0,6-1 0,7-2-1,6-1 0,3 3 0,3 1 0,3 9 0,-4 7 0,-2 8 0,-5 9 0,-7 8 0,-4 6 0,-8 6 1,-5 2 0,-3 1-1,0-1 1,0-3 0,0-2 0,5-7 0,-5-17 0,26 20 0,1-16 0,7-6-2,2-6-1,6-3-4,-7-6-6,1 2-16,-7-1-2,-10 2-1,-19 14 1</inkml:trace>
</inkml:ink>
</file>

<file path=ppt/ink/ink100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13:43:10.2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1166 0,'284'341,"-64"-589,-188 279,157 155,-157-310,-64 124,-62 0,-1 31,32-31,0 31,-63-31,-410 31,158 93,126 62,62-62,96-31</inkml:trace>
</inkml:ink>
</file>

<file path=ppt/ink/ink10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11.8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737 432 23,'-1'-16'25,"-1"-7"0,5 2-8,13 7-4,2-4-2,11 10-3,-1 2-2,4 13-2,3 6 0,0 11-1,-4 6-1,-5 12 1,-5 1-1,-5 1 0,-4 8 0,-6 2-1,-8-5 1,-4-1-1,-5-6 0,1-7-1,-1-1-2,-2-8-4,13-26-11,-20 18-12,20-18 0,-15-22-1,11-9 1</inkml:trace>
  <inkml:trace contextRef="#ctx0" brushRef="#br0" timeOffset="280">907 462 5,'0'0'23,"0"0"2,-19 30 0,11-6-9,-8 8-5,1 10-2,-4-2-1,1 5-4,-2-2-2,3-3-5,4 1-7,4-4-15,1-13 0,10-3-2,-2-21 0</inkml:trace>
  <inkml:trace contextRef="#ctx0" brushRef="#br0" timeOffset="2263">279 4 24,'0'0'28,"7"-24"1,-7 24 1,-21 16-15,-4-1-4,8 24-1,-13 7-3,3 19-2,-7 7-1,-5 14-1,3 11 1,5 5-1,14 1-1,8 1-1,18-6-1,13-6-2,32-1-7,24-17-22,27-19-1,20-17-1,17-17 0</inkml:trace>
</inkml:ink>
</file>

<file path=ppt/ink/ink10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12.7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-2 437 20,'1'-20'17,"-1"20"-1,8-19-2,-8 19-2,16-19-1,-16 19-3,23-11-2,-23 11-1,27 9-1,-12 5 0,3 10-1,-7 5 0,2 9 0,-3 2 0,1 6 0,-1-8-1,1 0 0,0 3 1,4-4-1,2-10 0,6-3-1,1-10 0,4-12 0,1-2 0,1-5-1,-2-16 0,-1-5 0,-4-8-1,-7-6 0,-6-5 1,-6 6-1,-7-3 1,-7 1 0,-4 5 0,-4 5 0,-4 8 1,1 11-1,1 9 0,1 8 1,4 7-1,7 3 1,7 4 0,6 0 0,7-1-1,9-1 1,4-7 0,4-3-2,8-2-4,-3-10-11,1-2-13,1-5-1,-4-5 1,-3 0-1</inkml:trace>
  <inkml:trace contextRef="#ctx0" brushRef="#br0" timeOffset="491">870 477 35,'0'0'27,"0"0"0,-19-2-2,19 2-23,0 0-16,0 0-10,0 0-1,21-15-2</inkml:trace>
  <inkml:trace contextRef="#ctx0" brushRef="#br0" timeOffset="691">1214 375 19,'-8'-31'25,"8"31"-1,16-29 2,-2 18-17,9 13-2,0 3-1,2 11-1,-4 5-2,-3 8 0,-5 4 1,0 6-1,-8-3 0,1 6 1,-3-6-2,2 0 1,0-6-1,5-1 0,1-8-1,2-4 1,5-5-2,0-5 1,2-7 0,1-5-1,0-7 1,0-6-1,-3-4 0,-5-9 0,-5-5 0,-8-1 0,-6 0 0,-4 0 0,-5 8 0,-2 3 0,-1 11 0,2 6 1,16 9-1,0 0 1,0 0 0,19 22-1,17-13 1,10-4-1,16-3-1,4-9-3,11 4-5,-11-11-14,-4 0-7,-12 0-1,-16 0 1</inkml:trace>
  <inkml:trace contextRef="#ctx0" brushRef="#br0" timeOffset="1833">1964-2 28,'40'3'30,"9"9"1,7 11 0,4 2-16,12 25-3,-4 6-2,10 16-2,-17 9-2,-14 5-2,-26 14 0,-25 7-3,-30 7-4,-30-6-13,-15 10-15,-23-6-2,-14-12-1,-8-5-1</inkml:trace>
</inkml:ink>
</file>

<file path=ppt/ink/ink10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2:49.0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25 436 13,'-16'-16'20,"16"16"-2,0 0-4,-11-17-2,11 17 0,0 0-3,0 0-1,0 0-2,0 0-2,0 0 0,0 0-1,0 0-1,19-6-1,-19 6 0,25 4 1,-9-4-1,5 2 1,0-2-1,3 1 0,0-1 0,2 0 0,2 0 0,1 0 0,0-1 0,-2 1-1,2 0 1,0 0-1,1 0 1,-1 0-1,-4 1 0,0-1 0,-1 2 0,-1 0 0,-1 0 0,-1-2 0,-1 0 1,-3-2-1,4 0 0,-3 0 0,3 1 1,-5-1-1,0 0 0,2-1 0,2 1 0,-1 0 0,0 1 0,2-1 0,-1 0 0,2 0 0,1 1 0,3-1 0,-2 0 0,2 0 0,3-1 1,2 1-1,8-1-1,3 1 1,1-3 0,6 3 0,4-1 0,5 1 0,4-1 0,4 1 0,-3 0 0,5 0 0,3 4 0,2 0 0,-1 0 0,1 1 0,-2 0 0,-1-1 0,1 2 0,-3 1 0,-2-2 0,-1-1 0,-4 0 0,-1 1 0,0-3 0,1 2 1,-3 0-1,0-1 0,2-1 0,3 0 0,2 2 0,0-4 0,2 2 0,1-1 0,5-1 0,1-2 0,2 3 0,2-3 0,4 1 1,2 1-1,5 0 0,3 1 0,2 1 0,3 0 0,3 0 0,0 1 0,1 1 0,2-2 0,0 2 0,3 0 0,-1-1 0,3-1 0,-5 2 1,2-2-1,2 0 0,0 0 0,-4-2 0,-1 2 0,-2-1 1,0-1-1,-1 0 0,3-1 0,-5-3 0,1 5 0,6-4 0,-4 1 0,-2 1 0,-1-1 1,-1 2-1,1-1 0,-2 0 1,2-1-1,-3 1 0,1-3 1,2 1-1,2-2 0,1 0 1,0 0-1,0 1 0,2-1 0,2 0 1,1 0-1,3-2 0,2 4 0,0-4 0,3 6 0,2-2 0,1-1 0,0 1 0,4 2 0,-2-2 0,0-1 1,0 1-1,-4-3 0,3-1-1,-2 2 2,-4-2-1,2 3 0,0-1 0,-1-2 0,1 2 0,0 0 0,-3 2 0,2-2 0,-4 4 0,-2-3 1,-2 3-1,-2-2 0,-2 1 0,-3 3 1,-2-3-1,-4 1 0,-4-3 0,-3 1 0,-6 2 0,-2-2 0,-5-1 0,-3-1 1,-4 2-1,-1 0 0,-5-2 0,1 2 0,-3 0 0,-6 0 0,-3 1 1,-5 1-1,-5-1 0,-6 1 0,-5-1 0,-7 3 0,-19 1 0,23-6 0,-23 6 1,0 0-1,0 0 0,0 0 0,0 0 0,0 0 0,0 0 0,0 0-2,-15-7-3,-2 6-5,17 1-19,-31 10-1,8-6 0,1-1 0</inkml:trace>
</inkml:ink>
</file>

<file path=ppt/ink/ink1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43.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582 466 55,'0'0'25,"0"0"2,0 0-9,0 0-12,0 0-6,0 0 1,0 0-1,0 0 0,15-3 0,-15 3 0,0 0 0,15-25 0,-9 6 0,2-1 0,-1-8 0,1-5 0,-2 0 0,1-3 0,-3-2 0,1 1 0,-3 1 1,-2 5-1,-3 1 0,-2 6 1,-3 3 0,0 4-1,8 17 1,-23-24 1,23 24-2,-23-14 1,23 14 0,-24-2-1,9 6 0,15-4 0,-29 15 0,13-3 0,-2 4 0,1 5-1,-3 0 1,1 3 0,2 5 0,1 1 0,3 6-1,0 2 1,4 4-1,1 3 1,-1 6-1,1 5 1,2 3 0,1 1 0,-1 4-1,1 0 1,3 2 0,-3-5 0,4 6 0,-1-1-1,0 2 1,1-1 0,-2 4 0,-1 3-1,-1 6 1,-1 1 0,-1-1 0,1-4 0,-2 0 0,1-3 0,1-7 0,-1-9 0,3-7-1,-1-8 1,2-8 0,3-8 0,-2-8 0,2-18 0,-2 17 0,2-17 0,0 0 0,4-28-9,0 4-14,1-4-3,-2-10 0,2-3 0</inkml:trace>
  <inkml:trace contextRef="#ctx0" brushRef="#br0" timeOffset="812">6 1511 39,'0'0'26,"0"0"0,-13-17 0,13 17-11,0 0-15,5-19 0,-5 19-1,14-12 1,-14 12 0,31-16 0,-8 9-1,6-3 1,7-2 0,6-2 0,8 0 0,7-1 0,1-3 0,2 1 0,-2 2 0,-3-1 1,-3 2-1,-10 0 0,-8 4-13,-10 1-12,-3 6-1,-21 3 0,20-5 1</inkml:trace>
  <inkml:trace contextRef="#ctx0" brushRef="#br0" timeOffset="2674">981 1184 27,'6'-24'26,"-6"24"-1,5-33-2,-5 33-7,2-27-3,-2 27-8,0-25-4,0 25-1,0-17 1,0 17-1,0 0 1,0 0-1,0 0 1,0 0-1,0 0 0,-15 17 1,9 2-2,6-19 1,-15 40 0,4-16 0,1 14-1,0-3 0,2 3 1,3 4-1,4 1 1,4 0 0,5-3-1,5-5 1,2-4 0,6-12-1,1-2 1,4-12 0,-2-10 0,4-5 0,0-13 0,-3-8 0,3-9 0,-4-5 0,-1-5 0,-2 0 0,-3-9 1,-4 14-1,-2 0 1,-6 14-1,-3 1 0,-3 30 1,2-29-1,-2 29 1,0 0-2,-15 24 2,11 1-2,-1-3 1,2 16 0,-4-5 0,4 14-1,3-7 1,1-1 0,3 1 0,1-7-1,1-4 1,2-11-3,7-3-19,2-8-3,1-15-2,3-6 1</inkml:trace>
  <inkml:trace contextRef="#ctx0" brushRef="#br0" timeOffset="3325">1465 1169 45,'0'0'26,"-15"-9"1,15 9-2,0-17-11,0 17-14,18-14 0,-3 9-1,-1 3 1,4 2 0,-2 5 0,2 4 0,-2 5 0,-4 3 0,-1 6 0,-5 1 0,-1 0 0,-3 0 0,-2-1 0,-2-4 0,-1-2 0,3-17 0,-6 21 0,6-21 0,0 0 0,0 0 0,-13-28 1,11 7-1,0-6 0,4-17 0,3 12-1,5-8 2,4 0-2,6 5 2,1 2-2,4 11 2,5-1-2,2 22 2,0 2-1,-1 12-1,-5 7 2,-3 5-2,-5 6 2,-7 2-2,-8 8 2,-11-1-2,0-7 2,-7-2-1,4-3 0,-4-9-16,15-19-9,-9 17-1,9-17 0,18-26 0</inkml:trace>
  <inkml:trace contextRef="#ctx0" brushRef="#br0" timeOffset="3856">2219 975 66,'0'0'27,"0"0"-1,0 0-5,0 0-21,-17-4 0,17 4 1,-23 25-2,8-5 1,-1 1 0,-2 9 0,1 1-1,2 5 1,0-1-1,4-6 1,6-1-1,4-4 1,5-3 0,-4-21 0,26 21-1,-5-20 1,4-6 0,2-7 0,4-7 0,1-7 0,-3-14 1,2-5-2,0-10 2,-2-9-1,-1-9 0,-1-5 0,-4-3 0,-2-2 0,-2 10 0,-4 7 0,-5 7 0,-5 9 0,-4 10 0,-6 8 1,-1 7-1,-4 5 0,0 2 0,1 3 0,9 15 0,-17-23 0,17 23 0,0 0 0,0 0 0,0 0 0,0 0 0,0 0 0,-11 24-1,10-5 1,-3 2 0,1 7 0,-3 5 1,1 7-1,-2 5 0,2 3 0,-1 4 0,1 5 0,0 2 0,0-4-1,-1 1 2,1 6-1,2-1-1,0-4 1,1-4 0,4-4 0,2-8 0,6-1 0,3-9-1,5-17 1,5-9 0,2-6 0,5-11 0,0-4 0,1-17 1,0 7-1,-2-7 0,-3-1 0,-3 4 1,-6 1-1,-4 6 0,-5 3 0,-8 20 0,9-18 0,-9 18 0,0 0 0,0 0 0,0 0 0,-7 16 0,7-16 0,-3 17 0,1-1 0,2-16 1,0 17-19,0-17-7,0 0-1,0 0 0</inkml:trace>
  <inkml:trace contextRef="#ctx0" brushRef="#br0" timeOffset="4747">2271 788 63,'-14'-2'27,"14"2"-1,24-19-3,5 12-23,12-1 0,7-3-1,6 1 1,1 1 0,0 4-1,-8 2-19,-7-1-6,-8 6 0,-9-2 0</inkml:trace>
  <inkml:trace contextRef="#ctx0" brushRef="#br0" timeOffset="4957">2752 835 60,'-18'27'27,"18"-27"-1,-13 28-3,15-11-21,-2 16-2,2 0-1,1 4 2,0-1-2,-1-2 1,-1-1 0,-1 2 0,0-6 0,4-8-13,-3-5-12,-1-16-1,0 0 0,0 0 0</inkml:trace>
  <inkml:trace contextRef="#ctx0" brushRef="#br0" timeOffset="5208">2767 814 64,'0'0'15,"-17"-2"-11,17 2-8,0 0-22,0 0 1</inkml:trace>
  <inkml:trace contextRef="#ctx0" brushRef="#br0" timeOffset="5378">3029 847 42,'0'0'26,"-18"2"1,18-2-2,-16-6-8,16 6-17,0 0 0,0 0 0,-16 23 0,16-23 0,-8 28 0,3-8 0,2 6 0,-2 4 0,3-3 0,1 5 0,2-1 0,2-4 0,5-1 0,4-5 0,4-9 0,3-5 0,6-7 0,1-7 0,3-7 1,-3-8-1,-2-9 0,-3-7 0,-3-4 0,-7-3 0,-6 2 0,-7 3 0,-7 7 0,-9 9 0,-5 14 0,-6 8 0,-3 10-1,-2 6 1,1 4 0,6 1 1,6-2-1,8-1 0,13-16 0,-3 19 0,3-19 0,29-2 0,-7-5 1,4-5-2,5-2 1,3-2 0,3-1 0,0 2 0,-1 2 0,0 5 0,1 4 0,-5 8 0,-1 4 0,-2 6 0,-6 5 0,-4 2 0,-2 0 0,-4 1 0,-5-4 0,-4-1 1,-2 4-1,-2-21-1,-3 15 1,3-15 0,0 0 0,0 0 1,0 0-1,-2-31 0,12-2 0,3 0 0,3 4 0,7-9 0,3 5 0,4 4 0,1 10 0,0 8 0,-4 13 0,1 7 0,-4 8 0,-1 4 0,-2 6 0,-5 3-1,0-3 1,-4 3 0,-4-8 0,-5 1 0,-3-23-22,-3 29-3,3-29-2,-21 14 1</inkml:trace>
</inkml:ink>
</file>

<file path=ppt/ink/ink10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11.0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726 461 20,'5'21'25,"-5"-21"0,-4 22-10,4-22-2,0 0 0,5 16-4,-5-16-3,7-17-1,-4-4-1,5 4-1,-3-9 1,3-5-2,-3-7 1,0 0 0,-5-4 0,-2 3-1,-4-2 1,-4 3 0,-13 2-1,1 8 0,-7 6 0,-8 10-1,-9 5 1,-4 14-1,-6 7-1,-2 13 1,1 11-1,-4 12 0,3 13 0,2 11 1,6 11-1,3 6 0,8 0 0,9 11 0,7-1 1,12-3-1,9-7 0,12-7 1,11-11-1,11-6 1,10-8-1,5-18 0,6-12 1,2-12-1,0-10 0,-4-12 0,-1-5-3,-8-13-4,-3 6-11,-10-9-15,-5 2-1,-8 0 1,-3 2-1</inkml:trace>
  <inkml:trace contextRef="#ctx0" brushRef="#br0" timeOffset="641">1276 1151 6,'0'0'24,"0"0"0,-10-22 0,10 22-12,-1-21-5,1 21 1,6-25-2,-4 9-2,4-6 0,-4-5-1,1 8 1,-8-5 0,2 5 0,-5-3-1,0 1 0,-4 1-1,12 20 0,-29-19-1,13 8 0,-1 5 0,-4 4-1,-5 4 1,0 6-1,-5-1 0,-1 14 0,0 8 0,0 5 0,-1 4 0,6 6 0,3-1 0,6 1 0,7 6 1,6-12-1,8-4 0,7-8 1,7-7 0,8-9-1,5-8 1,4-9 0,3-8-1,-1-9 1,-1-7 0,-3-2-1,-3-5 1,-4-6-1,-8-1 0,-4 8 1,-5 3-1,-3 8 1,-3 4-1,-2 6 0,0 16 0,0 0 0,0 0 0,0 0-1,-8 36 1,5-8-1,-2 6 1,-2 5-1,4 5 1,0 1 0,3-5 0,3-4 0,5-4 0,5-6 0,6-5 1,7-11-1,3-7 1,5-8-1,3-10 1,0-9-1,2-12 1,0-18 0,-2-2-1,-3-11 1,3-12-1,-2-8 0,-1-8 0,-3-2 0,-4-1 1,-4 10-1,-4 0 0,-1 11 0,-13 13 1,-5 10-1,-4 15 0,-4 10 0,-1 8 0,-9 9 0,-1 12-1,1 7 1,3 12 0,-2 12-1,-3 13 1,-2 11 0,-1 15 0,5 7 0,1 7 0,-3 2 0,1 5 0,4-5 0,6-3 0,5-8 0,8-6 0,4-11 0,8-9 0,3-7 0,-1-15 0,13-10 0,3-10 1,3-14-1,1-12 1,4-18 0,0-13 0,5-14-1,5-16 1,-6-16-1,0-9 0,-1-6 1,-7-1-1,-7 9-1,-5 2 2,-5 14-1,-10 13 0,-9 17 1,-7 14-1,-5 11 0,-1 9 0,11 23 0,-24-17 0,9 24 0,-1 15-1,0 18 1,-5 18-1,-2 18 1,-2 15-1,-4 11 1,0 6 0,1-3 0,6 3 0,5-5 0,9-12 0,8-12 0,8-9 0,7-11-1,6-11 1,5-4-2,8-11-5,-5-11-22,8-17-2,1-11-2,0-15 1</inkml:trace>
</inkml:ink>
</file>

<file path=ppt/ink/ink10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13.0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 1244 11,'0'0'27,"0"0"1,-3 19 2,3-19-17,0 0-2,5-19 0,6 2-4,2-11-2,5-3-3,5-12 0,3-12-2,5-12 0,2-14 1,-3-6-1,8 1 0,-4-3 1,-1-1-1,-4 2 0,-1 7 0,-7 10 0,-3 11 0,-1-4 0,-8 13 1,-5 6-1,-2 7 1,0 7-1,-2 7 1,-2 7-2,2 17 1,0 0 0,-21 13-1,5 12 1,-2 7-1,-5 11 0,-3 9 0,-3 17 1,-4 5 0,4 7 0,6 9 0,4 1 0,2 2 0,6-2 0,4-3 1,7-3-2,5-6 1,7-10 0,1-9 0,5-13 0,3-9 0,-3-14 1,11-9-1,3-16 0,-1-15 1,2-13 0,-2-7-1,0-7 1,-4-7-1,3-2 0,-12 0 0,-5 1 0,-2 6 0,-6 3 0,-2 6 0,-3 5 0,-2 7 0,1 3 0,-2 6 0,3 15 0,0 0-1,0 0 1,-17 7-1,11 15 1,-2 6-1,0 6 1,-2 4 0,0 5-1,3 2 2,3-5-2,2-4 2,7 2-1,3-6-1,5-4 2,2-6-1,4-4 0,-1-15 0,5-3 1,1-3-1,-3-15 1,4-6-1,1-7 1,0-8-1,1-4 0,3 1 0,-4-1 1,-2-2-1,-4 4 0,-2 3 0,-7 9 1,-3 5-1,-3 8 0,-5 16 0,0 0 0,0 0 0,-10 28 0,2-2 0,2 6 0,-3 6-1,1 2 1,2 1 1,4-3-1,5-3 0,2-6 0,5-7 1,5-6-1,4-6 0,4-12 1,3-5 0,0-11-1,2-8 1,-1-11-1,3-6 0,-3-3 1,-2-6-1,-6 2 1,1 4-1,-7 4 1,-2 8-1,-4 6 1,-2 9-1,-5 19 1,0 0-1,0 0 0,0 0-1,8 38 1,-8-2 0,0 9-1,-2 10 1,-3 6 0,-1 11 0,-2 2 0,-4 5 0,-1 4-1,-2 3 1,-1 6 0,-3 4 0,-2 8 0,-5-1 0,-1-1-1,0-1 2,-4-9-1,-2 2 0,3-7 0,0-10-1,4-11 2,2-13-2,4-8 1,-1-9 0,2-5 1,4-17-1,-3-11 0,2-10 0,0-8 0,3-16 1,-2-5-1,4-7 1,-1-7-1,2-7 0,4-3 0,3-8 0,3-2 0,0 1 0,8-4 1,3-4-1,5 1 0,6-2 0,4 1 0,4 1 0,1 5 0,4 2-1,0 4-1,-2 3-4,6 14-9,-8 1-16,-4 6 0,-1 5-1,4-1 1</inkml:trace>
</inkml:ink>
</file>

<file path=ppt/ink/ink10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27.07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20 349 5,'0'0'19,"-16"-8"0,16 8-8,0 0-1,-5-16-1,5 16-2,0 0 0,0 0-2,19-18-1,-19 18 0,29-8-2,-6 3 1,6-2-1,7 0-1,4-2 0,9-1 0,4-1 0,4 1-1,2-2 1,1 1-1,-3 2 0,-6 1 0,-5 1 1,-11 2-2,-6 3 0,-9-2-3,-20 4-4,14 7-10,-14-7-5,-14 11 0,-4-6-1</inkml:trace>
  <inkml:trace contextRef="#ctx0" brushRef="#br0" timeOffset="371">369 280 16,'0'0'17,"-16"1"-6,16-1-4,-11 39-1,4-5-2,-1 13-3,0 9 0,1 7 0,-12 4 0,9-1 0,-6 2 1,7 0-1,-6-5 0,7-8-1,-3-6-1,6-9-8,18-5-8,-15-13-2,18-6 1</inkml:trace>
  <inkml:trace contextRef="#ctx0" brushRef="#br0" timeOffset="661">498 919 7,'17'-1'19,"-17"1"0,0 0-3,3-21-9,-3 21-2,13-23-1,-13 23-3,18-24 0,-18 24-1,22-30 1,-11 15 0,-1-4 1,-2-2 2,-1 3-1,-2 1 0,-5 17 0,4-28 0,-4 28 0,-1-16-1,1 16 0,0 0-1,0 0 0,0 0-1,-21 21 0,13-3 0,-2 4 0,-1 1 0,1 8 0,0 4 0,2 3 0,2-1 1,4-1 0,2-5 0,3-1 0,4-6 0,1-3 0,6-12 1,4-6-1,0-6 0,5-14 1,-2 3-1,0-7 0,0-4 0,0-2-1,-4-3 1,-4-1-1,-1-1 0,-3 12 0,-2-10 0,-1 6 0,-1 5 1,-3 1-1,-2 18 0,1-22-1,-1 22 1,0 0-1,0 0 0,0 0 0,-1 27 0,-1-6 1,1-2-1,1 7 1,1 8 1,2 0-1,2 1 1,5-4-1,5-5 1,2-3 0,1 0 0,3-8 0,0-13 0,3-16 0,-3-7-1,0 0 1,-6-5 0,-2-5 0,-3-7-1,-7-2 1,-5-2-1,-6 11 0,-3 3 0,-2-3 0,-3 6 0,0 6-1,-2 11 0,0 2-2,18 6-5,-26 12-10,26-12-8,-1 21 0,1-21 0</inkml:trace>
  <inkml:trace contextRef="#ctx0" brushRef="#br0" timeOffset="1513">1185 704 17,'-11'-19'21,"11"19"-1,0 0-7,-19-6-5,19 6-1,-15 21-3,7-2-2,0 6-1,5 3 0,-2-4 1,3 5-1,2 8 1,4-2 0,2-4 0,5-5 0,4-7 0,-1-15 0,7 8 0,5-12-1,0-17 1,3-6-1,-4-8 0,0-4 0,-7-3-1,2 8 2,-11-8-1,-7 5 1,-5 5-1,-15 5 0,-8 8 1,0 6-1,-5 7 0,-3 4-1,2 5 0,0 0-1,6 7-4,8-4-7,18-10-13,-11 26-2,11-26 2,14 16-2</inkml:trace>
  <inkml:trace contextRef="#ctx0" brushRef="#br0" timeOffset="2153">1976 631 24,'-15'-11'24,"15"11"0,-4-20-1,4 20-15,16-16-1,0 11-4,5 1-2,3 6-1,4 5 0,1 5 0,0 5 0,-3 6 0,-5 7-1,-7 1 2,-4 2-1,-7 3 0,-6-6 1,-4-1-1,-4-9 1,0 2 0,11-22 0,-21 23 1,21-23 0,-18 3 0,18-3 1,-8-15-1,8 15 1,0-39-1,5 13-1,3-8 0,5-5 0,3-1-1,-1-1 0,2 1-1,11 5-1,-6 2-3,6 10-7,-4 8-14,-4 1-2,1 8 2,1 5 0</inkml:trace>
  <inkml:trace contextRef="#ctx0" brushRef="#br0" timeOffset="2574">2505 580 7,'3'-19'24,"-3"19"0,-2-17 1,2 17-9,-1-16-3,1 16-5,0 0-2,0 0-3,0 0-1,-17 18-1,11 2-1,-2 8 0,0 4 0,0-1 0,1 4 0,1-4 0,4-3 1,4-7 0,4-6-1,-6-15 1,26 9 0,-8-16 1,3-7-1,0-7 0,0 0-1,-2-1 1,-4 1 0,-2 4-2,-13 17 1,14-20 0,-14 20-1,0 0 1,0 18-1,0-18 1,0 29-1,5-13 1,0 0 0,-5-16 0,24 24 1,-9-17-1,6-5 1,3-4 0,2-5-1,1-7 1,3-3 0,-1-9-1,0-9 1,0-7 0,-2-10-1,-1-7 1,-2-9-1,-1-1 0,-4-3 1,-4 4-1,-2 8 0,-5 4 0,-5 11 1,-3 12-1,-1 8 0,-6 10-1,7 15 1,-19-9-1,4 16 0,1 9 0,-3 6 0,-2 11 0,-4 9 0,2 12 0,0 9 1,4 4 0,0 5-1,6 2 1,1-4 0,7-2 0,5-9 0,3-9 0,3-6 1,3-13-1,4-5 0,1-10 1,3-6 0,4-10-1,3-7 1,1-9 0,4-4 0,0-8-1,1-7 1,-1-3-1,-1-6 0,-2 3 0,-6-5 1,-4 5-1,-5 1 0,-5 5 0,0 4 0,-4 5 0,-4 5 0,-2 5 1,2 16-2,-3-17 1,3 17-1,0 0 0,-21 1 1,21-1-1,-26 16 1,10-2-1,-2 2 0,0 5 1,2 1 0,3 4-1,2 2 1,1 3-1,2 2 1,3 0 0,2-1 0,1-1-1,1-3 1,1 0 0,1-4 0,1-2 0,1-1 0,2-2 0,0-3 0,-5-16 0,13 24 1,-13-24-1,16 14 0,-16-14 1,24 2-1,-24-2 1,29-9-1,-11-1 1,3-2 0,-6-6-1,9-4 0,-2-3 1,-1-4-1,-1-2 1,-6 1-1,-2 2 1,-3 4-1,3 5-1,-12 19 1,0-19-1,0 19 0,0 0 0,1 26 0,4-9 0,3 4 1,0 2-1,2-1 1,1 3 0,1-3 0,-6-1 1,-1-2-1,-5-2 0,-3-1 1,-7 0 0,10-16 0,-27 21-1,9-14 1,-3-4-1,1-3-2,3 0-3,-1-7-7,18 7-15,-20-19-1,20 19 0,-6-30 0</inkml:trace>
  <inkml:trace contextRef="#ctx0" brushRef="#br0" timeOffset="4006">3838 403 49,'0'0'29,"0"0"0,0 0-4,0 0-30,0 0-19,0 0-3,0 17-1,3 1 0</inkml:trace>
  <inkml:trace contextRef="#ctx0" brushRef="#br0" timeOffset="4126">3943 702 20,'2'17'25,"-2"-17"0,-15 13-1,15-13-20,-19-7-22,19 7 0,-23-4-5,7 1-2</inkml:trace>
  <inkml:trace contextRef="#ctx0" brushRef="#br0" timeOffset="4397">570 1510 27,'-49'14'26,"23"-2"1,26-12 0,0 0-19,28 0-1,15-5-1,22 2 0,14-6-1,23 2-2,16-5 0,15 2-1,10-4-1,14-2 0,7 0 0,2 2-1,5-3 1,1 1-1,1-1 0,0 1 1,-4 1-1,-4 1 0,-6 0 0,-7-2 0,-8 2 0,-12 2 1,-11 2-1,-19-1 0,-15 4-1,-17-1-2,-13 4-4,-25-1-12,-14 3-10,-18 2 0,0 0-1,-21-8 1</inkml:trace>
</inkml:ink>
</file>

<file path=ppt/ink/ink10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32.1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60 23,'0'0'23,"-12"-18"0,12 18-2,16-19-14,-16 19-2,28-15-1,-7 10-2,0 3-2,0 4 0,-1 1 0,-3 4 0,-17-7 0,14 24 1,-19-9-1,-6 0 0,11-15 1,-31 24 1,15-14-1,-2-7 1,18-3 0,-23 0 0,23 0 0,0 0-2,-9-22-7,9 22-17,13-17-1,-13 17-1,28-19 0</inkml:trace>
</inkml:ink>
</file>

<file path=ppt/ink/ink10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32.71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81 238 16,'0'0'22,"0"0"0,-21 14 1,21-14-13,-15 44-4,6-15-1,2 12-1,-3-3-1,6 11 0,-1-7 0,1-4-1,1-5 0,3-6 0,-1-6 1,1-21 0,-2 19 0,2-19 0,0-18 0,2-3 0,-6-13 0,6-8-1,0-20-1,-1 7-1,2-3 0,1 4 0,2 5 0,1 4-1,1 11 0,2 12 1,-10 22-1,24-4 0,-5 16 0,2 6 1,4 10-1,2 7 1,1 5 0,1 4 0,2 4 1,-2 1-1,-5-3 0,-3-3 0,-3-6 0,-2-6 0,-4-6 1,-3-8 1,-9-17 0,0 0 0,0 0 1,10-24-1,-13-7 0,1-8 0,-3-20-1,4-1-1,-2-4 0,1-3 0,2 3 0,0 4-1,0 8 0,2 8-1,1 23-4,-3-3-6,0 24-17,0 0-1,21-2 1,-7 14 0</inkml:trace>
  <inkml:trace contextRef="#ctx0" brushRef="#br0" timeOffset="741">736 350 9,'0'0'21,"0"0"1,0 0-1,-20 5-9,11 11-4,-4 3-2,3 6-2,-1 1 0,4 5-2,2 2 1,7-1-1,4-3 0,7-2 0,7-10-1,4-5 1,5-8 0,0-9-1,1-9 1,2-9-1,-8-5 0,-1-5 0,-8-2 0,-7 2 0,-8 1 0,-8 6 0,-9 5 0,-5 7 0,-6 7-1,-3 5 0,2 8-4,-2-1-9,7 2-14,24-7 0,-16 12-1,16-12 1</inkml:trace>
</inkml:ink>
</file>

<file path=ppt/ink/ink10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34.04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-3 678 21,'0'-24'24,"0"24"-1,9-28 1,-9 28-17,27-2-1,-6 2-3,2 19-1,2 0-2,0 9 1,-3 1-1,-2 7 1,-7-4-1,-7-1 1,-3 9-1,-4-14 1,-4-2-1,-2-6 1,1-2 1,6-16 0,-15 14 0,15-14 0,0 0 0,-16-23 0,15 6 0,1-7 0,4-3-1,5-4 0,3-7 0,6-3-2,5 7 0,4 1-3,-6 4-6,10 5-9,0 8-9,-6 3 2,1 13 0</inkml:trace>
  <inkml:trace contextRef="#ctx0" brushRef="#br0" timeOffset="371">485 827 21,'0'0'23,"0"0"-1,0 0-6,0 0-1,21-21-6,-9 4-3,2-9-4,4-4-1,-2 6 0,2-4-1,-5 2 0,-4 2 1,-2 2-1,-4 3 0,-3 19 0,0 0 0,-21-14 0,3 14 0,-1 6 0,-4 9 0,-3-6 1,2 13-1,0 4 0,1-1 1,6 5-1,5 2 1,4-3 0,8-3 0,7 8-1,4-10 1,8-3 1,4-4-1,4-5 0,6-2-1,-1-8-3,7-2-10,1-7-12,-3-6-2,1-3 1,-6-6 0</inkml:trace>
  <inkml:trace contextRef="#ctx0" brushRef="#br0" timeOffset="802">1036 654 18,'-16'-26'21,"16"26"0,-23-17-10,7 6-3,0 10-1,-2 11-4,-1-7 0,-2 15-1,0 2 0,-3 6-1,1 1 1,-3 8 0,5-1-1,2-3 1,7 7 0,6-11-1,8-3 1,2-5-1,-4-19 1,31 19-1,-8-19 1,4-7-1,2-8 0,0-8 1,2-6-1,-2-16-1,0 1 1,-5-9-1,-1-6 0,-4-1 1,-2-2-1,-5 2 0,-3 2 0,-3 15 0,-3 0 0,-3 9 1,0 8-1,-1 7 0,1 19 0,-5-17 0,5 17 0,0 0 0,-10 26 0,5-4-1,2 7 1,-2 6 0,-1 6 0,-2 2 1,1 1 0,1 6 0,-1 0 0,1-2 0,3 0 0,-1-5-1,4-4 1,4-4 0,0-4-1,4-11 1,-8-20 0,21 23 0,-4-22 0,-1-6 0,2-5 0,-1-6 0,3-3 0,-3-3 0,1-9-1,-3 0 0,-2 4 1,-5-1-1,0 1 0,-3 3 0,-2 0 0,-1 5 0,-2 19 0,0-22 1,0 22-1,-4-17 0,4 17 1,0 0-1,0 0-1,0 0 1,0 0 0,0 0 0,-6 15 0,6-15-1,-10 21 1,5 3 1,0 1-1,1 3 1,-1 1-1,2 0 1,3 0 0,1 4-1,4-4 1,0-12-1,-5-17 1,21 23 0,-21-23 0,27 1-1,-9-8 1,3-6 0,-6-16 0,6-4-1,-2 4 0,-1-4 0,-4-1 0,-1 1-1,-3 2 1,-7 4 0,-3 27-1,10-21 1,-10 21 0,0 0-1,0 0 1,0 0-1,0 0 1,-10 31 0,10-5 0,2 1 0,3 4 0,-1-2 1,3-1-1,1-2 1,2-2-2,1-7-3,-11-17-6,26 14-18,-8-11-1,-1-5 0,6-5 0</inkml:trace>
  <inkml:trace contextRef="#ctx0" brushRef="#br0" timeOffset="1913">1836 494 7,'0'0'23,"-12"-24"1,12 24-1,-18-9-8,4 11-7,-1 7-1,-1 3-3,0 7-2,0-2 0,1 7 0,2 3 1,5 6-1,2-4 1,4 2-1,2-5 0,7-1 0,2-2 0,6-3 0,1-9 0,5-6-1,3-5 0,2-7 0,2-5 0,-1-7 0,1-8-1,1-6 0,0-10 0,-2-8 1,-1-11-1,0-9-1,-3-8 1,-1 4 0,-4 3 0,-4 3 0,-4 11 1,-5 12-1,-2 13 0,-4 16 0,1 17 1,0 0-1,-17 29 0,13 4 1,-3 10-1,-1 8 1,0 7 0,2 6-1,1-2 1,1 3 0,1-12 0,3-5-1,3 4 1,1-8-1,2-4-2,1-11-2,1 2-5,-7-11-11,-1 1-8,-3-4-2,3-17 1</inkml:trace>
  <inkml:trace contextRef="#ctx0" brushRef="#br0" timeOffset="2454">1979 552 12,'0'0'25,"5"-25"0,10 11 1,6-2-11,1 1-6,11 3-2,1 2-3,4 6-1,-1 6-1,-1 8 0,-7 4 0,-5 5 0,-8 1 0,-1 4 0,-9 6 0,-1 1 0,-5-4 0,-1-1-1,-1-1-3,-4-7-9,1 1-16,5-19-2,-10 15 0,10-15 0</inkml:trace>
  <inkml:trace contextRef="#ctx0" brushRef="#br0" timeOffset="2734">2375 401 14,'-2'-25'20,"2"25"-8,0-16-12,0 16-18,0 0-1</inkml:trace>
  <inkml:trace contextRef="#ctx0" brushRef="#br0" timeOffset="3115">2609 532 27,'0'0'25,"0"0"0,0 0-7,0 0-7,0 0-3,0 0-2,-8 15-2,0 1-2,-2 6 0,4 4 0,-2 1 1,6 1-2,2-3 1,8-1 0,4-1 0,5-4-1,3-11 0,6-4 0,1-6 0,-1-15 0,0-4-1,-2 1 0,-6-6-1,-5-2 1,-7-3-1,-9 2 0,-7 2 0,-9 13 0,-5 4 0,-5-2 1,-1 7-1,1 3 0,5 5 1,5 1-1,19-4 1,-16 12 0,16-12-1,0 0 1,30 10 0,-9-12 0,5 1 0,3-3 0,4-1 0,-1 2 0,0-1 0,0 4 0,-1 2 0,-2 5 0,-5 1 0,-3 6 0,-4-4 0,-17-10 0,16 38 0,-18-12 1,-1-4-1,-4-1 0,1-2 1,6-19 0,-15 31 0,15-31-1,0 0 0,-1-21 1,10-1-1,8-4 0,4-3-1,3-2 1,2 0 0,3 3-1,1 18 1,-2 0-1,-4 10 1,-3 8 1,-5 3-1,-3 6 1,-3 10-1,-5 6 1,-4 0-1,-4-1-4,2-6-22,-1 3-2,-3-7 0,5-3 0</inkml:trace>
</inkml:ink>
</file>

<file path=ppt/ink/ink10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38.08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5 473 8,'0'0'25,"0"0"0,0 0 3,2 22-12,-1 4-4,-4-2-4,3 9-2,-5 4 0,5 4-2,-1-1-2,1-2-1,1-4-3,-1-6-6,5-6-20,1-3-1,-6-19 1,0 0-1</inkml:trace>
  <inkml:trace contextRef="#ctx0" brushRef="#br0" timeOffset="241">15 404 2,'-10'-16'18,"10"16"-6,0 0-12,0 0-16</inkml:trace>
  <inkml:trace contextRef="#ctx0" brushRef="#br0" timeOffset="391">216 547 12,'0'0'22,"-9"23"0,9-23-1,6 15-13,-6-15-2,18 28-2,-9-11-1,-9-17-1,15 29 0,-12-10 0,-3-19-1,-1 25 1,1-25 0,0 0-1,-15 5 1,15-5-1,-8-16 1,8-6-2,2 1 1,6-8-1,0 3 0,6 2-1,4-2 1,0 7-1,3 5 0,1 9 1,1 6-1,1 8 1,-3 7 0,-2 3 0,-3 5 0,-1-2 0,-4 6 1,-8 0-1,-1-8 1,-5 4-2,3-24-4,-12 28-14,12-28-6,0 0 1,0 0-1</inkml:trace>
  <inkml:trace contextRef="#ctx0" brushRef="#br0" timeOffset="851">856 421 8,'0'0'21,"-14"-5"1,14 5-4,-21 10-10,6-1-3,15-9 0,-17 28-4,13-11 0,6 0 0,4 2-1,6 0 1,2 2-1,6-2 1,-3 2 0,3-4 0,-1 4 0,-5-9 0,-5 7 0,-5 0 0,-4-19 1,-11 26 0,11-26-1,-34 20-2,8-18-5,-3-2-17,7 0 0,-6-14 0,9 7-1</inkml:trace>
  <inkml:trace contextRef="#ctx0" brushRef="#br0" timeOffset="1172">858 430 5,'0'19'23,"-15"0"0,2 8 0,-3 4-12,-6-3-4,4 8-1,-1 2-2,1 0-2,2-1-3,-2-8-8,4-5-14,7-1 0,7-23 0,0 0-1</inkml:trace>
  <inkml:trace contextRef="#ctx0" brushRef="#br0" timeOffset="1402">1092 412 47,'8'25'28,"-10"-8"2,-4-2-10,4 10-14,-3-1 0,4 3-1,-6 1-4,1-4-3,2 0-10,1-1-16,-3-8 0,6-15-1,0 0 0</inkml:trace>
  <inkml:trace contextRef="#ctx0" brushRef="#br0" timeOffset="1743">1590 400 30,'0'0'25,"-20"-33"-1,8 16-8,12 17-8,-25-12-1,9 17-3,-3 7-1,0 9-1,-4 5-1,0 9 1,-2-1 0,4 8 0,0-4 0,8 1 0,5-11-1,8 0 1,3-9-1,7-4 0,6-8 0,6-3-1,4-8 1,3-8 0,2-5 0,-2-11-1,3-10 0,2-17 0,-4-11 0,-1-8 0,-1-2 0,-4 2 0,-3 1 0,-3 11 0,-4 10 0,-4 16 0,-5 12 0,-5 24-1,0 0 1,0 0-1,0 0 1,-13 39-1,5 1 1,-3 7 0,-2 10 0,0 3 1,0 2 0,2 2 0,3-7 0,4-1 0,4-12 0,5-6 0,5-10 0,6-7 0,5-9 0,6-7-1,7-8 1,2-9 0,-1-9-1,2-9 1,-1-6-1,-4-4 0,-6-1 0,-7 1 0,-8 6 0,-7 4 0,-9 15-1,5 15 1,-31 5 0,8 16 0,3 8-1,-1 7 2,1 2-1,6 4 0,6-2 1,8-4 0,9-7-1,7-1 1,5-11-1,4-1-2,5-8-6,-2-3-21,-3-10 0,0-3-1,-11-10 0</inkml:trace>
</inkml:ink>
</file>

<file path=ppt/ink/ink10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40.7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281 153 14,'10'-19'23,"-10"19"2,1-28-5,-1 28-4,-3-30-3,3 30-4,-6-28-2,6 28-2,-10-24-2,10 24-1,-16-17 0,16 17-1,-29-7 0,9 9 0,-3 6 0,-2 6-1,-5 5 1,1 6 0,2 2-1,1 6 1,5 0 0,5 2 0,6-2-1,8-2 1,9-6 0,8-4 0,6-9 0,6-4 0,4-9-1,3-8 1,3-8 0,-2-8 0,-1-6 0,-4-5-1,-6-1 1,-6 1-1,-5 4 0,-5 6 0,-4 7 0,-4 19 0,0 0 0,0 0 0,-8 24 0,7-1 0,1 5 0,3 3 0,3 0 1,4-1-1,2-4-2,2-5-5,5-4-22,2-6-1,4-8-1,-1-6 0</inkml:trace>
</inkml:ink>
</file>

<file path=ppt/ink/ink10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41.41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18 26,'0'0'25,"23"-4"0,-3-1 0,7 1-17,1-1-1,7 10-2,1 2-1,1 11-2,-3 4 0,0 7-1,-4 8 0,-4 4 0,-5 2 0,-7 2 0,-2-5 0,-6-1 0,-3-6-1,-3-4 0,-3-5-5,3-24-8,-18 21-14,18-21-1,-16-9 1,16 9-1</inkml:trace>
  <inkml:trace contextRef="#ctx0" brushRef="#br0" timeOffset="280">300 102 30,'-26'28'27,"11"-6"1,1 2-4,-7 5-14,1 9 0,-4-1-4,1 7-2,-4 0-4,-4-5-8,3-1-18,4-2-3,0-8 1,1-4-1</inkml:trace>
</inkml:ink>
</file>

<file path=ppt/ink/ink10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42.5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91 110 19,'-19'-16'23,"19"16"0,-5-20-8,5 20-2,8-23-2,-8 23-4,19-24-2,-19 24-2,26-19-1,-11 14 0,0 3-1,0 4 0,-15-2-1,20 17 1,-20-17-1,-2 29 1,-6-9-1,-9 0 1,-1-3 0,-5-1 0,-8-1 0,8-5-1,-5-5 1,13-3 0,-5-4 0,20 2-1,-5-15 0,5 15 0,17-22 0,-17 22-1,21-24-4,-21 24-12,34-12-9,-34 12-2,23-17 2</inkml:trace>
</inkml:ink>
</file>

<file path=ppt/ink/ink1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49.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153 147 64,'0'-19'26,"0"19"0,-4-18-6,4 18-16,3 28-4,-3-2-1,0 14 2,-2 3-2,-1 17 2,-2 8-2,-1 1 1,-2 5 0,1 6 0,1-4 0,2 0-1,3-7 1,4-9 0,7-8 0,-1-12 0,8-12 0,10-13 0,4-10 0,6-8-16,0-9-8,-8-17-2,-1-8 0,-7-4 0</inkml:trace>
  <inkml:trace contextRef="#ctx0" brushRef="#br0" timeOffset="290">32 745 44,'-21'0'26,"6"0"0,15 0-1,-3-26-8,21 15-17,8-4-1,8-1 1,11 1-8,2 1-15,3-7-3,2 6 1,-5-3-1</inkml:trace>
  <inkml:trace contextRef="#ctx0" brushRef="#br0" timeOffset="641">678 0 63,'0'0'27,"-7"15"-1,-1 13-3,-1 12-23,1 8 0,-2 13 1,2 4-2,3 10 1,0 2 0,2 13 0,0-14 0,-1-1 0,1-8-1,0-6 1,0-13 0,-2-8 0,1-9 0,3-12 0,1-19 0,0 0 0,0 0 0,10-45 0,-1 5 0,7-8 0,4-6 0,4 2-1,2 4 1,3 8 0,0 13 0,4 18 0,-3 12 0,0 11 0,-6 9 0,-3 9 0,-3 6 0,-7 2 0,-3 2 0,-8-4 0,-5-2 1,-6-1-2,-7-6-8,2-8-15,0-6-3,0-13 2,16-2-2</inkml:trace>
  <inkml:trace contextRef="#ctx0" brushRef="#br0" timeOffset="1312">1363 643 23,'0'0'26,"9"-16"-1,-9 16-2,5-21-6,-6 6-3,1 15-5,1-21-8,-1 21 0,-1-19 0,1 19-1,-7-17 1,7 17-1,0 0 0,-27-12 0,27 12 0,-28-2 0,10 4 0,-1 3-1,-2 4 1,-2 3 0,0 5 0,4 4 0,-7 6 0,3 4 0,4 4 0,0 1 0,6-3 0,3 0 0,7-5 0,3-6-1,8-6 1,-8-16 0,27 17 0,-9-19 0,2-5 0,2-7 0,4-5-1,3-6 1,2-7 0,-4-2 1,3-1-2,-4 2 2,-2 4-1,-3 5 0,-8 5 0,-13 19 0,0 0 0,0 0 0,0 0 0,9 21 0,-13 5 0,-1 1 0,2 6 0,-1 2 0,4-3 0,2-2 0,3-3 0,3-6-1,-8-21 1,31 17 0,-9-20 0,4-13 0,7-8-1,1-9 1,1-12 0,6-10 1,-3-10-1,0-8 0,-1-3 1,-5-4-1,-6 3 1,-5 13-1,-5 5 0,-6 18 0,-5 21 0,-5 20 0,0 0 0,-21 42 0,10 1 0,-4 6 0,-1 14 0,1 3 0,2 0 0,4 1 0,2-1-1,4-4 1,5-5 0,2-8 0,8-11 0,4-11 0,8-13 0,5-14-10,7-14-15,3-10-2,-8-17 1,-2-6 0</inkml:trace>
  <inkml:trace contextRef="#ctx0" brushRef="#br0" timeOffset="2103">1678 501 58,'-35'3'27,"9"-4"-1,26 1-1,0 0-22,11-19-4,23 8 1,11 3-5,9-6-16,4-7-5,5 0-1,-1-6 1</inkml:trace>
</inkml:ink>
</file>

<file path=ppt/ink/ink10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47.3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19 929 29,'-15'24'27,"15"-24"2,-6 19-2,6-19-17,0 0-3,30 14-1,-15-18-1,12-1-2,4-9-1,3-3 0,0-9-1,0-7-1,-2-1 1,-5-4-1,-1-1 1,-13 1-1,-8 2 0,-5 5 1,-3 5-1,-7 10 0,10 16 0,-27-12 0,1 19 1,2 9-1,-2 3 0,0 8 0,-2 8 1,3 1-1,4 3 1,3 2 0,15-1 0,1-2 0,7-2 0,11-5 1,7-7-2,4-7 0,5-3-4,-3-12-10,5-4-16,0-8-1,2-11 1,-9-3 0</inkml:trace>
  <inkml:trace contextRef="#ctx0" brushRef="#br0" timeOffset="420">537 645 35,'0'0'28,"0"0"1,0 0-1,10 22-17,-10-1-5,6 12 0,-4 1-3,2 7 0,0 4-2,0-2 0,1-4 0,2-2 0,1-8-1,0-7 1,-8-22-1,19 12 1,-19-12-1,26-24 1,-11-3-1,1-8 0,0-6 0,-2-4-1,1 3-2,-9 0-2,7 13-10,-3 1-14,0 6-1,-10 22 0,19-24 1</inkml:trace>
  <inkml:trace contextRef="#ctx0" brushRef="#br0" timeOffset="771">1081 787 31,'0'0'26,"-15"-20"0,15 20-1,0-24-16,2 7-1,-2 17-1,13-31-2,-8 15-1,-4 1 0,-1 15 0,2-28 0,-2 28 0,-11-15-1,11 15-1,-25 3 0,6 11 0,-5 3-1,0 6-1,-2 4 1,3 4-1,1 4 0,5-3 2,8-3-4,9-7 2,8-3 0,8-8 0,7-10-1,1-8 1,5-6-1,-3-8 1,-2 0-1,-6-1 1,-5 5 0,-13 17 0,3-17 0,-3 17 1,-16 15-1,6 4 0,3 2 0,4 1 1,3-1-1,8-2 0,7-7 0,3-7 0,-1-9 1,14-6-1,0-9 0,3-7 0,-1-8 0,1-10 0,0-11 2,2-8-2,6-6 0,-10-10 0,-1 1 0,-2 1 0,-7 2 0,-2 9 0,-6 9 0,-6 9 0,-4 10 0,-6 15-2,-5 4 2,7 19 0,-12-17 0,12 17 0,-20 12-1,7 4 1,0 4 0,-1 5 0,-2 14 0,-2 4 0,0 6 1,0 4-1,2 0 2,0 2-2,5 2 0,3 5 0,1-10 0,7-2 0,2-3 0,4-8 1,2-2-1,5-10 0,2-4 0,4-10 0,2-9 0,5-6 1,2-3-1,2-5 0,-1-4 0,0-3 0,-4-2 0,-3-2 0,-4-2 0,-5-1 0,-4-2 1,-2 0-1,-4 2 0,0 0 0,1 3 0,-3 2 0,1 4 1,-2 15-1,0-16 0,0 16 0,0 0 0,0 0 0,-16 18 0,9-1 0,1 5 0,-2 3 0,1 6 1,1 1-1,1 1 0,2 2 0,3-3 1,3 0-1,5-8 0,2-6 1,-10-18-1,27 15 0,-7-18 0,1-8 1,0-8-1,3-7 0,-2-7 0,-1-1 0,2-1 0,-5 0 0,-4 6 0,-3 2 0,-1 8 0,-10 19 0,0 0-1,0 0 1,0 0 0,2 29 0,-4-2 0,1 5 0,2-1 0,1 0 0,4-2 0,2-5 0,7 0-3,-1-13-5,11-3-16,-4-11-8,1 1-1,1-12 1</inkml:trace>
  <inkml:trace contextRef="#ctx0" brushRef="#br0" timeOffset="2032">2270 552 16,'0'0'25,"0"0"0,17-14 1,-17 14-12,0 0-4,14-12-3,-14 12-2,0 0-1,8-23-1,-8 23 1,5-15-1,-5 15 1,0-16-1,0 16 0,-3-15 0,3 15-1,0 0 0,-15-16 0,15 16-2,-22 3 1,4 4 0,-1 7 0,-4 3-1,-1 6 1,0 1 0,-1 4 0,1 1 0,8-1-1,5-2 2,4-4-2,7-6 1,0-16-1,18 12 0,1-16 0,4-8 0,1-7 0,2-2 0,-3-1 0,-2-1 0,-5 3 0,-3 4 0,-13 16 0,0 0 0,0 0 0,0 0 0,1 26 0,-4-7 0,1 5 0,2 0 0,4-1 0,4-2 0,3-6 0,4-3 0,1-8 0,3-4 0,0-9 0,4-5 0,-2-10 0,2-5 0,2-9 0,1-9 0,3-6 0,5-10 0,-1 0 0,0 0 0,0 4 0,-4 2-1,-7 7 2,-2 10-2,-7 8 1,-7 11 0,-6 21 0,-2-21 1,2 21-1,-14 2 0,14-2 0,-21 24 0,8-3 0,-1 11 1,-3 8 0,0 5 0,-3 5 0,1 1 0,1 4 0,0 0 0,4 4-1,4-9 1,5-5 0,5-4-1,7-4 1,2-8-1,8-6 0,4-11 1,3-7-1,2-9 0,3-8 0,0-7-1,0-7 1,0-6 0,-3-5-1,-5 5 1,-8 0-1,-5 7 1,-10 6-1,2 19 1,-21-6 0,3 18 0,-1 11 0,3 3 0,3 5 0,6 0 0,9-2 0,8-5 0,6-5-2,10-3-2,-2-14-4,11 3-11,-4-15-12,0-6-3,-7-5 2,-6-5 0</inkml:trace>
  <inkml:trace contextRef="#ctx0" brushRef="#br0" timeOffset="3064">2506 420 36,'-14'-7'29,"14"7"-1,11-25-1,16 9-19,11 2-14,8 0-18,3-3-3,7-5-1,-1-3-1</inkml:trace>
</inkml:ink>
</file>

<file path=ppt/ink/ink10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50.80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39 637 33,'-25'15'29,"25"-15"2,-16 11-2,16-11-19,0 0-1,11-16-2,7 4-3,5-4-1,6-6-1,5-4-1,4-6-1,0-5 1,3-2-1,-5-6 1,1-3-1,-8-7 0,-1 3 1,-9 4-1,-4 3 0,-6 7 0,-4 6 0,-5 9 0,0 23-1,0 0 1,-22-10 0,9 27 0,-2 6-1,-1 9 1,-4 8 0,1 5 0,-2 8 1,1 2-1,4 7 1,6-5-1,6-4 1,5-5-1,11-3 1,5-10-1,11-10 1,4-11-1,7-9 0,3-13 0,2-11 1,-2-11-1,1-9 0,-3-9 0,-6-9 0,-3-15 0,-3-1 0,-3 1-1,-3 3 1,-6 9 0,-6 7 0,-2 10-1,-5 10 1,-3 33 0,0 0-1,0 0 1,-15 12 0,6 17 0,0 11 0,0 8 0,-3 5 0,-2 9 0,1 4 1,-2-1-1,-1 4 0,1-12 1,1-7-1,2-7 0,3-7 0,4-12 1,0-9-1,5-15 0,0 0 1,11-22-1,2 0 0,4-8 1,2-1-1,0 0 0,3 4 0,-3 3 0,-3 7-1,2 10 1,-18 7 0,24 5 0,-24-5 0,20 27 0,-9-9 0,2 2 0,3 1 0,2-2 0,3-2 0,4-5 0,2-2 0,1-3 0,1-7 1,0-3-1,-3-7 0,-2-6 0,-4-5 0,-4-3 0,-3 0 0,-6 0 1,-3 2-1,-5 3 0,1 19 0,-15-16 0,15 16 2,-31 19-2,15 2 1,0 5 0,3 3-1,5 2 1,6-3 0,7-4-1,10-4 1,7-4-1,6-8-1,6-4-3,-3-15-5,6 1-15,-9-9-8,-7-8-2,-12-9 2</inkml:trace>
  <inkml:trace contextRef="#ctx0" brushRef="#br0" timeOffset="1061">504 284 60,'-15'-5'32,"15"5"-3,20-26-9,17 16-16,17-1-2,9-9-11,12 9-20,4 1-1,5-7 0,1 3 0</inkml:trace>
</inkml:ink>
</file>

<file path=ppt/ink/ink10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52.25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260 520 16,'2'-16'23,"-2"16"2,0 0-8,19-24-2,-19 24-3,19-21-2,-19 21-2,15-17-1,-15 17-2,3-17 0,-3 17-1,-5-16-1,5 16-1,-16-12 0,16 12-1,-29-2 0,8 6 0,-6 4-1,-6 8 1,0 5 0,-3 6 0,2 5 0,2 1 0,6 3-1,8-1 1,10-6 0,10-3 0,12-7 0,11-7-1,7-8 0,3-8 0,6-11 1,-1-6-1,-1-9 0,-1-1 0,-12-3 0,-5-1 0,-8 4 1,-3 3-1,-8 9 0,-2 19 0,0 0 0,0 0 0,-15 5 0,12 14 0,3 2 0,1 5 2,4 2-2,5-4 0,5-2 0,4-2 0,6-5 0,4-4 0,1-6 1,4-7-1,2-1 0,-1-6 0,1-5 0,-1-3 0,-1-4 0,-3-2 0,-2-1 0,-3-2 0,-4-2 1,-1 2-1,-5 2 0,-3 2 0,-3 1 1,-2 3-1,-8 18 0,5-26 0,-5 26 0,0 0 0,0 0 0,-21-13-1,21 13 1,-20 6 0,20-6 0,-14 11 0,14-11 0,0 0 0,-5 19 0,5-19 0,0 0 0,19 17 0,-19-17 0,25 16 0,-11-7 0,2 3 0,0 5 0,1 2 0,-3 4 0,-3 4 0,-1 3 0,-5 3 0,-5-2 0,-5 0 0,-1-3 1,-4-6-1,0-3 0,10-19 1,-19 16-1,19-16 1,0 0-1,0-33 1,13 2-1,5-7 1,6-7-1,5 0-1,5-2 0,-3-3-6,6 11-12,-6 1-12,-5 7-2,-4 5 0,-1 4 1</inkml:trace>
  <inkml:trace contextRef="#ctx0" brushRef="#br0" timeOffset="1211">1688 397 16,'0'0'26,"16"-19"0,-16 19 2,4-24-13,-4 24-3,-9-16-3,9 16-2,-34-4-2,8 11-1,-8 2-1,-1 5 0,-4 2-1,4 3 0,2 1 0,6 5-1,8-5 0,9 1-1,8-5 1,2-16-1,25 15 0,-4-15 1,3-3-1,3-4 1,-6 0-1,-1 2 1,-20 5 0,20 9 0,-18 8 2,-7 12-2,-4 13 0,-4 13 1,0 10-1,-2 9 0,2 7 0,-3 0-1,-2 9 1,-1 0-1,-7-5 0,-1-5 0,-4-9 1,-4-5-2,-4-11 2,-5-4-2,1-20 2,4-12-1,4-14 0,4-12 0,7-15 0,8-23 1,9-9-1,14-12 0,9-9 0,8-4-1,10-8 1,6-1-1,9 1-1,4 9-2,10 10-6,-13 0-14,3 11-8,-3 3-1,-2 9 1</inkml:trace>
  <inkml:trace contextRef="#ctx0" brushRef="#br0" timeOffset="1822">1893 432 43,'0'0'28,"10"-26"1,-10 26-9,3-25-8,-3 25-2,11-19-4,-11 19-1,0 0-1,0 0-1,0 0-1,0 0 0,0 0-1,-25 16 1,9-1-1,-2 6 1,2 3-2,3 2 1,3 0 0,7-1 0,4-4-1,11-4 1,4-5-1,5-5 0,3-5 0,3-8-1,-2 0 1,-3-3 0,-4-3 0,-18 12 0,21-21 1,-21 21-1,0 0 0,0 0 1,0 0-1,0 0 0,0 0-2,0 0-5,23 10-5,-7-6-19,3-1-1,5-4 0,2-5 0</inkml:trace>
  <inkml:trace contextRef="#ctx0" brushRef="#br0" timeOffset="2203">2195 442 25,'0'0'26,"0"-23"0,0 23 0,18-22-14,-18 22-3,30-14-3,-12 14-3,0 7-1,-4 2 0,-14-9 0,20 27-1,-15-9 1,-7-3-1,-1 3 1,3-18 0,-10 22 0,10-22 0,0 0 1,-14 12 0,14-12-1,0 0 0,6-22 1,-6 22-1,19-31-1,-4 13 0,1 3 1,2-1-1,1 4-1,0 5 1,0 2-1,0 5 0,-3 5 1,-1 4-1,-15-9 0,21 22 0,-21-22 0,8 28-1,-8-28 1,-5 22 0,5-22 0,0 0 1,-8 16-1,8-16 0,10-17 0,3 1 0,6-5 0,4 0 1,1-1-2,3 3 2,1 3-1,-2 8 0,-2 6 0,-6 5 0,-18-3 0,20 25 0,-16-8 1,-6 4-2,-8-2-3,6 5-9,-4-5-18,8-19-1,-13 23 0,13-23 0</inkml:trace>
  <inkml:trace contextRef="#ctx0" brushRef="#br0" timeOffset="2774">2836 452 37,'0'0'28,"18"-19"1,-18 19-1,23-24-18,-1 15-3,1-6-2,4 1-3,-4-2-1,-4-1 0,-6 0 0,-3 1 1,-10 16-1,0-23 1,0 23 1,-26-3 0,8 10 0,0 9-1,-3 3 1,5 7 1,3-2-2,7 4 0,4-4-1,9-2 0,7-3-3,4-8-2,10-1-5,-6-11-7,9-3-15,-5-3-2,-2-5 1,-6-4 1</inkml:trace>
  <inkml:trace contextRef="#ctx0" brushRef="#br0" timeOffset="3054">3142 352 36,'0'0'28,"14"-23"1,-14 23-8,17-10-6,-17 10-4,22 0-5,-22 0-1,26 15-1,-26-15-2,21 28 0,-16-10-1,-4-1 1,-2 0-2,1-17 1,-10 26 0,10-26 0,-16 18 0,16-18 0,0 0-1,0 0 1,-5-30 1,18 8-1,5-4-1,3-4 1,3 2-1,5 1 0,-2 6 1,1 7-1,-6 9 1,-2 6 0,-6 10-1,-2 4 1,-6 5-1,-1 2 1,-2 2-1,-1-3 0,1-2 1,-3-19-1,16 23 0,-1-22 0,2-4 1,6-9-1,4-7 0,1-19 1,4-2-2,2-9 1,0-3 0,1 0 1,-5 0-1,-6 7 1,-3 5-1,-3 21 1,-18 19 0,0 0 1,0 0-1,-21 26 1,2-1-1,1 13 0,-2 5 0,2 2 0,4-3 1,7-4-2,9-5 0,6-4-2,10-1-2,-2-23-5,15-3-20,-4-13-4,1-4-2,-7-15 1</inkml:trace>
  <inkml:trace contextRef="#ctx0" brushRef="#br0" timeOffset="3635">3786 123 48,'0'0'29,"0"0"2,0 0-3,20-21-16,4 11-4,11-1-5,9 3-8,-4-4-24,9 0-1,-2-4-1,-6-1 0</inkml:trace>
</inkml:ink>
</file>

<file path=ppt/ink/ink10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56.4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161 33 13,'0'0'21,"0"0"2,-22 7-8,22-7 1,-29 29-4,11-3-4,-6-4 0,4 6-2,-1-6-1,7 2-2,4-3 0,7-4-1,3-17 0,15 7 1,1-26-1,8 3 1,3-6-1,9-4 0,-1-7 0,4 1 0,-2 1-1,-1 2 0,-1 15 0,-4 2-1,-4 10 1,-3 9 0,-9 19 0,-7 10 0,-6 9 1,-9 10-1,-4 8 1,-5 10-1,-8 1 0,-1 5 2,1-5-3,5-4 1,4-4-1,9-11 0,9-14 0,10-13 1,5-14-2,1-18 1,-1-15 0,-7-15-1,-11-9 1,-6-5 0,-15-2 0,-12 3 0,-5 2 1,2 8 1,2 6 0,9 10-1,13 4 1,12 17-1,28-26-1,12 9-4,21 5-20,9-9-8,7-3-1,7-4-1,0-8 1</inkml:trace>
</inkml:ink>
</file>

<file path=ppt/ink/ink10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57.22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281 39 31,'0'0'28,"0"0"1,10-15-2,-10 15-15,0 0-3,-6-19-2,6 19-3,-25-7 0,5 11-1,-11-3-1,-3 8 0,-4 8-1,0 5 1,1 1-1,7 3 0,9-2 1,10-2-2,14-2 1,13-3 0,11-14 0,6-3 1,2-5 0,-1 2 0,-5-6 1,-3 4 0,-9 0 0,-17 5-1,16-1 0,-16 1 0,0 0-5,20 10-12,5-7-20,8-5 1,8-11-1,8-2 0</inkml:trace>
</inkml:ink>
</file>

<file path=ppt/ink/ink10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57.6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312 395 27,'-44'-50'26,"14"-2"0,12 1 1,15-2-20,15 9-1,6 5 0,11 16-3,4 16-1,5 24 1,-4 18-1,-2 14 1,-12 10 1,-4 15 0,-11 9 0,-8 6 0,-14-3 1,-7 6-2,-10-5 0,0 0-1,1-6 1,2-1-2,10-9-1,5-7 1,11-10-1,11-13 1,9-13-1,7-16 1,1-13-1,1-13 0,-4-16-1,-9-11 1,-16-10 0,-13-8-1,-12-3 1,-14-2-1,-4 5 1,-2 5 0,-4-1 0,9 8 0,11 10 0,12 11 1,15 7-1,7 19 0,34-26 0,5 16 0,13 7-1,11-1 1,4-1 0,8-4 0,-3 1 0,-4-5 0,-10 1 0,-10 0 1,-10 0-1,-9-2 1,-8 2 0,-21 12 0,20-21 0,-20 21-1,9-17 1,-9 17-1,0 0 1,0 0-1,0 0 0,0 0 0,0 0-1,0 0 1,-16 24 0,16-24 0,-12 26 0,12-26 0,-10 28 0,10-28 0,-3 21 0,3-21 0,15 8 0,-15-8 0,23-1 0,-9-3 0,1-1 0,-15 5 0,24-10 0,-24 10 1,0 0-1,18-9 0,-18 9 0,0 0 0,0 0-2,0 0-4,19 17-14,-19-17-12,29 9 0,-11-9-2,5-2 1</inkml:trace>
  <inkml:trace contextRef="#ctx0" brushRef="#br0" timeOffset="792">927 529 43,'0'0'27,"3"-16"2,-3 16-6,21-10-15,-21 10-2,26-2-2,-11 4-3,-15-2 0,22 13-1,-22-13 0,10 16 1,-10-16-1,0 0 0,-13 16 1,13-16 0,0 0 0,0 0 0,0 0 0,7-25-1,-7 25 1,30-20 0,-15 9-1,4 2 0,-3 6 1,-1 3-1,-15 0 1,16 12-1,-16-12 0,3 26-2,-3-26-2,-1 31-10,1-31-16,6 26 1,-6-26-1,27 14 1</inkml:trace>
  <inkml:trace contextRef="#ctx0" brushRef="#br0" timeOffset="1152">1347 459 34,'0'0'27,"-21"4"1,6 6-3,15-10-15,-19 28-3,16-9-3,-4-2-1,9 2-1,-2-19 0,13 28-1,3-19 0,3-6 0,5-5-1,5-6 1,4-6 0,2-9-1,4-8 1,0-12-1,-2-11 0,3-7 1,-4-8 0,-2 1 1,-7 1 0,-4 10 1,-9 6 0,1 15 0,-12 17 0,-3 19-1,-7 24 1,-2 13-1,1 13-2,-5 7 0,0 5 1,-2 6-1,4-2 1,0-4-1,3-8-1,0-12-3,3-9-7,-3-9-20,1-7-1,7-17-1,0 0 1</inkml:trace>
  <inkml:trace contextRef="#ctx0" brushRef="#br0" timeOffset="1573">1544 421 15,'11'-31'25,"10"17"1,-3-2 1,9 4-13,7 9-4,-3 3-2,4 8-1,-9 3-2,0 10 0,-9-2-1,1 7-1,-13-4 0,2 3-1,-11-1-2,-2-9-7,-1 3-21,7-18-2,-6 17-1,6-17 0</inkml:trace>
  <inkml:trace contextRef="#ctx0" brushRef="#br0" timeOffset="1813">1923 286 43,'-24'-16'28,"7"6"-2,0-1-9,17 11-39,0 0-3,0 0-1,19-5-1</inkml:trace>
  <inkml:trace contextRef="#ctx0" brushRef="#br0" timeOffset="1973">2061 411 46,'-23'26'28,"23"-26"2,-13 19-8,13-19-13,2 17-2,-2-17-3,11 16-2,-11-16 1,18 8 0,-18-8 0,18-5 0,-18 5-1,19-24 1,-1 7-1,-4-4 2,4 2-3,-2 0 0,2 3 0,1 4-1,1 10 1,-1 4-1,-19-2 0,27 24 1,-14-7-1,-6 3 0,-2-1 1,-1-2-1,-4-1 0,0-16 1,-4 17-1,4-17 1,0 0 0,0 0-1,27-30 1,0 10-1,7-3 1,7 1 0,4 2 0,0 5 0,-3 6 0,-5 9 0,-3 7 0,-11 9-1,-9-1-3,2 3-28,-13 4-3,-1-3 0,-4 0-3</inkml:trace>
</inkml:ink>
</file>

<file path=ppt/ink/ink10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6:05.646"/>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13:36:10.954"/>
    </inkml:context>
  </inkml:definitions>
  <inkml:trace contextRef="#ctx0" brushRef="#br0">9 361 17,'0'0'22,"-16"4"-2,16-4-2,0 0-2,-15 1-2,15-1-3,0 0-2,0 0-2,0 0-3,0 0 0,0 0-1,13 18 0,3-15-1,9 4 0,4-2 0,10 0 0,4-3-1,13 0 1,13-6-1,12-3 0,2-1 1,6-1-1,7-1-1,6 1 1,5 1-1,0 1 1,5 0-1,1-2 1,7 2-1,5-3 0,8-2 1,5-3-1,6 1 0,7-2 0,1 1 2,3 1-2,-2 0 0,-2 2 0,-6 4 0,-2-3 0,0-1 0,1 0 1,5-3-1,5-3 0,7 1 0,4 2 0,2-1 0,0 1 0,-3 1 0,-10 4 0,-18 1-1,-20 2-2,-17 9-5,-23-9-23,-25 0 1,-22-3-3,-29 10 2</inkml:trace>
  <inkml:trace contextRef="#ctx1" brushRef="#br0">1776 2138</inkml:trace>
</inkml:ink>
</file>

<file path=ppt/ink/ink10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7:59.7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11 218 4,'0'0'23,"-6"-24"2,6 24-5,-5-24-1,5 24-4,1-21-2,-1 21-3,8-22-2,-8 22-2,23-19-2,-9 11 0,4 4-1,2 1-1,2 4 0,2 3-1,5 6 0,-3 6 0,8 2-1,-3 8 1,1 4-1,2 2 1,-2 3-1,-3 1 0,-3-4 0,-3 3 0,-7-6 1,-3-5-1,-5-3-1,-5 3 0,-3-24-3,-8 29-4,-7-24-6,15-5-11,-25 0-7,7-2 2,0-3 0</inkml:trace>
  <inkml:trace contextRef="#ctx0" brushRef="#br0" timeOffset="380">234 213 24,'0'0'26,"0"0"1,-25-15-3,25 15-11,-24 20-1,15 2-3,-6 3-4,2 5-1,-1 5-1,1 1 0,-3 5-1,3 2-1,0-3 0,0-2-1,2-1-1,2-7-5,9-1-7,2-5-16,-2-24-1,18 12 0,-18-12 0</inkml:trace>
  <inkml:trace contextRef="#ctx0" brushRef="#br0" timeOffset="771">603 254 12,'0'0'22,"0"0"2,0 0-7,0 0-2,0 0-3,0 0-2,7-20-3,-7 20-1,0 0 0,17-12-2,-17 12-1,23-14 0,-8 7-1,1 2 0,1 1-1,1 3-1,5 2 0,-4 6 1,-3 4-1,-1 2-1,-4 8 1,-3 1 1,-5 6-1,-4 1 0,-6 2 0,-2 0 0,-6-7 0,-6 0 1,-3 2-1,3-11 0,0 4 0,6-12 0,1 3 1,14-10-1,-15 0 0,15 0 0,0 0 1,21-22-1,-5 1 0,2 6 0,5-13 0,-1 4 0,3 0 0,4-5 0,-5 2 0,-3-1-1,0 4 1,-3 3 0,-4 2 0,-3 4 0,-11 15 0,12-22 0,-12 22 0,0 0 0,0 0 0,-15-2 0,15 2 0,-21 22 0,7-5 1,1 6-1,-3 1 1,4 5 1,-2-1-1,3 3 0,1-4 1,3-1-1,6 5 0,2 0 0,4-6 0,5 0 0,3-5-1,3-3 1,2-1-1,3-4 0,0-10 0,1-14-1,1 8-3,-7-11-8,0-3-18,-1 5 0,-6-3-2,-9 16 1</inkml:trace>
  <inkml:trace contextRef="#ctx0" brushRef="#br0" timeOffset="2073">1216 625 7,'0'0'23,"0"0"0,0 0-4,18-13-3,-18 13-4,0 0-3,15-7-1,-15 7-3,0 0 0,16 17-2,-16-17-1,0 21 0,0-21-1,-8 22 0,8-22 1,-16 15-1,16-15 0,-20 7 0,20-7 1,0 0-1,-16-15 0,16 15-1,7-19 1,-7 19-1,14-19 0,-14 19 0,23-12 0,-23 12 0,16-3 0,-16 3 0,0 0 0,0 0 0,-3 20 1,3-20-1,-20 14-1,20-14-1,-19 12-7,19-12-19,-18-2-2,18 2 2,2-17-2</inkml:trace>
  <inkml:trace contextRef="#ctx0" brushRef="#br0" timeOffset="2544">1646 352 25,'0'0'26,"0"0"-1,0 0 3,19 12-21,-1-10-1,-2-7 0,6 1-2,1-6-2,3-2-1,1-7 0,-2-3-1,-5-4 1,-2-5 0,-5 0 0,-2-3 0,-4-1 1,-2 4-1,-5 0 1,-2 7-1,-4 4 1,-2 4-2,8 16 1,-21-15 0,6 17-1,-3 8 1,-1 4-1,-4 6 1,-1 4 0,0 6-1,0 0 2,1 7-1,1-3 0,5 4 0,3-2 1,7 0-1,4-3 0,5 1 0,3-8 0,9 0 1,4-1-1,3-9 0,5 1 1,3-8-1,0-8 0,3-1 0,2 0-1,-3-1 2,1-10-2,-3 6-2,-2-5-3,-7 1-10,-2 4-16,-18 5-1,17-14 0,-17 14-1</inkml:trace>
</inkml:ink>
</file>

<file path=ppt/ink/ink10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03.135"/>
    </inkml:context>
    <inkml:brush xml:id="br0">
      <inkml:brushProperty name="width" value="0.05292" units="cm"/>
      <inkml:brushProperty name="height" value="0.05292" units="cm"/>
      <inkml:brushProperty name="color" value="#333399"/>
      <inkml:brushProperty name="fitToCurve" value="1"/>
    </inkml:brush>
    <inkml:context xml:id="ctx1">
      <inkml:inkSource xml:id="inkSrc2">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13:38:05.438"/>
    </inkml:context>
  </inkml:definitions>
  <inkml:trace contextRef="#ctx0" brushRef="#br0">33 326 14,'0'0'27,"0"0"0,-18 2 2,18-2-12,0 0-3,-17-5-2,17 5-4,0 0-1,0 0-2,16 1-1,-2-1-1,-14 0 0,41-7 0,-10 2-1,8 0-1,5-4 0,8-1 0,2 0-1,6-1 1,6 1-1,-2 0 0,1-2 0,0 2 0,-1 0 1,-4 1-1,-1 1 0,-4-1 0,-6 2 0,0 0 0,-5 0 0,-7 2 0,-3-2 0,-6 2 0,-5 0 0,-5 0 0,-18 5-1,21-11-1,-21 11-1,0 0-5,0 0-9,0 0-15,0 0 0,0-15-1,0 15 1</inkml:trace>
  <inkml:trace contextRef="#ctx0" brushRef="#br0" timeOffset="511">946 0 6,'0'0'23,"0"0"1,0 0 0,15 14-10,-15-14-3,15 10-2,-15-10-2,22 14-3,-5-9 0,1 1-2,1-1 0,1-4-1,2 3 0,6-6-1,0 2 1,-1-3-1,-1 1 0,-3-1 1,-2 1-1,-1 4 0,-4-1 1,-16-1 0,10 16-1,-10-16 2,-5 33-1,-3-12 1,-8 7 0,-6 1 0,0 5 1,-6 0-1,-1 4-1,-4-4 1,-1 1-2,2-4-1,1-4-5,8-3-13,0-4-11,2-8 0,6-3 1,-1-9-1</inkml:trace>
  <inkml:trace contextRef="#ctx1" brushRef="#br0">1065 222</inkml:trace>
</inkml:ink>
</file>

<file path=ppt/ink/ink10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15.9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190 74 17,'0'0'26,"-16"-3"0,16 3-2,0 0-10,0 0-2,0 0-3,0 0-3,31 22-2,-14-9-1,13 2-1,5 3 0,2 3-1,-7-1 0,-2 3 0,-2-2-1,-1 0 0,-3-2-3,-7-5-2,2 3-8,-17-17-11,0 0-5,3 16 0,-3-16 0</inkml:trace>
  <inkml:trace contextRef="#ctx0" brushRef="#br0" timeOffset="271">405 100 18,'0'0'22,"0"0"-1,0 0-7,-21 9-1,11 7-4,-5 1-3,1 4-3,-1 2-1,0-3-2,4 3-5,-3-6-8,14-17-12,-21 30 2,21-30-1</inkml:trace>
  <inkml:trace contextRef="#ctx0" brushRef="#br0" timeOffset="491">-1 318 12,'0'0'23,"-12"-16"-1,12 16-5,24-19-5,-9 5-3,8 2-2,10-2-2,10 2-2,4-4-2,1 4-1,1 2-3,-4-3-4,1 6-5,-6 6-12,-18-6 0,-6 7 0</inkml:trace>
  <inkml:trace contextRef="#ctx0" brushRef="#br0" timeOffset="761">262 20 10,'-10'-24'24,"10"24"1,0 0-7,0 0-3,0 0-3,0 0-3,-7 33-4,6-14 0,2 14-3,-2-1 0,4 11-1,-3-3 1,3 4 0,-1-3-1,1 1 0,1 0-2,-1-11-3,4 2-9,-1-7-14,-4-8 0,0-3-1,-2-15 1</inkml:trace>
</inkml:ink>
</file>

<file path=ppt/ink/ink1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52.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214 86 48,'0'0'27,"-5"-24"-1,5 24 0,-8-15-15,8 15-11,0 0 0,-14 34 0,1-5-1,-3 11 1,-5 13 1,-5 11-1,0 8 0,0 4 0,4 1 0,1-1 0,9-4 0,7-7 0,10-11 0,7-11 0,5-9 0,8-10 0,5-5-9,1-16-12,0-11-6,3-9 2,-10-14-1</inkml:trace>
  <inkml:trace contextRef="#ctx0" brushRef="#br0" timeOffset="271">46 621 48,'-22'0'27,"4"-3"0,18 3 0,0 0-13,11-16-14,12 8 0,6-3 0,6 3 0,12-3-10,3 1-12,-3-2-4,5 3-1,-7-1 0</inkml:trace>
  <inkml:trace contextRef="#ctx0" brushRef="#br0" timeOffset="501">702 516 45,'0'0'27,"-6"-24"0,6 24-1,-5-19-9,0 4-16,5 15-1,0-26 0,0 26 0,0-24-1,0 24 1,0 0-1,0 0 1,0 0 0,0 0-1,-19-2 1,19 2 0,-30 21 1,13-1-2,-4 8 2,-2 1-1,-1 9 0,1-2 0,4 0 0,3 7 0,4-10 0,4-6 0,7-1 0,6-9 0,-5-17 0,30 17 0,-9-18 1,7-10-2,2-6 1,3-10 0,1-8 1,-2-11-1,-5-4 0,-1 9 0,-5-4 0,-6 12 0,-6 11 0,-9 22 0,0 0 0,0 0 0,-14 34 0,3-6 0,-2 8 0,-2 0 0,2-3 0,7 0-1,3-1 1,3-3 0,4-3 0,8-7 0,2-3 0,9-8 0,1-6 0,3-9 0,4-7 0,1-8 0,6-9 0,-3-15 0,-1-9 0,-3-9 0,-4-12 0,-1-5 0,-5-1 0,-5 5-1,-4 6 1,-3 14 0,-2 11 0,-4 12 0,-3 16 0,0 18 0,0 0 0,-15 14 0,9 7 0,-4 10 0,-1 5 0,1 10 0,-3 2 0,0 2 0,2 12 0,0 0 0,-1 0 0,0-4 0,3-4 1,0-6-1,2-4 0,2-4 0,4-18 0,-2-4 0,3-18 0,0 17 0,0-17 0,0 0 0,4-24 0,3-2 0,1-8 0,5-15 0,3-4 0,8 0 0,2 1 0,3 8-1,-1 9 1,1 13 0,0 13 0,-3 16 0,-5 17 0,-7 7 0,-4 3 0,-7 1 0,-4-2 1,-9-1-1,-6-3 0,-4-5 0,-4-10 0,0-5 0,-4-2 0,3-4 0,0-3 0,4-2 0,7 2 1,14 0-1,-21-3-1,21 3 1,0 0 0,0 0 0,0 0 0,0 0 0,22 19 0,-5-9 0,2 1 0,4-1 0,1 0-1,3-1 2,2-6-2,4-1 2,2-7-2,1-4 1,-1-3 0,1-7 0,-1-3 0,-1-11 0,0-3 0,-3 2 0,-5-1-1,0-1 1,-4 4 0,-2 1 0,-4 5 0,-5 10 0,-11 16 0,10-22 0,-10 22 0,-10-15 0,10 15 0,-23-9-1,23 9 1,-29-2 0,13 6 0,-2-1 0,1 4 0,-1 3 1,2 2-1,-4 2 0,4-2 0,6 4 0,-2 6 0,-1 2 1,1-2 0,3 1-1,1-3 0,3 1 0,0 3 1,-3-3-1,8-21 0,0 22-1,0-22 1,5 21 0,-5-21 0,8 17 0,-8-17-1,11 17 1,-11-17 0,11 17 0,-11-17 0,13 21 0,-13-21 0,18 19-1,-18-19 2,18 15-1,-18-15 0,27 9 0,-11-9 0,4-4 0,2-2 0,6-7 0,6-4 0,1-9 0,6-13 0,1-4 0,3-3-1,-3-3 1,0 3 0,-8 3 0,-7 5 0,-6 7-1,-21 31 1,18-20 0,-18 20 0,0 0 0,-16 15 0,16-15 0,-15 26 0,14-7 0,4 5 0,2 5 0,9 0 0,2 4 0,2 0 1,0-1-2,0 3 2,-7-4-1,-4-4 0,-11-6 0,-9-1 0,-11-2 0,-11-5-1,-9-6-9,-3-2-16,2-1-1,-7-9 1,9-2 0</inkml:trace>
</inkml:ink>
</file>

<file path=ppt/ink/ink10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17.57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21 342 13,'0'0'26,"0"0"0,-12-21 2,12 21-13,-9-17-5,9 17-2,24-19-2,-8 12-2,2 2-1,3 3-1,-2 2-1,7 4 0,0 4 0,-7 4-1,0 6 1,1 2-1,-1 4 0,2 2 0,-3 3 0,0 2 0,-4-2 1,-1-3-1,-5 0 0,0-9-1,-6-2-1,-2-15-4,-2 16-5,2-16-11,0 0-8,-14-4 3,14 4-2</inkml:trace>
  <inkml:trace contextRef="#ctx0" brushRef="#br0" timeOffset="330">238 416 11,'0'0'22,"0"0"0,-14 12-6,7 5-1,-4 0-4,3 9-4,-5-8 0,3 6-3,-1 4-1,5-11-4,1 5-7,7-1-16,-2-21-2,0 0 0,20 12 1</inkml:trace>
  <inkml:trace contextRef="#ctx0" brushRef="#br0" timeOffset="620">514 333 9,'0'0'24,"-5"-22"1,5 22-1,12-22-13,-12 22-1,22-23-3,-4 10-2,3 4-2,0-1-2,3 3 1,-3 2-2,2 5 1,-4 3-1,-1 6 0,-18-9 0,22 34 0,-17-10 0,-6 5 1,-8 2-1,-5 0 0,-4 0 0,-6-4 1,1-3-1,1-3 1,2-6-1,4-6 1,16-9-1,0 0 1,0 0 0,8-26-1,12 7 1,6-6-1,4-5 0,4-4 0,3 0 0,-1-2 0,-2 0 0,-4 1 1,-7 4-1,-5 6 1,-7 2 0,-5 8 0,-6 15 1,0 0-1,-17-7 1,2 17 0,-1 6-1,0 4 1,0 4 0,-1 6-1,1 1 0,7-1 1,1 1-1,3 2 0,5-6 0,3 1 0,3-4-1,7-5 1,2-4 0,1-5-2,7-1-3,-7-12-10,5-4-15,0-2-2,-4-8 1,0 0 0</inkml:trace>
  <inkml:trace contextRef="#ctx0" brushRef="#br0" timeOffset="1211">1093 325 18,'0'0'24,"0"0"-1,-6-18-1,6 18-29,0 0-12,19-17-2,-3 16-2</inkml:trace>
  <inkml:trace contextRef="#ctx0" brushRef="#br0" timeOffset="1402">1419 309 33,'0'0'28,"0"0"2,0 0-2,0 0-18,0 0-2,29-5-2,-10-2-3,6 0-1,2-3-1,4-2-1,-4-3 1,2-4-1,-5-4 0,-4-2 1,-4-3-1,-3 1 0,-9-1 1,-2 2-1,-4 2 0,-4 4 0,-4 3 1,10 17-1,-30-14 1,12 14 0,-5 2 0,-1 6 0,-3 6 0,-2 7 0,-4 6 0,3 4 1,1 5-1,1 3 0,3 4 0,7 2 1,5-4-1,10 0 1,6-3-1,8-4 0,5-4 0,10-3 0,2-6 0,7-8 0,2-4-1,8-7 1,4-6-1,1-4 0,3-4-2,-6-7-3,6 7-9,-8-5-19,-8-1 1,-8 1-2,-9-2 1</inkml:trace>
</inkml:ink>
</file>

<file path=ppt/ink/ink10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54.1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87 298 27,'0'0'21,"0"0"-1,0 0-1,0 0-3,16 9-4,-16-9-1,0 0-3,0 0-2,0 0-2,0 0-1,0 0 0,24-10-2,-8-1 1,3-3-1,4-3-1,2-5 1,3-4-1,-6-3 0,-3 0 0,-6-2 0,-1 3 1,-8 1-1,-4 2 0,-8 6-1,-6 7 1,-5 6 0,-7 6 0,-1 5 0,-7 7-1,0 5 1,0 5 0,4 6 0,3 3 0,4 5 0,7 2 0,5 3-1,6 2 2,7 2-2,2 0 2,8-1-1,4-2 0,5-6 0,6-7 1,2-1-1,3-9 0,2-9 0,-1-7-3,4 1-3,-9-11-10,2-2-13,-1 3-1,-5-5 0,-3 3 0</inkml:trace>
  <inkml:trace contextRef="#ctx0" brushRef="#br0" timeOffset="511">589 515 21,'0'0'26,"4"33"0,-3-12-5,-1-1-10,5 8-1,-2-4-3,5 3-3,0-1-7,-1-2-12,-1-5-12,2 2 1,-8-21-1,8 22 0</inkml:trace>
</inkml:ink>
</file>

<file path=ppt/ink/ink10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55.0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224 945 14,'-4'21'25,"4"-21"0,0 0-3,0 0-10,0 0 0,0 0-3,17-11-3,-2 4-1,1-3-2,5 0-1,-2-6-1,2 0-1,-3-3 1,-5-3-1,-5-2 1,-5-1-1,-6-1 0,-5 2 0,-5 3 0,-5 2 0,-3 5 0,-3 6 0,0 6 0,-4 7 0,-1 6 0,0 4 0,0 6 0,2 3 0,1 6 0,2 1 0,5 5 0,1 1 0,8 3 0,5-1 1,7 3-1,6-2 1,5-2-1,8-2 1,3-6 0,7-6-1,1-7 1,3-6-2,4-4-6,-5-6-16,-2-11-6,1-2 1,-9-5 0</inkml:trace>
  <inkml:trace contextRef="#ctx0" brushRef="#br0" timeOffset="510">591 1196 6,'0'0'23,"0"0"1,-2-17-1,2 17-11,15-21-4,-1 14-1,2-1-3,4 2-2,2 1-1,1 5-1,-1 2 1,-2 3-1,-4 5 0,-3 6 0,-7 5 0,-4 3 0,-7 2 0,-5 7 0,-4-2 1,-6 2-1,-2 0 0,-2-2 1,-2-3 1,3-2-1,1-7 1,6 0 0,1-7 1,15-12 0,-13 17 0,13-17 0,0 0 0,29 9 0,-8-11-1,8 1 0,5-5-1,8 1 1,5-2-2,-2 2 1,3 0-1,-2 0-1,-3 3-4,-11-3-10,-4 3-13,-7 4-1,-21-2 0,0 0 0</inkml:trace>
  <inkml:trace contextRef="#ctx0" brushRef="#br0" timeOffset="1752">0 895 15,'0'0'16,"0"0"-1,23-5-2,-23 5-3,34-6-3,-13 3 0,8-1-1,1 1-4,3-2-11,-3-2-12,7 7 0,-11-9-2</inkml:trace>
  <inkml:trace contextRef="#ctx0" brushRef="#br0" timeOffset="3194">1490 881 13,'0'0'26,"0"0"2,0 0 0,-20-16-13,20 16-2,0 0-3,16-5-3,4 2-3,7 1-2,12-3 0,12-2-1,16 2 0,10-2 0,12-2 0,6-1-1,8-1 1,1 1-1,5-1 1,-4-1-1,-5 0 0,-5 0 0,-7 2 1,-8-3-1,-4 1 0,-6 2 1,-11 1-1,-6 1 0,-7 1 0,-9 0 0,-8 2 0,-7 1 0,-5 1-1,-17 3-2,14-2-3,-14 2-6,0 0-9,-18-9-9,18 9 0,-24-1 2</inkml:trace>
  <inkml:trace contextRef="#ctx0" brushRef="#br0" timeOffset="3565">2914 534 10,'0'0'21,"0"0"1,0 0-5,0 0-1,0 0-5,34-12-3,-10 12-1,9 7-2,-3 5-2,4-5 0,-8 14 0,0 3-2,-10 2 1,-8 4-1,-11 1 1,-8-2-1,-9-3 0,-4 7 0,1-10-3,-6-6-6,4-1-19,8 1 0,17-17-1,-16 21 1</inkml:trace>
  <inkml:trace contextRef="#ctx0" brushRef="#br0" timeOffset="4466">3266-3 4,'0'0'24,"23"-1"1,-2 9 0,3 4-8,0 2-4,7 12-1,-5-3-2,4 10-4,-1-2-1,4 2-2,-4 0 0,1-2-2,-2-3 0,-2-6-2,-1-1-5,-7-9-8,-18-12-13,21 9-2,-21-9 1,2-19-1</inkml:trace>
  <inkml:trace contextRef="#ctx0" brushRef="#br0" timeOffset="4716">3603 99 19,'-19'23'26,"-2"3"1,-5 2 0,-4-2-14,5 8-2,-2-8-3,8 2-4,2-4-4,1-5-6,16-19-17,-16 28-4,16-28 0,-13 16 1</inkml:trace>
  <inkml:trace contextRef="#ctx0" brushRef="#br0" timeOffset="4897">3310 371 15,'0'0'22,"-2"-19"-1,2 19-3,29-19-7,0 11-4,5-1-4,5 0-10,-2-3-15,7 7 0,-12-9 0,0 6 0</inkml:trace>
  <inkml:trace contextRef="#ctx0" brushRef="#br0" timeOffset="5077">3468 15 10,'-18'15'26,"12"4"1,-2 5 1,0 6-11,8 15-3,-5-2-2,8 11-3,-1-5-3,4 4-3,-1-6-1,1-4-3,4 2-10,-2-15-17,-3-1-3,3-13 1,-8-16 1</inkml:trace>
  <inkml:trace contextRef="#ctx0" brushRef="#br0" timeOffset="5367">3962 420 27,'0'0'27,"0"0"-1,14 5 1,-14-5-18,31-2-2,-7-3 0,10 2-3,1-6-3,4 0 0,0-4-1,-2-5 1,-1-1-1,-11-3 0,-5-3 1,-9 3-1,-5-1 0,-9 4 0,-6 4 1,-6 4-1,-8 8 1,-6 8 0,-5 4 1,1 8 0,-5 6 0,5 4 0,-1 6 1,6 5 0,6 0 0,12 1 0,8-10-1,9 11 0,9-5-1,15-6 1,9-8 0,13-14-2,7-7 1,3 1 0,5-1-2,-4-15-5,-1 3-11,-14-6-14,-14 1 1,-8 8-2,-27 9 0</inkml:trace>
</inkml:ink>
</file>

<file path=ppt/ink/ink10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9:20.7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0 105 36,'0'0'26,"22"-10"1,1-3-9,10 5-10,6-5-5,3 3-17,1-8-11,8 4 0,-6-5-1</inkml:trace>
</inkml:ink>
</file>

<file path=ppt/ink/ink10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9:24.9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6 188 48,'-19'-6'30,"19"6"1,18-28-1,21 5-22,26 5-3,11 0-7,14-1-26,-2-4-1,-1 0-2,-9-7 0</inkml:trace>
</inkml:ink>
</file>

<file path=ppt/ink/ink10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20.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-12 814 24,'0'0'26,"0"0"1,-8 15-7,8-15-4,0 0-4,0 0-2,0 0-3,0 0-2,0 0-1,0 0-1,21-1 0,-21 1-1,31-4-1,-8 2 0,6-1 0,5-1 0,4 3 0,6-5 0,5 1-1,7 0 1,7 0 0,5-1-1,5-1 1,8 0 1,3 1-2,8-1 1,7 0 0,6-2-1,6 2 1,7-2-1,7 0 1,2 1-1,9-3 1,3 1-1,8-4 1,2-9-1,6 2 1,2 0-1,6 2 1,1 0-1,4 0 1,3 2-1,-1-3 0,0 12 1,0-3-1,2-3 0,3-1 0,3-3 0,1 1 0,6-1 0,-1 0 0,4-1 0,2 2 0,2-1 0,-3 1 0,4 1 1,-4-1-2,0 1 2,3 0-1,-3 1 0,2-3 0,-5 2 0,7-1 0,-6 0 0,4 1 0,-4-2-1,-2 3 2,-4-3-2,1 3 1,-2-1 0,-9 2 0,-4 0 0,-10 2 0,-4 3-1,-7 1-1,-6 2-2,-18-2-5,-8 9-13,-20-4-10,-18 1-1,-19-1 1,-30-4-1</inkml:trace>
</inkml:ink>
</file>

<file path=ppt/ink/ink10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3:55.5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68 858 9,'-18'-24'24,"18"24"0,-16-22-6,16 22 0,-16-23-4,16 23-2,-13-20-3,13 20-3,-8-19-2,8 19-1,5-23-1,-5 23-2,17-20 1,-17 20-1,25-17-1,-9 13 1,0 6-1,-1 8 1,-1 6-1,-3 9 0,-1 10 1,-3 6 0,-3 6 0,0 3 0,-1 0 0,0 0 0,0-6 1,4-7-1,3-6 1,2-9 0,5-6 0,4-10 1,3-6-1,0-12 1,4-5-1,-3-7 0,1-9 0,-6-6 0,-2-8-1,-9 1 1,-4 1-1,-7 4 0,-4 4 0,-4 12-1,-4 6 1,-2 13-1,-4 12 0,4 4 1,0 5-1,3 3 1,3-1-1,4-2 1,6-15 1,5 21-1,11-19 1,8-6-1,4-3 0,9-1-3,-11-8-5,17 6-14,-1-2-6,-1 2-2,-6-1 1</inkml:trace>
  <inkml:trace contextRef="#ctx0" brushRef="#br0" timeOffset="631">945 831 3,'13'-21'21,"-8"4"2,-5 17-8,9-28-1,-9 28 0,5-26-3,-5 26-3,3-24-2,-3 24-1,0-22-1,0 22 0,-1-17-1,1 17 0,0 0-1,-8-23-1,8 23 0,-15-5 0,15 5-1,-29 9 0,10 3 0,-7 12-1,-3 4 1,-4 9 0,-1 5 0,2 4 0,1 3 0,7-6 1,5-2-1,7-8 1,11-6 0,7-10 0,9-6 0,6-9 0,6-8 0,4-6 0,3-7 0,-2-5 0,2-2-1,-5-1 1,-3 3 0,-6 3-1,-8 6 0,-12 15-1,15-13 1,-15 13 0,0 0-1,-8 23 1,5-8-1,-1 4 1,1 2 0,2-2 0,4 0 1,0-2-1,-3-17 1,24 23 1,-3-18-1,5-10 0,7-4 0,1-10 1,6-5-1,4-14 0,-1-10 0,1-9 0,0-9-1,-4-8 1,-4-3-1,-6-2 1,-4-2-1,2-6 1,-12 13-1,-5 7 0,-4 9 1,-4 8-1,-3 7 1,1 8-1,-2 8 0,1 27 0,-12-25 0,12 25-1,0 0 1,-21 0-1,7 11 1,-1 1-1,-4 15 0,-2 8 0,-2 6 1,-1 4-1,0 5 1,3 5 0,0 5-1,1 11 1,4-7 0,5 3 0,3 0 0,5 2 0,3-5 0,3-2 0,5-5 0,5-11 1,3-3-1,2-12 0,1-7 1,2-6 0,3-10 0,1-8 0,1-8 0,4-11 0,4-7 0,0-9 0,0-6-1,-2-6 1,-1 3-1,-3-1 2,-4 0-2,-8 5 0,-5 4 1,-3 7-1,-4 7 0,-3 4 0,1 3 0,-2 15 0,0-17-1,0 17 1,0 0-2,0 0 1,-7 24 1,4-5-1,-3 5 0,1 5 1,-5 7 0,4 4 0,-1 0 0,2-1 0,2-3 0,3 2 0,0-7 0,3-3 0,2-6 1,0-3-1,-5-19 1,16 19 0,-16-19 1,25-10-1,-8-7 0,3-11-1,2-8 1,3-9 0,-1 2-1,-2-4 0,0 3 1,-6 4-1,-3 7 0,-2 9 0,-5 9 0,-6 15-1,4-16 1,-4 16-1,0 0 0,-2 23 0,-1-4 1,-2 6-1,0 6-1,0 6 2,0 2 0,2 1 0,0-2 0,5 0 0,1-6 2,5-4-2,3-7 1,7-6 0,5-6-1,6-8 1,4-6 0,4-7 0,3-7 0,1-7-1,2-8 1,-1-7-1,0-4 1,-6-3-1,-4-2 1,-4 0-1,-6 3 0,-4 4 1,-7 7-1,-4 8 1,-5 6-1,-6 5 0,4 17 0,-14-9-1,-1 14 1,1 7-1,-4 9 1,-1 5-1,-1 5 1,1 5-1,4 4 1,2 1 0,7-1 0,4-4 0,9-4 1,4-4-1,7-6 1,8-6 0,6-9 0,7-9-1,6-5 1,5-5-3,-5-10-6,4 3-24,-9-9-1,-7 2-1,-9 1 0</inkml:trace>
</inkml:ink>
</file>

<file path=ppt/ink/ink10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4:15.8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321 83 19,'0'0'27,"-11"-16"1,11 16 0,-15 0-10,15 0-4,-18 9-3,18-9-4,-16 29-1,8-4-3,3 4 0,-3 7-1,5 7 0,-5 6 1,5 1-2,-2 2 0,3 0 1,1-2-2,2-2 1,-1-5 0,2-6 0,1-5 0,0-7-1,-1-6 1,-2-19-1,0 20-1,0-20-2,0 0-7,-3-19-15,6-1-7,-5-8-1,2-5 1</inkml:trace>
  <inkml:trace contextRef="#ctx0" brushRef="#br0" timeOffset="350">71 171 36,'0'0'29,"-25"-22"1,25 22 0,-14-30-17,14 30-3,19-27-3,6 14-3,5 0-2,9 2-1,6 6 0,4 2-1,-4 8 0,7 5 0,-6 7 1,-2 8-1,-7 4 0,-6 4 1,-7 5-1,-3 2 1,-3 5 0,-13 1-1,-7 3 1,-5-3 2,-12 1-2,-2 1 0,-1-5 0,-4-1 0,-5-7 0,0-6 1,-3-7-1,2-3 0,6-8 0,-1-6-1,-2-3 1,1-6-1,6-3 0,1-3-2,21 10-4,-28-31-8,28 31-17,0-35-1,10 15-2,4-5 2</inkml:trace>
  <inkml:trace contextRef="#ctx0" brushRef="#br0" timeOffset="861">875 57 28,'-5'-16'29,"5"16"1,-23-24 0,23 24-14,-29-17-3,29 17-4,-30 0-3,15 9-2,-6 4-1,3 6 0,-1 7-2,1 5 0,2 6 0,3 1 0,3 2-1,7-1 1,5 1 0,6-2-1,5-5 1,5-6 0,4-4 0,6-6 0,2-8 0,3-7 0,1-11 0,-1-7-1,0-6 1,1-7 0,-9-6 0,-4-5-1,-6-1 1,-5 1-1,-12 2 1,-6 5-1,-5 4 1,-6 5-1,-7 8 0,-2 6 1,-1 5-2,0 5 1,7 3-2,1 2-2,8 11-8,-2-4-22,12 3 1,3 1-1,2 3 0</inkml:trace>
  <inkml:trace contextRef="#ctx0" brushRef="#br0" timeOffset="1442">51 985 45,'-21'14'29,"21"-14"1,0 0-4,0 0-14,0 0-2,25-2-2,-1-3-2,11 1-1,9-4-2,4-15 1,15 1-3,7 1 2,4 0-2,4 1 0,1-1 0,1-2 0,1 1-1,3 13 0,-8-1 0,-7 1 0,-7-1 0,-9 1 0,-9 1 0,-10 2 0,-10 3 0,-10 1 0,-14 2-1,0 0 0,0 0-2,0 0-2,0 0-8,-17 9-14,0-4-5,-7-1-2,-5 2 2</inkml:trace>
  <inkml:trace contextRef="#ctx0" brushRef="#br0" timeOffset="1872">17 1279 33,'0'0'29,"-19"1"2,19-1-1,0 0-13,15-17-6,4 7-2,12 3-4,4-7 0,12 4-2,5-4 0,14-2-1,7-1 0,7-2 0,7 0-1,5 0 0,7-2 0,3 2-1,3 0 0,-5 2 1,-7 1-1,-5 3 0,-14 0-1,-13 1-1,-3 9-3,-25-7-12,-9 8-15,-24 2-1,14-4-2,-14 4 2</inkml:trace>
</inkml:ink>
</file>

<file path=ppt/ink/ink10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4:39.48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105 694 7,'0'0'23,"0"0"1,0 0-6,0 0-1,-15 15-5,15-15-1,0 0-3,2 22-1,-2-22-2,0 0 0,18 9-2,-18-9 1,27 2-2,-7-6 0,1-3 0,3-3-1,0-2 0,1-5 0,-3-2-1,-1-5 1,-1 0-1,-6-4 0,-2 2 0,-6-1 1,-2 1-1,-4 2 0,-4 3 0,-2 2 0,6 19 0,-29-22 0,9 18 0,-4 10 0,-4 2 0,-1 8 0,-3 4-1,1 6 2,0 3-1,2 4 0,5 0 1,3 0-1,3 6 1,6 2 0,4-1 1,3 0-1,7-2 1,5-1-1,4-2 1,3-1-1,6-10 2,1-1-2,3-6-1,1-3 1,-1-4-1,0-3 1,-3-4-1,-1-4-2,1 2-5,-21-1-11,31-13-12,-17 2-1,1 1-2,-15 10 2</inkml:trace>
  <inkml:trace contextRef="#ctx0" brushRef="#br0" timeOffset="591">486 966 16,'0'0'25,"0"0"-1,0 0 2,0 0-15,14-26-2,-14 26-2,21-30-3,-9 6-1,-4-5-1,2 7 1,-6-2-1,1 5 0,-5 0 0,0 19 1,-3-26-2,3 26 1,0 0 0,-2 21-1,1-4 2,1 2-2,1 5 1,-1 2-1,0 5 1,4 3-1,-4-8 1,3 0-1,-1-1 0,1-4 0,0 0-2,-3-21-3,13 31-9,-13-31-16,0 0-1,11 15 1,-11-15-1</inkml:trace>
  <inkml:trace contextRef="#ctx0" brushRef="#br0" timeOffset="931">460 1157 8,'0'0'25,"0"0"1,0 0 1,-7 17-11,7-17-2,20-2-3,-4-5-3,10 4-3,1-4-2,6 0-4,4 2-6,-1 0-17,-1-6-5,-1 4 2,-5-5-2</inkml:trace>
  <inkml:trace contextRef="#ctx0" brushRef="#br0" timeOffset="1412">1115 821 28,'-9'-21'26,"9"21"1,0 0-6,0 0-7,0 0-3,0 0-4,0 0-2,0 0-2,0 0 0,14 11-1,4-11 0,5-11-1,6 11 1,5-10-1,5 0 0,3-1 1,3 3-2,2-4 1,4 12 0,-1 0-1,2-2 1,1-2 0,-1-2-1,0 0 0,-2 0 0,-4-1 1,-4-2-1,-6 0 0,-4 3 0,-9 2 0,-4-1 0,-19 5 0,22-4 0,-22 4 1,0 0-1,0 0 0,0 0 0,0 0 1,0 0-2,0 0 0,0 0-1,0 0-3,0 0-5,0 0-8,0 0-12,0 0-1,-16-15 1,16 15 1</inkml:trace>
  <inkml:trace contextRef="#ctx0" brushRef="#br0" timeOffset="1882">1801 532 15,'0'0'24,"0"0"0,-15 10 2,15-10-13,0 0-3,15 19-3,-15-19-2,31 17-2,-10-10 0,3 0 0,5 0-1,-4 0 0,4-2-1,-4 2 0,-4-2 0,-3 2 1,-18-7-1,21 17 1,-21-17 1,0 24-1,0-24 0,-20 28 1,4-6-1,-2 4 0,-3-2 0,0 2-1,-2 1-1,0-4-3,7 6-12,-3-5-14,-1-8-1,2-6-1,0-5-1</inkml:trace>
  <inkml:trace contextRef="#ctx0" brushRef="#br0" timeOffset="2563">2092 948 13,'0'0'22,"0"0"1,0 0-6,8-17-3,-8 17-4,0 0-3,18-10-2,-18 10-2,19 1-1,-19-1 0,20 16 0,-20-16 0,18 29 0,-10-8 0,-2-2 0,-1 3 0,-2-1 0,0-2 0,-3-2-1,0-17 1,0 26-1,0-26 1,0 0 0,0 0 1,0 0-1,0 0 0,0 0 1,-8-23-1,7 6 0,1 0-1,0-2 0,0 2 0,1 0-1,3 1 0,-3 1 1,-1 15-1,7-21 0,-7 21 0,0 0 0,5-15 0,-5 15-1,0 0 1,0 0-1,0 0-3,6 15-6,-6-15-14,0 0-5,0 0-1,0 0 1</inkml:trace>
  <inkml:trace contextRef="#ctx0" brushRef="#br0" timeOffset="3094">2059 983 11,'0'0'24,"-14"-17"0,14 17 0,14-9-9,-14 9-4,17-9-4,-17 9-2,24-3-1,-24 3-2,23 12 1,-23-12-1,26 26 0,-15-9 1,0 5-1,-4 2 1,1 4-1,-2-1 0,-1 3 0,-2-3 0,1 1 0,-3-2-1,3-4 0,0-3 1,1-4-1,-5-15 0,15 14 1,-15-14-1,21-7 0,-21 7 0,28-29 0,-15 8 0,1-4 0,-3-3 0,-1-3-1,-2 0 1,-4 2-1,-4 0 0,-4 4 0,-2 5 0,-2 4 0,8 16 0,-25-15 0,25 15 0,-21 2 0,21-2 0,0 0 0,-8 20 0,8-20 2,23 11-2,-4-8 0,9-3 0,3-3 0,4 1-7,-5-9-12,2 1-11,-3-4-2,-6 1 1,-4-5 0</inkml:trace>
  <inkml:trace contextRef="#ctx0" brushRef="#br0" timeOffset="3875">2408 84 30,'0'0'25,"0"0"1,0 0-8,0 0-6,0 0-2,28 17-4,-12-5-2,6 11 0,1-6-1,6 5 0,-4-3-1,-1 2 0,-5-4-2,-4-5-2,1 2-5,-16-14-8,0 0-13,0 0-1,0 0 0,0-24 1</inkml:trace>
  <inkml:trace contextRef="#ctx0" brushRef="#br0" timeOffset="4136">2596 0 23,'-6'15'25,"-7"1"1,-2 10 1,0 5-17,-4 0-2,3 7-2,-5-1-3,0 0-6,6-3-12,0-1-10,1-13-2,4-2 0,10-18 0</inkml:trace>
  <inkml:trace contextRef="#ctx0" brushRef="#br0" timeOffset="4316">2379 148 4,'10'-26'22,"6"5"2,-3 1-6,0 1-3,3 9 1,-16 10-4,24-2-1,-24 2-3,13 34-1,-11-11-1,3 8-2,-5 3 0,3 2-3,2 5-7,0-3-23,-4-8 1,4-3-3,-3-8 1</inkml:trace>
</inkml:ink>
</file>

<file path=ppt/ink/ink10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4:50.7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33 123 11,'0'0'24,"-17"-16"1,17 16-4,-11-22-7,11 22-2,1-27-4,-1 27-2,5-28-3,-5 28 0,29-15-2,-29 15 1,33-11-2,-15 9 1,-18 2-1,32 0 0,-32 0 0,25 14 0,-15 3 0,0 1 0,-1 4 0,-2 2 0,-3 7 1,1-2-1,-2-1 1,-3 6 0,5-8 0,-2 0 0,1-2 0,2-3 0,0-4 1,-6-17-1,20 24 0,-20-24 0,19 12 0,-19-12 0,22-2 0,-22 2 0,24-13 0,-24 13 0,23-24 0,-11 6 0,-4-2-1,0-4 1,-1-2-1,-4 2 0,-1 0 1,-6 1-1,-2 6 0,6 17 0,-24-21 0,24 21-1,-27-1 1,27 1 0,-19 10 1,19-10-1,0 0 1,0 0-1,32 8 1,-4-14-2,8-1-5,0 0-23,11-14 0,-6 4-2,-4-2 1</inkml:trace>
</inkml:ink>
</file>

<file path=ppt/ink/ink1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55.3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71 163 57,'-16'0'28,"16"0"-2,-21-6-1,21 6-18,0 0-7,8-25-1,10 10 1,11-2-1,3-4 1,8 0 0,4 2 0,3 2 0,-2 3 0,-2 7 0,-4 7 0,-8 9 0,-5 6 0,-12 8 0,-6 8 0,-9 7 0,-7 7 0,-7 5-1,-11 3 1,-4 4 0,-8 1 0,-5-1 0,-1-2 0,-4-5 0,1-5 0,4-9 0,5-3 0,6-10 1,6-3-1,7-9 0,19-11 0,0 0 0,0 0 0,21 13 0,10-18 0,12 0-1,9-7 1,9 2 0,7-8 0,5 5 0,1-5 0,-5 1 0,-8 3 0,-7 2 0,-9 3 0,-10 4 0,-7 0 0,-2 8-8,-12-1-17,-14-2-1,26-3 0,-26 3 0</inkml:trace>
</inkml:ink>
</file>

<file path=ppt/ink/ink10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4:52.1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18 137 19,'-10'-22'24,"10"22"1,-11-29-7,11 29-4,5-23-3,10 16-4,-15 7-2,30-21-1,-10 11-2,3 1 0,-1 4-1,1 0-1,-3 2 0,-3 1 0,-2 2 0,0 3 0,-15-3 0,21 14 0,-21-14 1,16 27-1,-11-7 1,0 4-1,0 4 1,-4 2 0,-1 3 1,0-1-1,-1-1 0,1-1 1,1-4-1,1-3 0,1-6 1,4 1-1,-7-18 0,19 15 0,-4-15 0,-1-3 0,5-4 0,-1-5-1,0-5 1,0-6-1,0-3 1,-5-5-1,-4 0 0,-4 0 0,-5 5 0,-3 0 0,-3 5 0,-6 6 0,12 15 0,-24-12-1,24 12 1,-16 5 0,16-5 1,0 0-1,30 3 0,1-4-1,10 2-6,3-4-22,1-4 0,2-2-2,-5-1 1</inkml:trace>
</inkml:ink>
</file>

<file path=ppt/ink/ink10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5:01.3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0 749 9,'0'0'26,"0"0"0,-5-19 2,5 19-13,6-15-3,-6 15-2,23-11-4,-7 11-2,3 0-1,4 7-1,3 2-1,0 8 1,1 4-1,-1 7 0,-1 1 0,-3 5 0,-1 1 0,0 0 0,-4-3 0,-3-2-1,-2-3 1,-3-4-1,-4-4 1,-5-19-2,7 26-2,-7-26-3,0 0-7,-4 15-15,4-15-2,0 0 1,-22-22 1</inkml:trace>
  <inkml:trace contextRef="#ctx0" brushRef="#br0" timeOffset="331">197 874 23,'0'0'24,"0"0"1,0 0-6,-24 20-4,16 5-3,-8-1-3,-1 9-2,-4-2-1,2 3-2,-2-1-1,3-4-1,2-4-1,4-5-3,12-20-5,-4 28-19,4-28-1,22-2-3,-4-12 1</inkml:trace>
  <inkml:trace contextRef="#ctx0" brushRef="#br0" timeOffset="631">506 851 5,'0'0'25,"0"0"-1,0-19 2,0 19-11,0 0-3,-3-24-3,3 24-3,0 0-2,24-22-1,-24 22-2,31-14 0,-13 9-1,3 1 1,0 4-1,-1 4 0,-1 3 0,-3 6 0,-3 5 0,-2 4 0,-6 4 0,-5 3 0,-8 2 0,-3 2 0,-5-2 1,-2 0-1,-5-5 0,4-5 1,1-4-1,3-3 1,15-14 0,-14 9 0,14-9 0,0 0-1,13-23 1,1 8 0,4-8-1,5-1 0,3-5 0,1-2 0,1-2 0,1 0 0,-2 0 1,-2 2-2,-6 2 2,-4 5-1,-6 5 0,-4 1 0,-5 18 0,0 0-1,0 0 2,-24-3-1,9 17 1,-2 6 0,-3 6 0,1 5 1,-4 2 0,4 3 1,-1 1-2,7 1 1,2-5 0,8-2-1,3-5 0,6-4 0,4-3 0,4-7 0,8-3-1,-5-6-3,9 1-7,-3-8-20,-2-3 1,0-5-3,-3-2 2</inkml:trace>
  <inkml:trace contextRef="#ctx0" brushRef="#br0" timeOffset="1312">1003 958 12,'20'-5'24,"-20"5"2,19-5 1,-19 5-12,20 2-4,-20-2-2,14 10-3,-14-10-2,0 0-2,0 21 0,0-21 0,0 0-1,-19 10 0,19-10 0,0 0 0,-18-7-2,18 7-3,0 0-10,-3-24-13,3 24-2,11-22 2,-11 22-2</inkml:trace>
  <inkml:trace contextRef="#ctx0" brushRef="#br0" timeOffset="1632">1369 779 20,'0'0'25,"0"0"2,0 0 1,0 0-14,0 0-4,18 19-1,-18-19-3,20 0-1,-20 0-2,21-7 0,-5-2-1,5 1 0,0-6-1,2-2 0,-1-1-1,1 0 1,-2-4-1,-2 0 0,-4 0 1,-5-1-1,-4 1 0,-3 4 0,-3 0 1,-4 1-1,4 16 0,-18-17 0,3 13 0,-3 8 1,-4 5-1,-1 4 1,-3 5-1,2 6 1,-4 7-1,4 3 1,0 3 0,4 2 0,3 1 0,5 2 0,4-3 0,6-1 1,6-5-1,4-2 0,5-7 0,5-3 0,3-7 0,5-2-1,4-5-2,-2-9-5,9 4-14,-6-9-10,0 2-1,-6-4 0,0 1 0</inkml:trace>
  <inkml:trace contextRef="#ctx0" brushRef="#br0" timeOffset="2153">1807 1095 35,'0'0'27,"0"0"0,0 0-5,-12-21-11,12 21-2,2-21-4,-2 21-2,8-24 0,-8 24-1,8-26 0,-8 26-1,7-26 1,-7 26 0,0-20 0,0 20 0,-2-16 0,2 16-1,0 0 0,0 0 0,0 0 1,-5 21-1,3-6 0,2 4 1,-1 4-1,-1 1 2,1 0-2,1 2 1,-2-2-1,2-3 0,0-4-2,0-17-1,3 35-8,-3-35-21,0 0 1,0 0-3,0 0 1</inkml:trace>
  <inkml:trace contextRef="#ctx0" brushRef="#br0" timeOffset="2854">2036 14 34,'15'-18'25,"-15"18"-2,0 0-4,0 0-3,0 0-5,0 0-2,2 23-2,-6-8-1,-4 10-1,-5 4-1,-3-2 0,3 5-1,-1-3-1,1-1 1,1-3-2,4 3-1,0-11 0,8-17-5,10 28-11,-10-28-14,0 0-2,0 0 0,0 0-1</inkml:trace>
</inkml:ink>
</file>

<file path=ppt/ink/ink10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5:07.36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32 935 13,'4'19'24,"-4"-19"1,0 0 1,0 0-15,0 0-1,0 0-2,17 10-1,-1-12-2,3-6-1,5 3-1,4-6-1,2-1 0,1-3-1,0-3-1,-2-2 1,-2-1-1,-3-3 1,-1-2-1,-5-3 0,-4 3 0,-4-2 1,-5 8-1,-2-1 1,-5 5-1,2 16 1,-17-20 0,0 18 0,1 4 0,-6 3 0,-1 3 0,-4 4 0,-2 6 0,-4 1 0,1 5 0,1 3 0,-1 6 0,3-2 0,5 4 0,3 1-1,5 0 1,6 0-1,7 1 1,5-6 0,7-4-1,6 1 1,3-7 0,6-6 0,5-4-1,1-6 1,4-4-1,2-2-3,-4-10-4,8 6-13,-6-5-10,0 1-2,-5-1 2,0-1-1</inkml:trace>
  <inkml:trace contextRef="#ctx0" brushRef="#br0" timeOffset="581">567 1126 5,'0'0'24,"-5"-17"0,5 17 0,-1-24-8,1 24-4,9-22-3,-9 22-1,21-25-3,-21 25-1,23-20 0,-7 13-2,-1-2-1,-1 6 1,1 1-1,-1 7-1,-14-5 0,23 19 0,-15-3 1,-7 6-1,-4 2 0,-5 6 0,-6-1 1,-6 2 0,-4-3 0,0 1 0,0-3 1,0-4-1,3-5 0,6-3 1,15-14-1,-16 19 1,16-19 0,0 0-1,16 7 1,0-5 0,5-6-1,5 3 1,3-3-1,3-1-1,2 0 1,0-2-2,5 2-1,-7-6-5,3 6-15,-7 0-8,-4-2-1,-5 2 0</inkml:trace>
  <inkml:trace contextRef="#ctx0" brushRef="#br0" timeOffset="1402">1296 871 28,'0'0'26,"-17"-7"0,17 7-3,-15-9-9,15 9-2,0 0-2,-19-8-4,19 8-1,0 0 0,0 0-2,0 0 0,0 0 0,0 0-1,21 17 0,-21-17 1,26 4-1,-7-4 0,5 1-1,5-2 1,5-1-1,3-2-1,5 1 1,2-2-1,1 0 1,3-2-1,4-2 0,1 2 0,4-1 0,1-1 0,0 0 0,3-1 0,0 1 0,1 1 0,-3 1 0,-5-2 0,-2 2 0,-7 2 0,-6 0 0,-9 1 0,-7 1-1,-9 1 1,-14 2-2,18-5 0,-18 5-3,0 0-3,0 0-4,0 0-13,0 0-6,0 0-2,-6-19 2</inkml:trace>
  <inkml:trace contextRef="#ctx0" brushRef="#br0" timeOffset="1903">2318 557 15,'0'0'24,"16"-19"1,-1 19 2,4 5-15,-1 0-1,9 9-3,-4 2-2,1 6 0,-6 2-2,-4 6-1,-9-1 0,-6 2-1,-15 0 0,-5-2-1,-4 1 0,-2-6-2,3-2-5,-4-6-10,9-2-13,19-14 0,0 0 0,0 0-1</inkml:trace>
  <inkml:trace contextRef="#ctx0" brushRef="#br0" timeOffset="2193">2591 964 11,'-19'0'26,"19"0"0,-26-10 0,18-6-10,8 16-8,1-17-1,-1 17-2,16-15-2,-16 15-2,21-16 1,-4 11-1,-3 0-1,-14 5 1,24-6 0,-24 6 0,16 0 0,-16 0 0,15 7 0,-15-7 0,0 0 0,14 18 0,-14-18 0,0 0 0,10 22 0,-10-22 0,5 24 1,-5-8-1,-3 1 1,1 4-1,0 1 1,-1 2 0,0 0 0,1 4-1,2-6 0,2 4 1,1-5-1,0-2 0,4-3 0,-7-16-1,19 20 1,-19-20 0,26 4 0,-10-10-1,-1-4 1,1-4-1,-2-6 2,-1-6-2,-1-4 0,-3 1 0,-4-2 0,0 0 0,-7 5 0,-2 5 0,-3 6 0,7 15 0,-21-12-2,21 12 2,-21 3 0,21-3 0,0 0 0,-13 21 0,13-21 0,16 10 0,-1-6-1,-1-4-2,11 3-6,-8-6-16,6-6-6,1-1 0,-1-4-1</inkml:trace>
  <inkml:trace contextRef="#ctx0" brushRef="#br0" timeOffset="3625">2822 81 14,'0'0'21,"0"0"0,0 0-7,-2 22-5,2-22-1,26 24-3,-10-10-2,0 4-1,3-1-1,4 0 1,0-1-2,-4-4-2,0 1-5,-19-13-6,16 13-9,-16-13-1,0 0 1</inkml:trace>
  <inkml:trace contextRef="#ctx0" brushRef="#br0" timeOffset="3885">3007 100 1,'-14'27'22,"-1"-11"0,2 3 0,-3 2-10,-2-4-2,2 2-4,0-4-4,0-1-8,0-3-15,16-11-1,-18 15 0,18-15-1</inkml:trace>
  <inkml:trace contextRef="#ctx0" brushRef="#br0" timeOffset="4106">2722 245 9,'0'0'21,"0"0"1,0 0-1,16-19-11,3 14-1,4-2-6,4 2-2,4-1-4,3-1-4,-5-1-9,1 4-6,-10-4 0,-1 4 0</inkml:trace>
  <inkml:trace contextRef="#ctx0" brushRef="#br0" timeOffset="4306">2920 76 8,'0'0'24,"-10"15"0,5 3-2,2 9-6,-6-1-4,4 7-2,-3-2-3,3 5-3,3-10-5,-3 2-15,4-11-9,2-2-2,-1-15 1</inkml:trace>
  <inkml:trace contextRef="#ctx0" brushRef="#br0" timeOffset="5187">3504 579 6,'21'6'25,"-21"-6"1,0 0 2,16 10-11,-16-10-3,0 0-3,19 9-3,-4-4-2,-15-5-2,32-4 0,-12-3-2,5 1-1,3-7 0,3 0-1,-2-6 1,0-9 0,-5 0-1,-3 1 0,-5-1 0,-5 1 0,-8-1 0,-4 4 1,-6 3-2,7 21 1,-27-17 0,6 12 0,-5 7 1,-1 3-1,-2 2 1,0 1 0,-4 1 0,1 15 0,1 2 0,6 3 0,-1 2 1,5 4-2,3-1 2,7 6-2,6 1 1,7-10 0,4-3 1,5-2-2,9-4 1,4-3-1,0-5 1,2-4-2,3 1-3,-3-15-5,1 4-22,-1-7 0,-2 1-1,-1-5 0</inkml:trace>
  <inkml:trace contextRef="#ctx0" brushRef="#br0" timeOffset="5708">3898 761 21,'-16'5'28,"16"-5"0,0 0 0,-2-28-13,2 28-4,13-21-3,1 15-2,1-5-3,-1 4-1,3 2-1,0 2 0,1 3 0,0 3-1,-2 2 0,-16-5 0,18 21 0,-10-4 0,-7 2 0,-4 2 0,-3 3 0,-6 4 1,-5-4-1,-3 0 1,-2-2 0,-3 3 0,1-5 0,2-1 0,-3-3-1,4-2 1,7-2 0,14-12 0,-16 17 0,16-17 1,0 0-1,0 0 0,0 0 0,29 14 1,-13-16-1,10 0 1,8-1-2,3 1 1,2-3-1,-1 1-1,1 1-1,-7-6-6,5 9-12,-16-6-12,-21 6-1,15-14 1,-15 14 0</inkml:trace>
  <inkml:trace contextRef="#ctx0" brushRef="#br0" timeOffset="10084">4333 95 18,'0'0'24,"2"-18"1,-2 18-6,0 0-3,-11-20-4,11 20-3,0 0-3,0 0-2,0 0 0,-15 12-2,15-12 0,-11 24 0,1-7 0,-1 4-1,-7 0 1,-3 1 0,-3 2 0,1-1 0,2-3-1,2-1 0,1-3 0,4-2 0,14-14-1,-13 19 1,13-19 0,0 0-1,0 0 1,18-14-1,-18 14 1,22-31-1,-4 8 1,0-3-1,-1-1 0,4-2 0,-1-1 0,-3 3 0,3-1 0,-7 4 0,-2 5 0,-3 3 0,-8 16 0,11-15-1,-11 15 1,0 0 0,0 0 0,4 21-1,-9-6 1,-3 6 0,-5 1 0,3 6 0,-3-1 1,-1 1-1,-2 0 0,-1-6-1,6 2-7,0-5-22,11-19 0,-15 19-1,15-19 0</inkml:trace>
</inkml:ink>
</file>

<file path=ppt/ink/ink10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5:20.3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413 860 9,'0'0'21,"28"-18"-3,-12 11-1,-16 7-2,30-10 0,-30 10-4,20-7-2,-20 7-2,0 0-1,-15 5-2,-2 2-1,-9-2-1,-7 4 0,-4-2-1,-5 2 0,0-4 0,4 0 0,2-3 1,6 1 0,5-3-1,8-2 1,17 2-1,-18-1 1,18 1-1,0 0-1,0 0 1,0 0 0,-5 22-1,5 8 0,-3 4 0,-2 9 1,0 9 0,0 5-1,-3 9 1,0 5-1,-2-10 1,-1-2 0,0-2-1,-2-7 1,0-7-1,3-6 1,-1-10-1,5-4 1,6-23 0,-7 20 0,7-20 0,0 0 0,15-1 1,-1-4-2,2-2 1,7 0 0,6-2-1,5-1 0,3 1 0,5 0 0,1-1 0,1 1 0,0 2-1,-6-3-4,1 10-4,-13-3-20,0-4-1,-9-5-2,0-1 1</inkml:trace>
  <inkml:trace contextRef="#ctx0" brushRef="#br0" timeOffset="610">689 1270 22,'0'0'26,"0"0"0,0 0 2,0 0-15,0 0-4,11-21-2,10 16-3,-3-4-1,10 0-2,-7-3 0,-2-2 0,-3-1 0,-1-2-1,-7-2 1,-5 0-1,-5-1 1,-4 5-1,-4-1 1,10 16-1,-30-19 1,12 16 0,-3 3 0,-5 8 0,0 5 1,0 6 0,0 3 0,2 6 0,5 1 0,3 4 0,1 0-1,12 2 1,3-2 0,5-1-1,8-6 0,5-1 2,3-6-2,3-4 0,3-3-1,2-5 1,3-3-2,-1-9-4,5 6-8,-6-9-17,-4-3-1,-2-1-1,-4-2 0</inkml:trace>
  <inkml:trace contextRef="#ctx0" brushRef="#br0" timeOffset="1091">1118 1448 33,'-19'-2'27,"19"2"1,0 0-1,-10-27-16,10 27-2,12-26-3,-12 26-3,21-26 0,-5 14-2,2 1 0,-1 4-1,3 2 1,-1 3-1,0 7 0,-1 2 1,-3 7-1,-7 2 0,-5 5 0,-6 1 0,-7 4 0,-5 3 1,-5-1 0,-3 2 0,-3-4 0,2-2 1,0-2 0,6-3 0,3-5 0,15-14 0,-11 19 0,11-19 1,0 0-2,29 5 1,-8-10-1,8 0 0,5-4 0,2 1-1,2-3-1,-1-1-1,2 5-5,-11-7-9,-3 8-15,-5-3 0,-20 9-1,19-14 0</inkml:trace>
  <inkml:trace contextRef="#ctx0" brushRef="#br0" timeOffset="1722">1420 661 23,'0'0'27,"0"0"0,0 0 2,0 0-13,-10 25-4,10-25-3,-11 33-2,3-15-3,2 6 0,-1-3-3,1 1-1,3-3-5,-7 0-17,5 4-7,0-3-2,0-2 1</inkml:trace>
  <inkml:trace contextRef="#ctx0" brushRef="#br0" timeOffset="3294">2011 816 26,'-12'-17'24,"12"17"1,0 0-6,0 0-5,0 0-1,0 0-4,-12 26-2,8-7-1,6 9-1,-7 1-1,5 9 0,-2 2-1,4 3 0,-2 0-1,2 6 0,-2-8-1,1 3 0,1-6 1,1-4-2,0-2 1,-1-6-1,3-6-1,-4-4-1,-1-16-2,0 0-6,15 10-12,-15-10-8,8-17-1,-8 17 0</inkml:trace>
  <inkml:trace contextRef="#ctx0" brushRef="#br0" timeOffset="3745">2004 1121 32,'0'0'27,"-14"-12"1,14 12-7,0 0-8,0 0-2,18-16-4,-4 14-2,10 2-2,5-1-1,10 2-1,6-1 0,8 2 0,4 0 0,3 0 0,-1-2-1,1 0 0,-3 0 1,-3 1-1,-2-2 1,-7 1-1,-6-2 1,-5 2 0,-8 0 1,-2 0-1,-5-2 0,-19 2 1,21-7-1,-21 7 0,0 0 0,18-8-1,-18 8 0,0 0-2,0 0-2,0 0-4,14-7-8,-14 7-13,0 0-2,0 0 1,-1-18 0</inkml:trace>
  <inkml:trace contextRef="#ctx0" brushRef="#br0" timeOffset="4146">2761 970 22,'0'0'24,"0"0"1,-2-20 0,2 20-13,23 10-3,-7-7-2,12 13-3,-6-7 0,4 11-1,-5-8 1,0 16-1,-8-12 1,-5 5 0,-11-1-1,-5 5 0,-12-3-1,-2 4 1,-7-2-2,-4-1 0,0-3-1,2-2-3,10 3-7,-2-11-19,7-3 0,16-7-2,-19-2 1</inkml:trace>
  <inkml:trace contextRef="#ctx0" brushRef="#br0" timeOffset="4877">3379 1026 7,'0'0'24,"-16"3"0,16-3 1,0 0-8,-10-17-5,14 1-1,-4 16-4,8-22-3,-8 22-1,21-19 0,-21 19-2,29-18 1,-13 15-1,3 3 0,2 2-1,-2 10 1,2-5-1,-1 10 0,-1-3 0,-1 10 0,-7-5 1,-3 14-1,-6-7 0,-7 0 1,-6 0-1,-4-2 0,-4-1 1,0-4-1,-1-4 1,2-3 0,4-5 0,14-7 0,-18 4-1,18-4 1,0 0 0,8-26 0,5 10-1,2-1 1,4-4-1,4-1 0,1-3 0,2-1 0,-1-1 1,0-4-1,-4-1 0,-2 5 0,-4 1 0,-3 3 0,-4 6 0,-8 17 1,10-26-1,-10 26 1,0 0-1,0 0 1,-19 14 1,9 3-1,0 2 1,-2 4-1,0 3 1,3 1-1,2 5 2,4 0-2,0-7 0,6-5 0,2-2 0,6-3 0,-11-15-1,26 18 1,-7-13-1,1-5-2,5 0-4,-7-9-8,3 2-17,-3-3 0,0-4-1,-2-2 0</inkml:trace>
  <inkml:trace contextRef="#ctx0" brushRef="#br0" timeOffset="5658">3841 595 48,'0'0'27,"0"0"1,0 0-8,25 5-13,5-10-1,2-2-3,7 0-1,-1 0-1,1 2 0,-4 0 0,-5 1 0,-6 1 0,-10 3 1,-14 0 0,16 10 1,-16-10-1,2 23 1,-2-8 0,2 8-1,-1 3 0,6 5 0,-4 3-1,5 3 2,-2-6-2,1 14 0,-1 0 1,1 2-2,1-4 2,-3 0-2,1-3 1,1 0-1,-1 3 1,1-12-1,-3-5 0,1-3 0,-5-6 0,3-2 0,-3-15 0,-3 23 0,3-23 1,-21 17-1,5-8 0,-8 1 0,-7 2 0,-8 2-2,1 5-3,-12-8-8,6 4-18,4-4-1,4-6-1,11-7 1</inkml:trace>
  <inkml:trace contextRef="#ctx0" brushRef="#br0" timeOffset="6409">4628 908 46,'0'0'29,"0"0"1,-11 24 0,11-24-19,1 16-2,-1-16-3,18 12-1,2-2-1,-3-22-2,12 12-1,5-14 0,3 2 0,0-2-1,1-3 0,-5-4 0,-5-3 1,1 7-1,-15-6 0,-4-1 1,-3-2-1,-7 0 0,-4 4-1,-5 3 1,9 19 0,-29-19 0,9 19 0,-7 5 0,-2 7 0,-2 3 0,0 6 0,-1 5 1,5 0 0,-1 0 0,6 10 0,4 2 0,7 1 0,4-3 1,9-1-1,4-6 0,9 2 0,7 0 0,7-15-1,4-6-1,2-5-2,7 1-7,-5-12-23,0-1 1,-3-6-2,-5-1 1</inkml:trace>
  <inkml:trace contextRef="#ctx0" brushRef="#br0" timeOffset="6869">5186 1086 25,'0'0'29,"0"0"-1,0 0 2,0 0-12,0 0-6,15-21-2,-12 6-4,8-11-2,-2 0-3,0 2 1,-1 0-2,2-1 1,-5 3-1,0 1 1,-2 4 0,-3 17 1,0 0-1,0 0 0,0 0 1,0 0 0,-16 31 0,13-5-1,-4 2 1,4 1-1,-2 2 1,3 4-1,-1 1 0,2-12-1,-1 1-3,-5-8-2,12 5-13,-5-22-14,-5 21 0,5-21-1,0 0 1</inkml:trace>
  <inkml:trace contextRef="#ctx0" brushRef="#br0" timeOffset="7200">5080 1278 18,'-15'12'28,"15"-12"2,-19 14 1,19-14-9,0 0-7,0 0-3,0 0-3,19-1-2,2-5-4,10 1-1,3-3-1,8-1-2,8 5-5,-8-8-15,5 5-10,-4-3-1,-7 0-1,-9-4 1</inkml:trace>
  <inkml:trace contextRef="#ctx0" brushRef="#br0" timeOffset="7821">5864 880 33,'0'0'27,"-18"0"2,18 0-8,0 0-3,-21 2-5,21-2-2,0 0-4,0 0-2,0 0-1,0 0 0,-17 2-3,17-2 1,0 0-2,0 0 1,21 1-1,-21-1 1,19 0 0,-3 0-1,5 0 1,0-1 0,5 1-1,6-4 1,5 3-1,9-3 0,2-1 0,5 0 1,4 0-1,6-1 0,-4-1 0,6 0 0,-5 2 1,-1-2-1,-2 2 0,4 0 0,-8 0 0,-3 0 1,-1 1-1,-6 1 0,-1-2 1,-5 1-1,-3 2 0,-10-1 0,-1 1 0,-4-1 0,-19 3 0,23-2 0,-23 2 0,0 0 0,0 0-1,0 0-2,0 0-2,-18 0-5,18 0-13,-14 3-8,14-3-1,-20 0 0,20 0 1</inkml:trace>
  <inkml:trace contextRef="#ctx0" brushRef="#br0" timeOffset="8372">6929 802 49,'0'0'28,"-9"19"0,4-3-8,5-16-10,-7 23-2,7-23-2,-1 15-3,1-15-1,0 0-1,0 0 0,0 0 1,0 0-1,0 0 0,-15-9 0,7-6 0,-2-1 0,-1-3 0,3 2-1,-2-2 1,4 3 0,6 16-1,-3-24 1,3 24 0,0 0-1,27-14 0,-12 13 0,6 4 2,3 2-2,-2 4 0,-1 1 0,0 2 1,-3 0-1,-3 4 1,-6 0 1,-6 1-1,-3-17 0,-16 26 1,0-14-1,-3-3-1,-4-2-2,-1-1-5,3-2-16,-5-2-9,10-2 0,-5 0 0</inkml:trace>
  <inkml:trace contextRef="#ctx0" brushRef="#br0" timeOffset="10945">5359 281 35,'10'-17'27,"-10"17"1,0 0-7,0 0-5,0 0-4,0 0-3,-5 26-3,2-2-2,-5-1-2,0 5 1,-4-2-1,1 3-2,-2 0-1,-3-6-5,8 5-13,-2-4-11,2-5-1,3-4 1,5-15-1</inkml:trace>
  <inkml:trace contextRef="#ctx0" brushRef="#br0" timeOffset="11807">7673 699 46,'0'0'27,"0"0"2,0 0-8,0 0-9,0 0-3,15 5-1,-15-5-3,27-7-2,-9 2 0,3-4-1,1-1-2,3-6 1,-1-1-1,-3-4 0,-2-3 0,-3 0 0,-1-2 0,-4 0 0,-4 0 0,-7 5 0,-2 2 0,-3 3 0,5 16 0,-24-14 0,6 14 1,-3 6-1,-1 6 1,1 3 1,-5 8-1,2 3 0,3 5 1,0 2-1,4 3 0,3 2 1,6 0-1,1-1 1,12-3-1,3-3 0,7-3 0,7-4 0,7-6 0,7-5-1,3-4 1,6-2-1,-2-5 0,6-2-1,-2-5-1,-4 1-3,-10-6-7,-6 3-20,-8-4 0,-19 11-2,12-29 1</inkml:trace>
  <inkml:trace contextRef="#ctx0" brushRef="#br0" timeOffset="12518">7042-1 20,'0'0'26,"0"0"0,0 0 2,16-5-14,-16 5-2,28 12-2,-9-3-4,7 5-1,1-2-1,7 3-1,0-1-1,-2 0-1,2-2 0,-5-1-3,0 1-5,-12-9-11,-1 1-10,-16-4-2,0 0 1,0 0 0</inkml:trace>
  <inkml:trace contextRef="#ctx0" brushRef="#br0" timeOffset="12758">7325 27 37,'-12'17'27,"-4"1"1,-5 2-9,5 8-5,-8-2-3,3 5-4,-3-3-3,4 0-2,4-1-3,0-8-7,8 4-9,1-8-11,7-15 0,0 0 0,-14 11 0</inkml:trace>
  <inkml:trace contextRef="#ctx0" brushRef="#br0" timeOffset="12928">7063 257 39,'0'0'26,"0"0"1,0 0-8,5-21-7,11 16-3,5-5-3,10 1-3,4-1-1,7-1-1,5 1-1,-2 1-2,-1 1-3,-9-3-3,-2 4-8,-12-1-11,-21 8-1,14-17 2,-14 17-1</inkml:trace>
  <inkml:trace contextRef="#ctx0" brushRef="#br0" timeOffset="13138">7300-2 24,'0'0'26,"-17"3"0,17-3-2,-12 21-6,4-4-5,8 11-3,-6 3-3,4 9-2,1 1-3,2 3-3,7 11-11,-5-7-16,-1 3-1,0-5-1,-2-4 0</inkml:trace>
  <inkml:trace contextRef="#ctx0" brushRef="#br0" timeOffset="13599">7170 1168 9,'0'0'24,"0"0"1,-8-19 0,8 19-9,9-19-4,-9 19-3,21-16-3,-6 11-2,-15 5-2,26-4 0,-26 4-1,21 12 1,-21-12 0,12 32 1,-8-12-1,-3 6 1,-2-1 0,2 2 0,-2-1-1,4 0 1,0-3-1,4-3 0,1-4-1,-8-16 0,21 17 0,-5-17 0,-2-5 0,4-5 0,-2-8-1,-3-2 2,-2-5-2,-4-1 0,-6-1 1,-4 3-1,-5 1 0,0 6 0,8 17 1,-21-21-1,21 21 0,0 0 1,0 0-1,0 0 1,26 5-1,-3-1 1,10 1-3,-2-9-9,5 4-19,1-1-1,-3-5-1,-4-1 0</inkml:trace>
</inkml:ink>
</file>

<file path=ppt/ink/ink10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5:58.5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234 394 15,'-8'-19'22,"8"19"-1,0 0-7,-21-2-4,21 2-1,-13 31-1,8 3-2,-3 8-2,2 14 1,-6 11 0,-10 14 0,6 4 0,-4 4-1,-6 0 0,7 1-1,-4-8 0,8-2-1,-1-17-1,16-8 0,-11-12 0,13-12 0,9-12 0,-11-19 0,29-15 1,-13-20-1,5-16 0,0-22 1,5-16-2,0-18 1,-10-18-1,1-6 0,-1-1 0,-3 6 0,0 13-1,-3 20 1,-2 17 0,-2 21-1,1 26 0,-7 29 1,0 0-1,11 46 1,-6 6-1,-2 10 2,2 12-1,3 6 1,0 3-1,3-6 1,1 6 0,2-9 0,1-12 0,3-9 0,1-13 0,1-9 0,1-14 0,0-17 0,3-17 0,4-14 0,-1-17 0,-1-16 0,0-22-1,-2-17 0,-1-7 0,0 6 0,-5-2 0,-5 8 0,-2 12-1,-3 15 1,0 25-1,-1 22 1,-7 24-1,4 17 1,-2 22-1,-4 20 1,2 17 0,-1 11 1,-4 13 0,0 5 0,-1 7 2,-1-4-2,-1-6 0,2-8-1,-1-8 1,2-7-1,5-10-1,0-9-3,8-6-4,-1-16-23,2-14 1,-9-24-3,26 7 2</inkml:trace>
  <inkml:trace contextRef="#ctx0" brushRef="#br0" timeOffset="872">1109 1063 5,'0'0'22,"5"-31"0,-5 31 2,-6-24-10,6 24-2,-13-18-2,-3 13-2,16 5-2,-20 5-2,2 4 0,-3 3-1,8 5 0,-8 4-2,5 5 0,3 3 0,-3 2 0,5 3-1,2 1 0,6-1 0,5-1 0,3-4 1,4-5-1,4-5 0,4-7 0,-17-12 1,35 2-1,-12-12 1,1-8 0,-3-6-1,0-3 1,-4-8-1,-3-3 0,2-1 1,-11 1-1,-5 2 0,-11 5 0,3 5-1,-7 6 1,-3 6 0,4 9 0,-1 6-1,-1 5 1,1 4-1,15-10 1,-14 31-1,9-14 1,5 2 0,2 0-1,-2-2 1,4-1 0,11-4 0,3 0 0,0-6 0,1-2 1,2-2-1,-1-4 0,4-5 0,-1-3 1,-9-2-1,-1-6 0,0 1 1,-1-2-1,0-1 0,0-1 0,-2 4 0,-1 0 0,-1 1 0,0-6 0,-8 22 0,18-28 0,-18 28 0,26-20 0,-8 15 0,-2-8 0,5 13 0,2 13-1,-2-7 1,0 12 0,-1-5 0,-3 11-1,-2-1 1,-4 9 0,-4-6 1,-6 4-1,-4 0 0,-5 1 0,-3 2 0,-5-2 0,-4-3 0,2-4 1,-1-5-1,3-7 0,1-11 1,15-1-1,-16-19 0,14-5 0,9-10 1,4-6-1,7-6 0,5-7 0,2-4 0,5-2 0,2 3-1,0-1 1,-1 5 0,-3 6 0,-5 6 0,-6 11 0,0 5 0,-17 24 0,11-16 0,-11 16 0,-16 28 1,1 0 0,-6 11 1,5 9-1,-4 6 1,3 2 0,4-1-1,6 2 1,5-4-1,9-6 0,4-9-1,7-7 1,3-11-1,5-11-2,8-4-9,0-14-17,-6-11-2,-4-6-1,-9-8 1</inkml:trace>
  <inkml:trace contextRef="#ctx0" brushRef="#br0" timeOffset="1943">1607 1030 23,'0'0'25,"0"0"-1,21-14 1,5-6-14,6 4-12,12-4-20,1-8-2,12 4 0,-3-9-2</inkml:trace>
</inkml:ink>
</file>

<file path=ppt/ink/ink10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00.7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1129 17,'0'0'25,"0"0"1,0 0 1,4-16-15,-4 16-2,25-24-2,-6 3-1,7 1-3,3-10-2,3-2 0,2-8-1,1-8-1,-2-11 1,-6-6-1,-4-11 0,-4-12 0,-8-7 0,-3-1 0,-3 1 0,-6 7 0,-4 10 0,-7 13-1,-2 17 2,-7 17-2,-3 17 2,-7 16-1,-3 13 0,0 16 1,-1 16 0,1 11 1,2 11 0,6 10 0,3 2 0,9 9 0,6-2 1,9-4-2,9-8 1,13-9-1,9-10 1,8-9-2,5-8 0,4-16-1,7-7-4,-7-15-11,1-5-14,-5-8-1,-8-6 1,-3 0 0</inkml:trace>
  <inkml:trace contextRef="#ctx0" brushRef="#br0" timeOffset="500">720 801 11,'12'-22'22,"-12"22"-2,12-24-5,-12 24-1,9-19-2,-9 1-3,0 18-2,4-17-2,-4 17 0,0 0-1,-7-15 0,7 15-1,-11-16 0,11 16-1,-21-3 0,6 3 0,15 0 0,-32 0-1,14 1 0,-3 13 1,0 5-1,-1 5 0,1 6 1,0 2-1,3 3 0,5 4 1,4 1-1,4-9 0,5-5 0,6-5-1,-6-21 0,29 17 1,-6-19-1,-1-10 0,4-5 1,-2-11-1,1-3 0,-3-3 0,-2-4 1,-6 0-2,-4 7 1,-4 2 0,-3 6 0,-1 6 0,-2 17-1,0 0 1,0 0 0,-8 33 0,5-11 0,1 7 0,-1 2 0,1 6 0,2-1 0,4-12 0,-1-2 0,3-4 1,-6-18-1,16 19 0,-16-19 0,26-4 1,-11-6-1,2-4 1,0-5-1,2-2 0,2-3 0,1-2 0,3-5 1,-1 2-2,0 3 1,-1 4 0,-2 5 0,-2 1-1,-1 14 2,-4 8-1,-3 9-1,-4 7 2,-4 3-2,-3 4 2,-5 2-1,-1 3 0,-2-10 0,-2-3 0,0-4 1,10-17-1,-16 25 0,16-25 1,0 0-1,0 0 1,0 0-1,3-25 1,6 8-1,3-5 1,5-4-1,-1-7 0,3 2 0,2 2 0,-2 3 0,2 2 0,-1 5 0,-3 5-1,-2 6 1,-15 8 0,24 0 0,-24 0-1,20 20 2,-12-4-1,-4 1-1,1 2 2,0 2-1,-2 1 0,2 2 0,0-8 0,0-1-1,-5-15 1,14 26 1,-14-26-1,18 15 0,-18-15 0,24 6 0,-24-6 0,33-9 0,-9 0 1,0-1-2,2-4 1,0 0 0,-4-1 1,1 1-1,1-10 0,-11 3 0,-2 1 0,-3 2 0,0 0 0,0-5 0,-1 1 0,1-2 0,0 8 0,-2-3 0,2 0-1,-1-1 1,-4 1 0,-3 19 0,2-26 0,-2 26 0,0 0 1,-23-14-1,23 14 0,-29 5 0,10 2 0,-9 3 1,-1 2 0,5 6-1,-3 2 2,2 3-1,1-4 0,5 12-1,4-2 1,14-1 0,1-3 0,0-2-1,11-8 0,4-1 1,4-4-1,3-22 1,1-3-1,0-6 1,2-3-2,1-4 2,-6 3-1,-3-1 0,-4 3 0,-13 23 0,23-20 0,-23 20-1,14 1 1,-14-1 0,8 31 0,-4-5-1,0 9 2,-2 6-2,0 7 2,-2 11-2,-4 6 2,1 10-2,-5 4 2,-3 5-1,-2 4 0,-6 7-9,-12-7 3,4-2-1,-9-12 1,-1-10 0,-7-14 0,3-9 0,-6-12 0,6-17 8,8-6-2,2-13 0,4-9 0,6-6 1,8-13-1,8-4 0,21-37 5,7-12 1,10-5 0,13-7 1,12 2-1,3-6 0,10-1 2,1 5-2,-9 35-5,-5 8-1,0 7 0,-14 9 0,-7 4 0,-6 5-1,-9 13 1,-4-4 0,-3 3 0,-7 2 0,-4 3 0,-4 15 0,2-21 0,-2 21 0,0 0 0,-21 5 0,21-5-1,-26 26 1,12-7 0,-1 4 0,1-1 0,1 9 0,3 0 0,4 0 1,1 0-2,5-2 2,3-1-1,4-4 0,4-3 0,7-11 1,3-6-1,1-6 0,4-5 1,1-14-1,1-1 1,-1-4-2,-1-5 2,-3 0-2,-6 0 2,-1 2-2,-4 3 1,-4 9 0,-2 1 0,-6 16 0,0 0 0,0 0-1,0 0 1,0 0 0,3 28 0,-4-11 0,1 0 0,1 11 0,3-1 0,2-1 0,4-2 0,1-3 0,5-6 0,5-1 1,3-2-2,4-15 1,2-11 1,3-1-1,1-4 0,-1-4 0,-2-1 0,1-3 0,-1-1 0,-2-1 1,-3 3-2,-2-3 1,-1-1 0,-4-1 1,2 4-2,-8 1 2,-3 3-1,-4 4 0,-6 19 0,-3-22-1,3 22 1,-31-3 0,10 6 0,-3 6 0,-3 3 0,-4 5-1,0 2 1,-3 5 0,4 4 0,6 3 0,-1 0 0,6-2 0,8-2 0,6-4 0,8-4 1,-3-19-1,36 19 0,-12-19 0,10-9 0,1-3 0,1-7 0,-4-3 0,-1-4 0,-4-2 0,-8 2 0,2 2 0,-13 2 0,-1 6 0,-7 16 0,3-15-1,-3 15 1,0 0 0,-15 12 0,15-12-1,-11 26 1,6-7 0,2 0 0,1 3 0,2 1 0,4-3 1,1 1-1,1-4 0,5-1 0,7-8 0,5-3 1,2-5-1,9-6 0,3-5 0,4-4 0,1-6 0,0-1 0,-2-6 0,-3-1 0,0-4 0,-3-3 0,-2 0 0,-4-2 0,-3 2 0,-2 1 0,-7 6 0,-8 6 0,-8 23 0,-11-15 0,-10 22-1,-8 8 1,-3 6 0,-1 5 0,4 7 0,4-1 0,5 4 0,11-1 0,10 1 0,6 0 0,4 1 0,5 16 0,2-1-8,6 4 1,-6 3 0,-1 7 1,-10-1-1,-1 6 1,-9-1-1,-8-13 1,-10-2 7,-11-6-1,-5-11 1,-2-11-1,-2-13 0,3-14 0,4-14 0,11-31 6,15-6 0,11-15 1,15-5 0,13-10-1,17-1 1,14-8 0,12-1-1,3 12-5,5-2-1,2 0-1,-5 5 1,-9 9 0,-12 10-1,-15 12 1,-15 10 0,-17 16 0,-11 19 0,-23 2 0,-1 15 0,-5 9 0,-3 7 0,0 3 0,1 7 0,7 0 0,6-1 0,7-3 0,4-2 0,9-10 1,4-5-1,9-8 0,7-9 0,9-11 1,6-7-1,4-7 0,2-1 0,1-3 0,-2 2 0,0 3 0,-4 5 0,-6 9 0,-6 3-1,-5 7 1,-5 4 0,-16-9 0,13 26 0,-18-9 0,-9 0-2,-5 4 0,-12-6-5,2 6-14,-10-4-11,-1-1-1,-2-4 0,2-5 1</inkml:trace>
</inkml:ink>
</file>

<file path=ppt/ink/ink10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04.8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342 210 22,'0'0'24,"0"0"-2,12-17-2,-12 17-4,0 0-4,-7-22-3,7 22-2,-8-21-2,8 21-1,-14-26-1,14 26 0,-20-26-1,20 26 0,-27-22 0,7 17-1,-2 1 1,-4 8-1,-1 3 0,-4 8 0,-1 4 0,1 7-1,2 3 1,5 7-1,4-1 0,9 3 0,6-4 1,7-1-1,8-6 0,6-4 1,5-10-1,6-4 1,2-11-1,3-3 0,-1-10 1,-3-4-1,-6-7 1,-1-3-1,-3 1 0,-7 2 0,-3 4 0,-5 6 0,-3 16 0,0 0 0,0 0 0,7 16-1,-5 3 1,-2 3 0,1 0 0,4-1 0,3-5 0,-8-16 1,26 13-1,-7-14 0,4-8 0,3-3 0,1-5 0,2 1 0,-1 1 0,-3 1 0,0 9 0,-4 5 0,-4 7 0,-17-7 0,23 31 0,-15-9 0,-5 1 0,0-3 0,-1-3 0,-2-17 0,3 23 0,-3-23 1,0 0-1,12-17 0,-3-6 1,4-6-1,5-9 0,0-12-1,7 0-1,-4-5-6,8 5-17,-4 7-5,-1 10-2,-5 11 1</inkml:trace>
  <inkml:trace contextRef="#ctx0" brushRef="#br0" timeOffset="711">927 310 9,'0'19'28,"1"-2"0,-1-17 2,0 0-11,0 0-4,20-9-3,-4-1-4,-2-11-3,7 1-2,0-9-2,2-2 0,-2-4 0,-2-3-1,-1 4 1,-7 1-1,-8 7 0,-8 9 0,-11 14 1,-8 13 0,-10 14 0,-3 12 1,-3 6-1,4 7 2,2 0 0,12-1-1,11-9 0,15-4 0,14-11-1,13-9 0,8-6 0,7-5-1,8-8 0,-4-3-3,-2 5-5,-16-1-25,-4 1 0,-14-1-1,-14 3 0</inkml:trace>
</inkml:ink>
</file>

<file path=ppt/ink/ink10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06.3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321 624 28,'7'-17'28,"-7"17"-1,-16-16 3,16 16-18,-33-7-1,16 11-4,-14 3-2,0 3-1,-3 5-1,4 6 0,-3 5-2,4 3 1,3 4-1,5 2 0,5-1 0,6 1 0,9-4-1,6 0 1,8-7-1,8-5 1,8-5-1,3-7-1,5-4-2,-3-10-6,11-1-14,-6-6-7,-2-3-2,-4-6 1</inkml:trace>
  <inkml:trace contextRef="#ctx0" brushRef="#br0" timeOffset="340">680 670 18,'0'0'27,"11"-17"0,-11 17 2,0 0-15,0 0-2,-25-5-3,25 5-3,-33 26-3,15-9-1,-1-1 0,3 1-1,16-17 0,-20 22-1,20-22 1,0 0-1,18 4 0,-3-6 0,-1 0 0,-14 2 1,21 4 0,-21-4 1,2 21 0,-9-6 0,-1 1 0,2 1 0,6-17 1,-5 22 0,5-22-2,32 2 0,-4-12 0,9-6-1,5-8 1,2-9-1,3-10 1,-2-9-1,-3-10 0,-3-7 0,-3-8 0,-4-2 0,-4-2 0,-6 6-1,-6 6 1,-3 12-1,-6 12 1,-6 11-1,-7 15 1,6 19-1,-31 2 1,9 18 0,-4 11 1,0 14-1,-3 9 1,-2 11-1,2 8 1,3 6 0,5-3 0,10 0 0,6-7-1,10-7 1,9-12 0,11-12-1,12-14 0,6-14 1,7-13-1,4-13 1,1-13-1,0-12 1,-5-13-1,-3-10 1,-9-10-1,-5-7 0,-11-3 0,-6 6 0,-7 9 0,-11 12 0,-8 11-1,-8 28 1,-6 20 0,-2 22 0,-4 19 0,2 11 1,1 10-1,4 7 1,12 6 0,8-6-1,7-6 1,11-8-1,12-7 0,6-14-3,12-3-8,2-17-22,-2-13 0,0-15-2,-3-14 1</inkml:trace>
</inkml:ink>
</file>

<file path=ppt/ink/ink10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07.5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-5 976 32,'-8'16'27,"8"-16"1,14 12-1,6-14-20,10 2 0,-3-12 0,6 0-1,-2-11-1,0-2-2,-3-12 0,-2-7-1,-1-11 0,0-9-1,-1-12-1,-3-10 0,1-7 0,-4-2 0,-2 2-1,-3 9 1,-6 12 0,-6 10-1,-4 17 1,-3 21 0,6 24 0,-22 5-1,9 19 1,2 17 1,1 13 0,0 13 1,0 10 0,0 4 0,1 11 1,-1 1-1,-3-2 2,1-3-3,2-7 1,4-7-2,1-9 1,8-5 0,2-15-1,7-10 1,4-13-1,4-13 0,3-11 1,3-12 0,0-8-1,0-8 0,0-4 1,-3-2-1,-3-4 0,-2 6 0,-5 1 0,-3 4 0,-4 6 1,-2 4-1,-1 4 0,-3 15 0,-2-16-1,2 16 1,0 0 0,0 0 0,-13 18 0,8-1 1,-3 2-1,3 5 1,-5 2-1,5 3 1,2 0 0,3 1-1,5-3 1,3-3-1,5-5 1,5-3-1,2-6 1,1-5-1,2-8 1,0-6-1,2-6 1,-1-8-1,1-6 0,0-7 1,-3 0-1,0-1 0,-3 5 0,-5 2 0,-5 8 0,-9 22 0,4-17 0,-4 17 0,-18 22 0,5-3 0,-1 2 0,3 5 0,4-2 0,6-2 0,4-3 1,10-3-1,7-8 1,6-3-1,5-6 0,2-10 1,0-4-1,-1-6 0,0-3 1,-8-2-1,-1 2 0,-7 3 0,-4 4 0,-12 17-1,15-10 1,-15 10 0,8 27 0,-3 3 0,1 9 0,2 13 0,-3 15 0,0 16 0,-3 13 1,-5 11-1,-7 8 0,-7 2 1,-2 2-1,-7-3 1,-2-10-1,-3-11 1,-4-16-1,2-13 0,2-18 1,0-15-1,-3-18 0,3-15 1,1-19-1,2-15 0,9-25 0,6-10-1,11-15 0,10-14 0,12-4 0,6-3-1,8 4 0,6 2-1,4 22-2,-6-1-10,6 20-19,-5 6 1,4 8-2,1-1 1</inkml:trace>
</inkml:ink>
</file>

<file path=ppt/ink/ink10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08.8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-4 789 19,'-1'-17'25,"-1"-1"0,2 18 2,26-22-16,-8 12-3,6 10 1,-3-2-1,5 14 0,-10-2-2,2 8-1,-15 9 0,4 8-1,-12 1-1,-5 1 0,-5 1-1,9-3 1,1-3-1,8-1-1,7-15-1,9-6 1,6-10 0,7-7-1,4-8 0,-6-8 1,-2-8-1,-9-1 0,-6 3-1,-8 1 1,-10 4-1,-4 3 1,9 21-1,-26-20 1,26 20 0,0 0-1,0 0 1,16 0 0,15 0-2,6 0-4,11 7-13,1-6-12,-1-1 1,-4 0-2,-5 0 1</inkml:trace>
  <inkml:trace contextRef="#ctx0" brushRef="#br0" timeOffset="421">820 880 21,'21'-9'26,"-21"9"1,11-20-5,-11 20-5,0 0-2,0 0-4,10-24-4,-10 24-1,0 0-2,-25 0 0,4 8-1,-3 4-1,-5 2 0,0 2-1,-2 2 1,7 1-2,6 4 1,12-4-1,6-19 0,21 17 0,3-14-1,5-3 1,0-1 0,0-3 0,-4 1 0,-8 1 1,-17 2-1,0 0 1,0 0 1,4 15-1,-4-15 0,0 0 1,6 18-1,12-17-1,8-4 1,8-4 0,8-5-1,1-10 1,6-6-1,-2-5 0,-5-10-1,-5-10 1,-4-10-1,-4-11 1,-7-9-1,-2 2 0,-6-5 0,-6 0 0,-1 9 1,-2 8-1,-5 11 1,-4 13 0,-2 12 0,-4 9 0,1 9-1,9 15 1,-26-5 0,26 5 0,-28 25 0,12 5 0,1 6 0,-2 10 1,-1 11-1,-2 6 1,3 5-1,2 4 1,1-2-1,2 1 1,3-2-1,2-11 1,7 2 0,7-3 0,2-5-1,1-6 1,6-6 0,2-8-1,6-9 1,4 1-1,1-17 0,2-7 1,-1-9-1,1-15 1,3 0-1,-3-4 0,-4-3 0,-1-3 0,-5 1 0,-3 2 0,-4 2-1,-2 12 1,-4-2 0,-2 3 0,-6 16 0,7-18 0,-7 18 1,0 0-1,0 0 0,0 0 1,-16 18-1,8-2 1,-2 3 0,0 0-1,0-2 1,2 10 0,4 1 0,0 0-1,4-3 1,7-1 0,-1-5 0,6 2-1,2-2 1,2-14 0,4-7-1,2-5 1,1-12-1,1-3 0,2-4 0,-2-1 0,1-2 0,-4-1 0,-3 5 0,-4 2-1,-14 23 1,18-19 0,-18 19 0,0 0 0,-3 17 0,3-17 0,-10 23 0,8 3 1,2-2 0,5 0-1,5-2 1,6-5 0,3-3-1,11 0 1,5-14-1,2-14 1,4-1-1,-1-4 0,-6-4 1,-3-1-1,-10 4-1,-11 1 1,-10 19 0,-18-5 0,-3 6 0,-3 3 1,4 3-1,4 12 0,10-1 1,10 1 0,22-1 0,15-6-1,12 0-1,5-4-3,9 9-11,-9-18-21,-3-3 0,-13-4-1,-21 1 0</inkml:trace>
</inkml:ink>
</file>

<file path=ppt/ink/ink1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56.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347 1274 29,'0'0'24,"0"0"-2,18-12-2,-18 12-3,0 0-4,0 0-4,0 0-2,0 0-6,0 0-1,0 0 1,0 0-1,0 0 0,0-16 0,0 16 0,-5-17 0,5 17 0,-14-28 0,7 11 0,-2 2 0,-6-3 0,15 18-1,-26-27 1,12 18 0,-4 4 0,3 5-1,-6 3 1,0 8 0,0 6 0,-4 5 0,-3 8 0,-1 3 0,2 6 0,3 3-1,3 2 1,4-1 0,9-1 0,7-4 0,9-5 0,6-8 0,9-6 0,6-8 1,3-10-1,5-7 0,2-10 0,0-8 0,-2-12 0,-3-7 0,-5-6 0,-3 1 0,-5 1 0,-5 4 0,-7 7 0,-4 10 0,-1 11 0,-4 15 0,0 0 0,-9 22 0,6 1 0,-2 4 0,2 6 0,2 3 0,1-1 0,3-1 0,3-3 0,2-5 0,5-4 0,2-8-4,4-7-17,5-5-4,1-12-1,5-9 0</inkml:trace>
  <inkml:trace contextRef="#ctx0" brushRef="#br0" timeOffset="631">667 1084 65,'-16'-10'27,"16"10"-1,-21-11-1,21 11-25,0 0 0,13 25 0,3-6 0,5 6 0,0 3 0,-2 5 0,2 1-1,-3 2 1,-5 1 0,-5-1 0,-8-3 0,-5-6 0,-3-3 1,-2-5-2,10-19 2,-21 19-2,21-19 2,-19-12-1,14-7 0,5-7 0,5-8-1,1-7 2,9-6-2,3-1 2,6-1-2,0 5 1,5 4 0,0 4 1,0 6-6,2 10-15,-2 6-5,-5 4-1,2 3 0</inkml:trace>
  <inkml:trace contextRef="#ctx0" brushRef="#br0" timeOffset="1111">1312 1055 37,'16'-17'26,"-16"17"-1,12-19-5,-12 19-4,6-16-4,-6 16-7,0 0-4,5-17-1,-5 17 0,0 0 0,-21-4 1,6 10-1,-5 2 0,-5 6 0,-4 5 0,-1 5 1,-4 5-2,1 2 1,6 4 0,4-1 0,6 4-1,9-5 1,4-2 0,9-7 0,8-8-1,6-8 1,6-9 0,2-10 0,4-9 0,-2-8 0,1-8 0,0 0 0,-5-1 1,-2 3-2,-7 5 1,-1 6 0,-7 6 0,-8 17 0,0 0 0,0 0 0,9 34 0,-10 1 0,-2 8 0,-1 9 0,-4 10 0,-3 10 0,-4 4 0,-2 5 0,-3 5 0,-2 2 0,-1 2 0,-1-2 0,1 0 0,2-5 0,0-4 0,2-3 0,1-9 0,2-7 0,0-8 0,0-14 0,-2-10 0,-1-15 0,-4-14 0,-3-13 0,-3-14 0,0-11 0,-1-13 1,1-7-2,3-6 1,6-4 0,9-2 0,8 4 0,9 3 0,9 4 0,12 3 0,9 3 0,7 4 0,7 7 0,5-3 0,3-3 0,2 3-17,-2 1-8,-8-3-1,-5 1 0,-9-3 0</inkml:trace>
  <inkml:trace contextRef="#ctx0" brushRef="#br0" timeOffset="2223">1759 1001 18,'-6'-15'21,"6"15"-2,5-16-1,-5 16 1,6-19-3,-6 19-2,0 0-4,8-17-3,-8 17-7,0 0 1,0 0-1,0 0 0,-14-5 0,14 5 0,-20 19 0,7-2 0,-1 6-1,-2 6 1,-2 5 0,2 6 0,1-2 0,7 2 0,5-2-1,6-7 1,7-6 0,6-6 0,7-10 0,6-7 0,3-9 0,0-9 0,4-6 0,-6-4 0,1-3 0,-7-2 0,-3 1 0,-6 3 0,-6 3 0,0 6 0,-9 18 0,4-24 0,-4 24 0,0 0 0,0 0 0,0 0 0,0 0 0,0 0 0,0 0 0,0 31 0,-1-7 0,1 4 0,0 3 0,-2 4 0,4-3 0,3 1 0,1-5 0,4-4 0,4-7 0,6-5 0,5-3-12,4-9-12,-1-11-1,6-8 0,-2-10-1</inkml:trace>
  <inkml:trace contextRef="#ctx0" brushRef="#br0" timeOffset="2814">2290 1034 71,'-16'-5'27,"16"5"-2,-11-21-2,11 21-24,19-22 0,0 10 1,6 1-1,0 3 1,1 4 0,-2 6 0,-1 5 0,-4 9 0,-6 1 0,-5 7 0,-4 2 0,-3 3 0,-1 0 0,-5-1 0,-1-2 0,-2-2 0,0-3 0,0-6 0,8-15 0,-15 19 0,15-19 0,0 0 0,-11-19 0,11 2 0,3-7 0,4-4 0,2-5 0,6-1 0,4-1 0,5 3 0,4 2 0,1 5 0,3 7 0,0 8 0,1 7 0,-6 8 0,-3 7 0,-3 7 0,-5 3 0,-3 4 0,-6 3 0,-4-1 0,-5-2 0,-1-4 0,-2-3 0,5-19 0,-11 24 0,11-24 0,0 0 0,-18-22 0,17-2 0,4-9 0,3-5 0,7-3 0,5-2 0,6-6 0,4 13-1,4 0 1,2 20 0,1 9 0,-2 11 0,-3 8 0,-2 9 0,-7 13 0,-7-1 1,-6 12-1,-8-9 0,-5 0 0,-6-3 1,-3-9-9,6-3-14,8-21-3,0 0-1,0 0 1</inkml:trace>
  <inkml:trace contextRef="#ctx0" brushRef="#br0" timeOffset="3475">3160 981 51,'0'0'27,"0"0"-1,0 0-1,0 0-8,0 0-18,0 0 0,26-2 0,-7-10 0,5-5 1,2-4 0,5-7-1,-5-6 1,-1-2-1,0-2 1,-8 0-1,-7 5 1,-2 2 0,-5 7 0,-11 7 0,8 17 0,-22-7 0,1 14 1,-5 1-1,3 6 0,-7 17 1,1 2-1,4 5 1,1 3-1,5 1 0,3-1 0,9 4 1,6-4-1,5-12 0,8-6-1,4-6 1,5-7 0,5-3 0,1-8 0,7-8 0,-2-5 0,1-6 0,-1-5 0,-2-4 0,1-2 0,-5 0 0,0-5 0,-4 10-1,-2-3 1,-3 11-1,0-1 0,-1 13 1,-2 4 0,1 5 0,-15-3 0,24 24 1,-13-3 0,-1-2-1,-2 7 1,-3-2-1,-2 0 0,-3 0 0,0-1 1,-5-4-1,-1-2 0,6-17 0,-15 22 1,15-22-1,0 0 0,-17-1 0,17 1 0,-2-35 0,7 8-1,6-8 0,4-6 1,4-1-1,5 1 0,5 3 0,2 7 1,1 7-1,-3 8 1,2 9 0,-5 11 0,-5 11 1,-5 6-1,-5 7 1,-6 4-1,-3 5 1,-6 2 0,-2 3 0,-2-3-1,0-4 0,1-4 0,2-5 0,4-7 0,1-19 0,14 17 0,4-21 0,1-6 0,7-9 0,2-5 0,2-10 0,4-10-1,-1-9 1,0-9-1,-2-12 1,0-11-1,-2-4 1,0-3-1,-3 3 1,-4 6 0,-2 9 0,-6 12 0,1 10 0,-9 14 0,-3 12 1,-3 5-1,-1 6 0,1 15 0,-4-17 0,4 17 0,0 0 0,0 0 0,-12 15 0,5 6 0,1 5 0,-4 7 0,0 6 0,-1 8 0,-2 4 0,-1 5 0,1 1 0,0 1 0,1 1-1,1-1 1,0 3 1,1-3 0,1-3-1,2-1 1,1-6-1,2-5 1,3-3-1,2-6 1,4-9-1,5-6-1,4-7 1,6-7 0,2-7 0,4-7 0,5-8 0,1-14 0,0-5-1,-1-4 1,-4-1-1,-2 1 0,-8 2 0,0 7 1,-9 5-1,-8 26 1,0 0 0,14-3 0,-7 19 0,-7-16 0,14 39 1,-4-10-1,1 3 1,-1 0 0,-2-4 0,-3-1 0,-7-4 0,-8 3 1,-11-11-2,-14-6-17,-7-7-8,-5-4-2,-8-8 1,0-8-1</inkml:trace>
  <inkml:trace contextRef="#ctx0" brushRef="#br0" timeOffset="4877">3952 660 64,'0'0'27,"15"-34"-2,12 15 0,18-6-26,10 6 0,10-1 0,6 1-15,1 2-10,-2-11-1,-2 4 0,-12-9 0</inkml:trace>
</inkml:ink>
</file>

<file path=ppt/ink/ink10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28.0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815 761 5,'-16'-5'21,"16"5"-1,0 0-1,-16-10-4,16 10-1,0 0-2,0 0-3,0 0-2,-10-17-1,10 17-1,16-12-2,-1 5-1,-1 0-1,4 2-1,3 0 0,2 1 0,-1 6 0,2 1 0,-1 4 0,0 4 0,3 1 0,-1 3 0,1 2 0,2 4 0,-1-6 0,-1 4 0,0 10 0,-3 4 0,-2 2 0,-2-1 0,0 0 1,-4 1-1,-2 4 0,-2 1 0,-3-14 0,0-2 0,-3-2 0,-2-5-1,1 0 0,-4-17-1,-2 26-2,2-26-3,-5 16-6,5-16-13,0 0-2,0 0 2,-18-11 0</inkml:trace>
  <inkml:trace contextRef="#ctx0" brushRef="#br0" timeOffset="551">1078 858 9,'0'0'18,"-17"12"1,17-12-9,-18 0-1,7 17-2,-4-2-2,-1 8 0,1-3 0,-7 1-1,4 6 0,-11 1 0,6 10-1,-4-7 0,6 0-1,-4 0 0,4 1 0,2-1-1,3-2 0,3-3 0,2 0-1,1-5 1,0-1-2,4-2-4,6-18-6,-15 20-13,15-20 0,0 0 0,0 0 0</inkml:trace>
  <inkml:trace contextRef="#ctx0" brushRef="#br0" timeOffset="12398">1599 763 13,'-19'-2'21,"19"2"-3,-15-6-3,15 6-4,0 0-1,-3-25-5,3 25-1,18-22-1,-18 22-2,29-22 0,-13 11 0,0 1-1,2 3 0,-2 0 0,-16 7 0,26-5 0,-26 5-1,22 0 1,-22 0 0,17 9-1,-17-9 1,11 17 0,-11-17-1,6 29 1,-7-8 0,-2-1 0,-4 6 0,-1 9 1,-2-1-1,-3 4 1,2 0-1,0 0 1,1-1-1,5 3 1,5-2-1,3-9 0,5-3 1,4-4 0,4-5 0,5-8 1,2-4 0,4-10 0,2-5 0,0-11 0,-1-3 0,1-9-1,0-5 1,-2-5-2,-4 2 1,-5-2-1,-4 2 1,0 3-1,-3 5 0,-4 4 0,-1 9 0,-4 2 1,3 3-1,-5 15 1,3-19-1,-3 19-1,0 0 1,0 0 0,0 0-1,0 0 0,3 19 0,-4-2 1,1 2-1,0-2 1,-2 5 0,2 11 1,0 2-1,-2 1 1,2 1-1,0 5 0,-1 1 0,-1 8 1,0 4-1,-1-3 0,-2-2 0,4 5 0,-1 1 0,-1 5 0,1-3 0,2 2 1,2 2-1,0-5 0,2 3 0,-2-7 0,1-1 1,-1 5 0,-2 1-1,-2-5 0,-1 1 1,0-3-1,-2-1 0,-2 0 1,3-4-1,-3-8 1,0-5-1,-4-2 0,-1-5 1,-2-2-1,-4-4 1,-3-2-1,-3-3 1,-4-5-1,-1-1 1,0-6 0,0-3 0,-3-8-1,3-4 1,-4-5 0,7-6 0,-3-8 0,7-1-1,-3-10 2,9-1-1,2-15 0,7 5 0,6-9-1,7-2 1,5-5 0,7-3-1,5-7 0,3-4 1,3 4-1,6-5 0,4 2 0,0 4 0,5 6 1,-1 7-2,3 10 1,-1 7-3,2 12-4,-3 5-16,1 1-5,0 10 0,-6-1-1</inkml:trace>
  <inkml:trace contextRef="#ctx0" brushRef="#br0" timeOffset="18557">2592 1079 7,'0'0'20,"10"-15"0,-10 15-6,0 0-4,19-19-2,-19 19-2,21-9-2,-21 9-2,21 0-1,-21 0-1,17 11 0,-17-11 0,6 20 1,-6-20-1,-5 28 0,5-28 1,-14 22 0,14-22 0,-21 16 0,21-16 1,-23 1-1,23-1 1,-19-13 0,19 13-1,-7-28 0,9 13 0,3-2 0,3-1-1,-8 18 1,24-25-1,-10 16 1,-14 9-1,25-9 0,-25 9 0,14 7 1,-14-7-1,0 0 0,-3 23 0,3-23 0,-18 18 1,18-18-1,-22 16 0,22-16 1,-23 10-1,23-10 0,-15 4-2,15-4-4,0 0-8,0 0-11,8-19 2,4 3-2</inkml:trace>
  <inkml:trace contextRef="#ctx0" brushRef="#br0" timeOffset="29262">413 57 32,'-19'-30'25,"19"30"0,-15-15-6,15 15-13,-16-12-1,16 12-1,0 0-1,-21 19-2,7 1 1,-4 4-1,-3 9 1,-3 8 0,-2 7 0,0 11 0,-2 5 0,1 6 0,-2 6-1,3 3 0,2-2 0,-1 13 0,3-1-1,4 0 1,7 2-1,4 1 1,10-3-1,6 2 1,5 4-1,7-11 0,7-5 1,1-3-1,3-9 0,0-6-3,-3-7-3,4-6-12,-4-7-9,-3-1-2,0-1 1,-9-10-1</inkml:trace>
</inkml:ink>
</file>

<file path=ppt/ink/ink10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7.2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496 160 2,'18'-17'22,"-10"-8"0,3 6 0,-1-1-9,-4-1 0,-6 21-3,7-33-2,-7 33-2,-3-20-2,3 20 0,-20-9-1,4 9-1,-5 2-1,0 5 0,-8 6 0,-3 8-1,-4 7 0,-1 4 0,-2 12 1,-1 7-1,-2 8 0,2 7 1,-2 3-1,8 3 1,2 7 0,4 1-1,5-3 1,9-1-1,7-3 1,9-4-1,9-4 1,9-2 0,6-10-1,8-5 0,1-8 0,7-7-1,6-4-5,-6-12-10,2-6-11,-2-10-2,-8-9 0,0-8 1</inkml:trace>
  <inkml:trace contextRef="#ctx0" brushRef="#br0" timeOffset="641">1114 593 4,'-1'-19'21,"1"19"-1,8-16 0,-8 16-12,21-10-1,-7 8-1,9 6-3,3 1-2,6 7 1,0 4-2,4 4 1,-1 1 0,1 7 0,-2 8-1,-3 3 1,-6 3 0,-4-1-1,-3-3 1,-5 0-1,-5 2 0,-3-9-2,-3-7-4,-6-7-5,4-17-11,-14 19 0,14-19 0</inkml:trace>
  <inkml:trace contextRef="#ctx0" brushRef="#br0" timeOffset="981">1358 664 18,'-16'10'19,"-8"6"-2,0 11-10,-1 4-2,1 4 1,0 1-3,1 4-2,4-4-1,4 5-6,7-5-13,0-17 0,15 0-1</inkml:trace>
  <inkml:trace contextRef="#ctx0" brushRef="#br0" timeOffset="1262">1699 674 15,'0'0'22,"-8"-16"-1,8 16-2,18-15-13,-18 15-1,29-16-2,-8 8-2,1 1-1,4 0 0,0 4 0,0 3 1,-4 1-1,1 6-1,-5 4 1,-2 2 1,-5 6-1,-6 7 0,-8-5 1,-7 10-1,-3 3 1,-8-1 0,-1 0-1,-4-2 2,0-3-2,2-8 1,4 5-1,4-13 1,16-12 0,-18 7 0,18-7 0,0 0 1,18-28-1,-2 7 1,5-6 0,7-4-1,4-4 0,4-5 1,2 1 0,3-1-1,-4-1 1,-3 3 0,0 7 1,-10 1 0,-3 8 0,-8 1 0,-13 21 0,11-22-1,-11 22 0,0 0 0,-21 5-1,6 9-1,-2 3 1,-6 9-1,0 3 0,-2 2 0,0 0 1,4 11-1,2 2 1,8-4 0,3 0-1,6-6 1,7-3-1,6 0 1,4-1-1,3-16 0,-1-7-2,8 1-9,0-8-17,-2-7-2,1-3 2,-4-7-3</inkml:trace>
</inkml:ink>
</file>

<file path=ppt/ink/ink10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9.3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2 864 9,'14'23'24,"-14"-23"0,0 0 0,0 0-9,0 0-8,15 10-2,-15-10-1,0 0-2,0 0-1,0 0 0,0 0 1,0 0-1,0 0 1,-18 2-1,18-2 1,0 0-1,0 0 0,0 0 0,0 0-1,0 0 0,0 0 0,0 0-1,0 0 1,0 0 0,0 0 0,0 0 0,0 0 0,0 0 0,0 0 0,0 0 1,0 0-2,0 0-1,0 0-7,-13 24-17,13-24-1,0 0 0,0 0 1</inkml:trace>
  <inkml:trace contextRef="#ctx0" brushRef="#br0" timeOffset="611">448 619 5,'-2'-17'24,"2"17"1,2-21-1,-2 21-8,13-23-7,1 13-2,4-4-3,4 4-2,3 1-1,1 2-1,1 2 1,0 5-2,1 5 1,-4 7 0,-6 4-1,-2 8 1,-6 4-1,-5 5 1,-7 1 0,-6 4 0,-7-5 0,-6 3 1,-6 1-1,-2-12 1,0 5-1,1-4 0,4-4 1,5-6 0,1 1 0,18-17 0,0 0 1,0 0 0,0 0 0,5-16 0,13-1-1,4-2 1,4-7-1,6-3 0,4-4-1,4 4 0,-3-1 1,7-9-1,-5 1 0,-4-2 0,-2 5 1,-6 2 0,-4 4 0,-7 7 1,-7 3-1,-9 19 1,8-26-1,-8 26 1,0 0-1,0 0-1,0 0 0,-16-4 0,16 4 0,-22 28 0,6-7 0,-5 5 0,-4 5 0,0 3 0,-1 4 1,1 0-1,3 0 0,4-2 1,7-8-1,6-2 0,7 5 1,7-1 0,6-8 0,7-3 0,6-5 0,3-14-1,4 14 0,-6-14-2,5-2-8,-8-12-19,-4-1-2,-2-4 1,-9-2 0</inkml:trace>
  <inkml:trace contextRef="#ctx0" brushRef="#br0" timeOffset="1432">979 35 38,'13'-21'29,"-13"21"1,21-12-1,-21 12-19,35-2-3,-10 8-1,7 9-3,3 9-2,6 7 1,-1 11-2,-3 10 1,-1 8-1,-5 8 1,-9 6-1,-6 2 1,-9 0-1,-9 0 0,-8 0 1,-9-4 0,-10-4-1,-8-8-1,-4-1-4,-7-9-13,3-3-12,-2-6-2,-3-17 1,5-6-1</inkml:trace>
</inkml:ink>
</file>

<file path=ppt/ink/ink10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4.9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15 731 12,'0'0'21,"-15"-14"-3,15 14-7,-5-20-1,7 4-2,-2 16-2,16-26-2,-16 26-1,28-28-1,-12 18-1,0-1 0,0 8-1,-1 5 1,-15-2 1,19 32 0,-14-4 0,-8 4 1,0 9 0,-9 2 0,1 3 0,0-4-1,-1-6 0,6-7 0,7-6-1,-1-23 0,30 19 0,-3-22 0,9-7 0,1-5 0,5-7-1,-1-4 1,-2-2 0,-7-1 0,-6 1 1,-7-1 0,-2 5 0,-8 2 1,1 4 0,-8 1 0,-2 17-1,5-20 0,-5 20-1,0 0-1,0 0 0,11 17 0,-8 0 0,0 4 0,-1 4-1,1 6 2,-1 2-1,0 3 0,-2 2 0,-2 0 0,0-4 1,2 10-1,-5 5 0,-3-1 0,2 2 0,-1 1 0,1 3 0,1 5 0,-1 5 0,-1-9 0,4-1 0,3 3-1,-2 1 2,1 1-1,-1-1 0,0-2 0,-1-1 0,-3-1 0,1-3 1,-3-6-1,-2-5 0,0-5 0,-3-4 0,-1-9 0,-1-3 1,-1-7-1,-2-1 0,-1-6 0,-4-2 1,-1-4-1,-4-3 0,-1-1 0,1-7 1,-1-4-1,3-3 1,3-8 0,7-6 0,3-7 0,7-7 0,4-11 1,10-6-1,5-10 0,10-4-1,4-7 1,7-1 0,7-9-1,9 7 0,5 4 0,2 2 0,3 6 0,-1 7 1,-4 7-2,-5 8 2,-5 15-2,-11 1 0,-4 12-2,-14 0-3,2 18-9,-18 8-16,0 0-1,0 0 1,0 0 0</inkml:trace>
  <inkml:trace contextRef="#ctx0" brushRef="#br0" timeOffset="3355">848 111 21,'-21'-33'24,"21"33"-2,-7-26-6,6 5-3,1 21-2,11-31-5,4 31-2,1-1-3,7 1 0,4 5 0,6 12-1,1 12 0,3 4 0,0 12 0,2 6 0,-3 7 1,-2 16-2,-7 0 2,-2 8-1,-6 2 0,-4 4 1,-7-3-1,-5 0 1,-4-5-1,-4-1 0,-3-10 1,-2-6-1,-3-9 1,-2-6-2,2-8 0,-3-7-3,8-6-5,-3-6-16,11-21-2,0 0 1,-17 4-1</inkml:trace>
</inkml:ink>
</file>

<file path=ppt/ink/ink10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8.9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574 31 6,'0'0'25,"-15"-15"0,15 15 1,-21-9-11,7 4-6,14 5 0,-28-2-3,28 2-3,-30 10-1,10 1-1,-4 9-1,-5 6 0,-3 4 1,-2 4-1,-1 8 0,-3 6 0,0 9 0,-1 8 1,2 6-1,3 7 1,3 6-1,4 6 1,4 3-1,7 0 1,7 2 0,9-5-1,9-5 1,6-8-1,9-6 1,3-4-1,4-6 0,1-6 0,4-9-1,-7-6-2,2 0-8,-9-6-14,-4-10-4,0-8 1,-18-16 0</inkml:trace>
  <inkml:trace contextRef="#ctx0" brushRef="#br0" timeOffset="721">1050 525 8,'-9'-19'24,"9"19"0,-5-16 0,5 16-13,0 0-3,11-17-2,-11 17-3,27-9-2,-6 7 0,4 2-1,4 7 1,3 7 0,3 5 0,1 5 1,-1 7 0,1 7-1,-5 2 1,-4 5-1,-3-2 1,-3-3-1,-6-4 0,-4-3-1,-5-6 0,-2-4-2,-3-6-3,-1-17-5,0 0-13,-18 14-4,18-14 1,-22-14 0</inkml:trace>
  <inkml:trace contextRef="#ctx0" brushRef="#br0" timeOffset="1071">1297 549 18,'0'0'21,"-23"8"1,12 10-11,-8 7-2,1 12 0,-6 1-3,1 8 0,-6 3-1,3 1-2,1-2 0,0-2-1,6-4-4,1-8-3,9-3-9,7-5-11,2-26 0,10 24 0</inkml:trace>
  <inkml:trace contextRef="#ctx0" brushRef="#br0" timeOffset="1372">1706 587 16,'0'0'25,"0"-19"0,0 19 0,0 0-17,0 0-2,0 0-1,0 0-3,0 19-2,-5-2 1,0 9 1,0 5-1,0 7 1,-3 0 1,5 3-1,-2 1 1,5-3-1,1-6-1,6-4 1,4-10-1,-1-1 1,6-12-1,5-4 0,2-9 0,3-5 0,0-8 1,1-10-2,0-11 1,4-4 0,-5-5-1,-2-4 0,-3 3 0,-3 1 1,-5 5-1,-2 9 1,-6 8 0,1 7 0,-6 21 0,0-22 0,0 22-1,0 0 0,0 0 0,0 0 0,-8 33 0,3-9 0,1 3 0,-1 8 0,-2 6 0,1 2 0,-1 1 0,4 0 1,0-2-1,3-4 0,0-2 1,3-5-1,2-5 0,0-5 0,1-4-1,-6-17-3,13 21-9,-13-21-16,15-6-1,-15 6 1,16-29 0</inkml:trace>
  <inkml:trace contextRef="#ctx0" brushRef="#br0" timeOffset="1952">2251 725 33,'0'0'28,"0"0"0,0-23-6,0 23-24,0 0-22,0 0-2,0 0-1,0 0 0</inkml:trace>
  <inkml:trace contextRef="#ctx0" brushRef="#br0" timeOffset="3194">871 221 26,'0'0'26,"10"-16"-1,-10 16-3,0 0-12,-24-3-2,24 3-2,-24 14-2,4 1-1,-2 2 0,2 11 0,-4 3-1,0 9 2,-4 8-2,3 9 1,-4 7-1,8 5 0,1 7-1,3 1 1,4 3-2,6-4 1,9-7 0,7 5-1,8-8 1,10-4-2,10-5 0,3-9-3,10 2-9,2-10-18,0-1 0,1-13 0,-3-9 0</inkml:trace>
</inkml:ink>
</file>

<file path=ppt/ink/ink10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1.1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20 104 7,'0'0'24,"13"-18"-1,-13 18 1,5-15-13,-5 15-1,0 0-1,0 0-3,0 0-1,0 0-1,0 0 0,3 26-2,-8-9 1,0 2-1,0 5-1,-1 3 1,-4 4-1,5 5 0,1 1 0,4-1 0,-2-4 0,7-1 0,0-3 0,4-4 0,-9-24 0,26 24 0,-11-22 0,2-6 1,1-10-1,1-8 0,2-7 0,2-7-1,2-7 1,1-5-1,-1-1 0,-2 3 0,-1 3 1,-2 5-1,-4 7 0,-3 7 1,-5 5 0,-8 19 1,9-19-1,-9 19 0,0 0 0,0 0 0,0 0-1,0 0 1,0 0-2,7 28 1,-9-6 0,2 6 0,-1 3 1,1 5-1,-2 3 1,2 4-1,2-1 0,1-1 1,0-3-2,4-4 1,-1 4-1,-1-9-3,6 2-4,-9-14-11,6 2-11,-8-19-2,5 21 1,-5-21 0</inkml:trace>
  <inkml:trace contextRef="#ctx0" brushRef="#br0" timeOffset="1802">410 47 15,'0'0'26,"0"0"-1,0 0 2,0 0-14,17-12-5,-1 15 0,1-1-5,9 7-1,5 3-1,4 6-1,3 8 1,-1 9 0,-1 8 0,-3 8 0,-5 6 0,-6 7 0,-7-1 0,-6 4 0,-7-5 0,-5 5 0,-10-3 0,-3-6-1,-7-3 1,1-5-1,-2-5 0,-4-6-2,7 3-5,-3-18-12,6-7-10,18-17 2,-23 10-2</inkml:trace>
</inkml:ink>
</file>

<file path=ppt/ink/ink10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3.4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409 281 21,'0'0'26,"-29"-3"-1,11 10 1,-2 5-18,-5 8-3,-3 13 1,-4 10-1,-2 11-2,-3 14-1,-2 9 0,-1 8 0,4 3 1,6 0-2,7-1 1,9-2 0,10-4-2,14-12 0,11-10-3,21-7-7,8-11-17,10-15-2,7-9 1,3-20-1</inkml:trace>
  <inkml:trace contextRef="#ctx0" brushRef="#br0" timeOffset="331">617 637 46,'0'0'29,"-16"-26"0,16 26-1,0 0-23,30-8 0,-10 15-3,7 8-2,7 9 0,0 9 0,6 5 0,-3 7 0,-1 0 0,-7 0 0,-2 0 0,-6-3 0,-6-8 0,-7-4-2,-5-5-3,-9-9-9,6-16-14,-26 19-1,5-22 2,2-8-2</inkml:trace>
  <inkml:trace contextRef="#ctx0" brushRef="#br0" timeOffset="611">736 708 32,'-17'23'26,"-8"3"1,-2 1-10,-1 8-7,-5-1-2,2 6-3,3-4-5,3-1-7,7-4-12,8 0-8,4-7 2,11-1-2</inkml:trace>
  <inkml:trace contextRef="#ctx0" brushRef="#br0" timeOffset="972">1151 470 1,'16'-9'18,"-3"-7"-1,10 6-6,-2 3-6,0 4 0,0 1 2,-4 5-1,0 9 0,-8 4 1,-1 8 1,-4 4-2,-3 10 1,-4 2-1,3 8 0,-3-1-1,0 3-2,1-3 0,4-2-1,1-6 0,2-4 0,3-9-1,3-5 1,-11-21-1,31 17 1,-14-22-1,4-6 0,2-8 1,1-7-1,-1-8 0,1-6-1,-1-8 1,-4-6-1,-1-1 0,-5-1 0,-5 3 1,-3 3-1,-5 8 0,-4 8 0,-4 8 0,-1 8 0,-6 11-1,-1 4 1,0 6 0,0 6 0,1 1-1,15-10 1,-22 30 0,15-11 0,7-4 0,3 3 1,-3-18-1,23 24 1,-5-15 0,6-6 0,3-1-1,2-7-4,7-1-13,-2-4-11,-2-2-1,-1 3 0,-7 1-1</inkml:trace>
  <inkml:trace contextRef="#ctx0" brushRef="#br0" timeOffset="1552">1898 841 21,'0'0'23,"0"0"-5,0 0-16,0 0-13,0 0-12,7-22 0</inkml:trace>
  <inkml:trace contextRef="#ctx0" brushRef="#br0" timeOffset="1743">2205 672 30,'-8'-17'28,"6"-1"1,2 1-2,9-4-13,-9 21-10,29-19 0,-12 16-2,4 3-2,2 5-1,-4 5 1,-1 6 0,-5 3 1,-3 7-1,-6 1 1,0 5 1,-6-1-1,0 3 1,-1-1 0,0 0-1,3-5 1,0-1-1,2-6 0,4-4 0,-6-17 0,21 21 0,-6-17 1,4-6-1,0-7 0,6-5 0,-3-6 0,4-8 0,-2-8-1,-1-8 1,-1-2-1,-2-1 0,-6 2 0,-4 5 0,-5 6 0,-5 6-1,-5 11 1,5 17 0,-23-4 0,9 13 0,14-9-1,-23 24 1,23-24 0,-14 26 0,14-26 0,8 23 0,-8-23 0,27 13 0,-6-11-2,-1-5-1,7 3-4,-8-5-8,6-1-15,-3 1-1,-4-2 1,-4-1 0</inkml:trace>
  <inkml:trace contextRef="#ctx0" brushRef="#br0" timeOffset="2494">2949 331 18,'0'0'27,"0"0"-1,12-19 2,-12 19-13,21-3-5,-7 6-3,10 6-3,2 6-3,5 8 1,1 8-2,4 9 1,-7 5 0,-2 8-1,-4 6 1,-9 2 0,-6-1-1,-6 1 1,-7-4-1,-8-4 1,-1-4-1,-6-10-3,2 0-6,-3-7-18,-1-9-2,3-8 1,-1-11-1</inkml:trace>
  <inkml:trace contextRef="#ctx0" brushRef="#br0" timeOffset="3265">3024 1 31,'0'0'27,"0"0"-2,0 0 3,0 0-20,35-9-3,-8 15 0,6 2-3,5 1 0,9 3 0,5 17-1,4 9 0,-2 7 1,1 9-1,-5 8 0,0 9 0,-12 10 0,-5 11 0,-12-7 1,-8 5-1,-10-2-1,-8-2 1,-10-5 0,-6-10 0,-6 4-1,-4-11 0,-1-9 0,0-8-2,3-8-3,-7-9-11,9-6-12,1-5-3,2-19 1,6-3 1</inkml:trace>
</inkml:ink>
</file>

<file path=ppt/ink/ink10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24.0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-12 247 12,'-18'-8'11,"18"8"0,0 0-2,0 0-1,0 0-3,0 0 0,0 0-1,0 0-1,0 0-1,0 0 0,0 0 0,0 0 0,0 0 1,0 0-1,0 0 0,0 0 2,0 0-2,20 14 0,-4-13 0,5-1 0,9 2-1,7-2 0,9-2 0,6 1 0,10-3-1,7 1 0,6-2 0,4-1 1,3 0-1,-1-1 0,3 0 0,-3 0 0,-2 0 0,-4 0 0,-3 2 0,-5-2 0,-5 2 0,-8 0 0,-11 3 0,-7-1 0,-6-1 0,-11 2 0,-19 2 0,18-1-2,-18 1-2,0 0-4,0 0-7,-18-6-6,18 6-1,-24-3 0</inkml:trace>
  <inkml:trace contextRef="#ctx0" brushRef="#br0" timeOffset="480">1216-1 1,'24'0'9,"3"-1"-1,1 4-2,0 7-1,-4 3-2,-4 2-1,-7 4 0,-3 3 0,-7 1 0,-8-3 0,-6 1 0,-6-4-1,-2 1-1,-1 1-5,1-9-10,9 11-1</inkml:trace>
  <inkml:trace contextRef="#ctx0" brushRef="#br0" timeOffset="881">1596 396 5,'-10'19'5,"5"-4"0,0 2 0,0 6-1,0 4 2,-3 11-2,3 5 1,2 7 0,-3 9 0,-1 2 1,-1 6-2,-2 7 1,3-2-1,-1-1-1,2-2-1,1-7 0,3-5 0,2-7-1,2-9 0,-1-7 0,3-8-1,-1-10-6,-3-16-12,0 0-3,0 0 1</inkml:trace>
  <inkml:trace contextRef="#ctx0" brushRef="#br0" timeOffset="1272">1545 544 16,'0'0'19,"2"-24"0,-2 24-12,24-21 0,-7 9-3,4 2-1,5-1-1,2 3-1,3-1 0,2 4-1,-4 3 0,-1 0 0,0 6 0,-5 1-1,-4 4 1,-4 1-1,-15-10 1,13 29-1,-16-13 1,-9 3 1,-4-7-1,-9 5 0,-2 4 1,-3-8-1,-1 6 1,2-12-1,3 10 0,4-4 0,9 2 2,13-15-1,0 0 0,0 0 1,0 0-1,26 7 0,-1-9 0,4-6 0,4 8-2,3 5 1,-3 5 0,-6 8-1,0-1 1,-13 9 0,-4-3 0,-11 8 0,-9-9 1,-8-3 0,-7 0 0,-1-4 0,-3-3 0,1-3 0,3-4 0,4-3-2,5-2-3,16 0-7,-22-10-11,22 10 1,4-16-2</inkml:trace>
  <inkml:trace contextRef="#ctx0" brushRef="#br0" timeOffset="1852">2003 824 5,'0'0'19,"16"6"1,-16-6-5,0 0-8,0 0-1,20-19-3,-20 19-2,20-5 0,-4 5-1,-16 0 0,29 11 0,-29-11 0,27 24 0,-18-7 1,-2 2-1,-4 0 1,-1 2 1,-4-3-1,-3 0 0,0-3 2,5-15-2,-9 23 1,9-23 0,0 0 1,0 0-1,0 0 1,0 0-1,-2-30 1,8 11-1,6-5-1,3 0 0,3-3-1,4 1 0,5 3 0,0 4-1,1 4 1,-3 5-1,-2 4 0,-4 6 0,-2 9 0,-6 7 0,-4 4 0,-6 4 1,-1 6 1,-1 1 0,-3-2 0,-1-3 0,2-2 2,3-7-1,0-17 1,13 21-1,-13-21 0,31-2 0,-11-3-2,0-7-5,-1 1-20,4-1-1,-10-3 0,-13 15 0</inkml:trace>
</inkml:ink>
</file>

<file path=ppt/ink/ink10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28.0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815 762 5,'-16'-5'21,"16"5"-1,0 0-1,-16-11-4,16 11-1,0 0-2,0 0-3,0 0-2,-10-17-1,10 17-1,16-12-2,-1 5-1,-1 0-1,4 2-1,3 0 0,2 1 0,-1 6 0,2 2 0,-1 3 0,0 3 0,2 2 0,1 3 0,0 3 0,2 2 0,-1-4 0,-1 3 0,0 10 0,-4 3 0,-1 3 0,-1-1 0,-1 1 1,-4-1-1,-2 6 0,-2-1 0,-3-13 0,0-2 0,-3-2 0,-2-4-1,0-1 0,-3-17-1,-1 26-2,1-26-3,-5 15-6,5-15-13,0 0-2,0 0 2,-18-10 0</inkml:trace>
  <inkml:trace contextRef="#ctx0" brushRef="#br0" timeOffset="551">1078 858 9,'0'0'18,"-18"12"1,18-12-9,-17 0-1,5 17-2,-2-1-2,-2 6 0,1-1 0,-7-1-1,4 8 0,-11-1 0,6 11-1,-4-7 0,6 0-1,-4 0 0,4 2 0,2-2-1,3-2 0,3-3 0,2 0-1,1-6 1,0 1-2,4-4-4,6-17-6,-15 21-13,15-21 0,0 0 0,0 0 0</inkml:trace>
  <inkml:trace contextRef="#ctx0" brushRef="#br0" timeOffset="12398">1598 763 13,'-19'-1'21,"19"1"-3,-15-7-3,15 7-4,0 0-1,-3-24-5,3 24-1,18-23-1,-18 23-2,29-22 0,-13 12 0,0-1-1,2 5 0,-2-1 0,-16 7 0,26-6 0,-26 6-1,23 0 1,-23 0 0,16 9-1,-16-9 1,11 17 0,-11-17-1,6 30 1,-7-10 0,-2 1 0,-4 5 0,-1 8 1,-2 0-1,-3 4 1,2 0-1,0 0 1,1 0-1,5 1 1,5-1-1,4-9 0,4-3 1,3-3 0,5-6 0,5-9 1,2-3 0,4-10 0,2-5 0,0-11 0,-1-3 0,1-8-1,0-6 1,-2-5-2,-4 1 1,-5-1-1,-4 2 1,1 3-1,-4 6 0,-5 2 0,1 10 0,-5 3 1,2 1-1,-4 16 1,4-19-1,-4 19-1,0 0 1,0 0 0,0 0-1,0 0 0,3 19 0,-5-2 1,2 2-1,0-2 1,-1 6 0,1 10 1,0 1-1,-2 2 1,2 2-1,0 3 0,-2 2 0,1 9 1,-1 3-1,-1-4 0,-2-1 0,3 5 0,1 2 0,-2 3 0,1-1 0,2 1 1,2 2-1,-1-5 0,4 3 0,-3-7 0,1-1 1,-1 4 0,-2 3-1,-2-6 0,-1 1 1,-1-3-1,0-1 0,-3 0 1,2-4-1,-1-8 1,-2-5-1,-3-2 0,-1-5 1,-2-2-1,-4-4 1,-3-2-1,-3-3 1,-4-5-1,-1-1 1,0-6 0,0-3 0,-3-8-1,3-4 1,-4-5 0,8-6 0,-5-8 0,8-1-1,-2-10 2,7-1-1,3-15 0,7 4 0,6-7-1,7-3 1,6-5 0,5-3-1,6-7 0,3-4 1,3 4-1,6-5 0,4 1 0,0 6 0,5 5 1,-1 6-2,2 11 1,1 7-3,2 12-4,-4 5-16,1 2-5,0 8 0,-6 0-1</inkml:trace>
  <inkml:trace contextRef="#ctx0" brushRef="#br0" timeOffset="18557">2591 1080 7,'0'0'20,"10"-16"0,-10 16-6,0 0-4,19-19-2,-19 19-2,21-8-2,-21 8-2,21 0-1,-21 0-1,17 10 0,-17-10 0,6 21 1,-6-21-1,-5 27 0,5-27 1,-14 23 0,14-23 0,-21 15 0,21-15 1,-23 2-1,23-2 1,-19-14 0,19 14-1,-7-27 0,9 11 0,3-1 0,3 0-1,-8 17 1,24-26-1,-10 17 1,-14 9-1,25-8 0,-25 8 0,14 7 1,-14-7-1,0 0 0,-3 22 0,3-22 0,-18 19 1,18-19-1,-22 15 0,22-15 1,-23 11-1,23-11 0,-15 3-2,15-3-4,0 0-8,0 0-11,9-19 2,2 4-2</inkml:trace>
  <inkml:trace contextRef="#ctx0" brushRef="#br0" timeOffset="29262">413 57 32,'-20'-30'25,"20"30"0,-14-15-6,14 15-13,-16-12-1,16 12-1,0 0-1,-21 19-2,6 1 1,-2 4-1,-4 9 1,-4 8 0,-1 8 0,1 9 0,-3 6 0,1 6 0,-2 6-1,3 3 0,2-2 0,-1 13 0,3-1-1,4 1 1,7 1-1,4 0 1,10-2-1,6 3 1,5 2-1,7-10 0,7-4 1,1-5-1,3-8 0,0-5-3,-3-8-3,4-6-12,-4-7-9,-4-1-2,1-1 1,-8-10-1</inkml:trace>
</inkml:ink>
</file>

<file path=ppt/ink/ink10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7.2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496 160 2,'18'-17'22,"-10"-8"0,3 6 0,-1-1-9,-4-1 0,-6 21-3,7-33-2,-7 33-2,-3-20-2,3 20 0,-20-9-1,4 9-1,-5 2-1,0 5 0,-8 6 0,-3 8-1,-4 7 0,-1 4 0,-2 12 1,-1 7-1,-2 8 0,2 7 1,-2 3-1,8 3 1,2 7 0,4 1-1,5-3 1,9-1-1,7-3 1,9-4-1,9-4 1,9-2 0,6-10-1,8-5 0,1-8 0,7-7-1,6-4-5,-6-12-10,2-6-11,-2-10-2,-8-9 0,0-8 1</inkml:trace>
  <inkml:trace contextRef="#ctx0" brushRef="#br0" timeOffset="641">1114 593 4,'-1'-19'21,"1"19"-1,8-16 0,-8 16-12,21-10-1,-7 8-1,9 6-3,3 1-2,6 7 1,0 4-2,4 4 1,-1 1 0,1 7 0,-2 8-1,-3 3 1,-6 3 0,-4-1-1,-3-3 1,-5 0-1,-5 2 0,-3-9-2,-3-7-4,-6-7-5,4-17-11,-14 19 0,14-19 0</inkml:trace>
  <inkml:trace contextRef="#ctx0" brushRef="#br0" timeOffset="981">1358 664 18,'-16'10'19,"-8"6"-2,0 11-10,-1 4-2,1 4 1,0 1-3,1 4-2,4-4-1,4 5-6,7-5-13,0-17 0,15 0-1</inkml:trace>
  <inkml:trace contextRef="#ctx0" brushRef="#br0" timeOffset="1262">1699 674 15,'0'0'22,"-8"-16"-1,8 16-2,18-15-13,-18 15-1,29-16-2,-8 8-2,1 1-1,4 0 0,0 4 0,0 3 1,-4 1-1,1 6-1,-5 4 1,-2 2 1,-5 6-1,-6 7 0,-8-5 1,-7 10-1,-3 3 1,-8-1 0,-1 0-1,-4-2 2,0-3-2,2-8 1,4 5-1,4-13 1,16-12 0,-18 7 0,18-7 0,0 0 1,18-28-1,-2 7 1,5-6 0,7-4-1,4-4 0,4-5 1,2 1 0,3-1-1,-4-1 1,-3 3 0,0 7 1,-10 1 0,-3 8 0,-8 1 0,-13 21 0,11-22-1,-11 22 0,0 0 0,-21 5-1,6 9-1,-2 3 1,-6 9-1,0 3 0,-2 2 0,0 0 1,4 11-1,2 2 1,8-4 0,3 0-1,6-6 1,7-3-1,6 0 1,4-1-1,3-16 0,-1-7-2,8 1-9,0-8-17,-2-7-2,1-3 2,-4-7-3</inkml:trace>
</inkml:ink>
</file>

<file path=ppt/ink/ink1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01.5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-2 222 46,'7'-15'25,"-7"15"2,0 0-2,1-21-9,-1 21-16,15-24 0,-15 24 0,30-33-1,-5 16 1,2 1 0,4 3 0,3 4 0,0 7 0,-1 7 0,0 9-1,-3 9 1,-5 4 0,-8 8 1,-7 2-1,-10 5 0,-8-1 0,-11 0 0,-9-3 0,-4-3 1,-4-6-1,1-3 0,3-9 0,3 0 0,8-8 0,21-9 0,-18 2 0,18-2 0,18-25 0,3 3 0,9-5-1,6-13 1,7-3 0,4-9 0,5-1 0,-4-2 0,-4 1 0,-7 8 0,-7 6 0,-7 9 1,-10 9-1,-13 22 0,0 0 1,-21 5-1,2 16 0,-4 6 0,-1 8 0,0 6 0,1 6-1,5-1 1,10 2 0,5-1 0,8-4-1,6-7 1,8-7 0,6-5-1,7-7 1,5-8 0,0-7 0,0-9-2,0-3-20,-1-4-2,-4-5-2,2-3 0</inkml:trace>
</inkml:ink>
</file>

<file path=ppt/ink/ink10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9.3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2 864 9,'14'23'24,"-14"-23"0,0 0 0,0 0-9,0 0-8,15 10-2,-15-10-1,0 0-2,0 0-1,0 0 0,0 0 1,0 0-1,0 0 1,-18 2-1,18-2 1,0 0-1,0 0 0,0 0 0,0 0-1,0 0 0,0 0 0,0 0-1,0 0 1,0 0 0,0 0 0,0 0 0,0 0 0,0 0 0,0 0 0,0 0 1,0 0-2,0 0-1,0 0-7,-13 24-17,13-24-1,0 0 0,0 0 1</inkml:trace>
  <inkml:trace contextRef="#ctx0" brushRef="#br0" timeOffset="611">448 619 5,'-2'-17'24,"2"17"1,2-21-1,-2 21-8,13-23-7,1 13-2,4-4-3,4 4-2,3 1-1,1 2-1,1 2 1,0 5-2,1 5 1,-4 7 0,-6 4-1,-2 8 1,-6 4-1,-5 5 1,-7 1 0,-6 4 0,-7-5 0,-6 3 1,-6 1-1,-2-12 1,0 5-1,1-4 0,4-4 1,5-6 0,1 1 0,18-17 0,0 0 1,0 0 0,0 0 0,5-16 0,13-1-1,4-2 1,4-7-1,6-3 0,4-4-1,4 4 0,-3-1 1,7-9-1,-5 1 0,-4-2 0,-2 5 1,-6 2 0,-4 4 0,-7 7 1,-7 3-1,-9 19 1,8-26-1,-8 26 1,0 0-1,0 0-1,0 0 0,-16-4 0,16 4 0,-22 28 0,6-7 0,-5 5 0,-4 5 0,0 3 0,-1 4 1,1 0-1,3 0 0,4-2 1,7-8-1,6-2 0,7 5 1,7-1 0,6-8 0,7-3 0,6-5 0,3-14-1,4 14 0,-6-14-2,5-2-8,-8-12-19,-4-1-2,-2-4 1,-9-2 0</inkml:trace>
  <inkml:trace contextRef="#ctx0" brushRef="#br0" timeOffset="1432">979 35 38,'13'-21'29,"-13"21"1,21-12-1,-21 12-19,35-2-3,-10 8-1,7 9-3,3 9-2,6 7 1,-1 11-2,-3 10 1,-1 8-1,-5 8 1,-9 6-1,-6 2 1,-9 0-1,-9 0 0,-8 0 1,-9-4 0,-10-4-1,-8-8-1,-4-1-4,-7-9-13,3-3-12,-2-6-2,-3-17 1,5-6-1</inkml:trace>
</inkml:ink>
</file>

<file path=ppt/ink/ink10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4.9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15 731 12,'0'0'21,"-15"-13"-3,15 13-7,-5-21-1,7 6-2,-2 15-2,16-28-2,-16 28-1,28-27-1,-12 16-1,0 1 0,0 7-1,-1 4 1,-15-1 1,19 33 0,-14-6 0,-8 6 1,0 8 0,-9 2 0,1 3 0,0-4-1,-1-6 0,6-7 0,7-5-1,-1-24 0,30 19 0,-3-23 0,9-6 0,1-5 0,5-8-1,-1-3 1,-2-1 0,-7-2 0,-6 1 1,-7-1 0,-2 5 0,-8 2 1,1 5 0,-8 0 0,-2 17-1,5-21 0,-5 21-1,0 0-1,0 0 0,11 17 0,-8 0 0,0 4 0,-1 5-1,1 5 2,-1 1-1,0 4 0,-2 2 0,-2 0 0,0-4 1,2 11-1,-5 3 0,-3 0 0,2 1 0,-1 3 0,1 3 0,1 3 0,-1 6 0,-1-9 0,4-1 0,3 3-1,-2 1 2,1 1-1,-1-1 0,0-1 0,-1-2 0,-3-2 0,1-2 1,-3-6-1,-2-6 0,0-3 0,-3-5 0,-1-8 0,-1-5 1,-1-6-1,-2-1 0,-1-6 0,-4-2 1,-1-4-1,-4-3 0,-1-1 0,1-7 1,-1-3-1,3-4 1,3-9 0,7-4 0,3-10 0,7-4 0,4-12 1,10-6-1,5-9 0,10-6-1,4-5 1,7-2 0,7-10-1,9 8 0,5 4 0,2 2 0,3 6 0,-1 8 1,-4 6-2,-5 7 2,-5 15-2,-11 3 0,-4 11-2,-14 0-3,2 18-9,-18 8-16,0 0-1,0 0 1,0 0 0</inkml:trace>
  <inkml:trace contextRef="#ctx0" brushRef="#br0" timeOffset="3355">848 110 21,'-21'-32'24,"21"32"-2,-7-26-6,6 5-3,1 21-2,11-31-5,4 31-2,1-1-3,7 1 0,4 5 0,6 12-1,1 12 0,3 4 0,0 11 0,2 8 0,-3 6 1,-2 16-2,-7 0 2,-2 8-1,-6 2 0,-4 4 1,-7-3-1,-5 0 1,-4-5-1,-4-1 0,-3-10 1,-2-6-1,-3-10 1,-2-5-2,2-6 0,-3-10-3,8-4-5,-3-8-16,11-20-2,0 0 1,-17 4-1</inkml:trace>
</inkml:ink>
</file>

<file path=ppt/ink/ink10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8.9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576 31 6,'0'0'25,"-16"-15"0,16 15 1,-21-9-11,7 4-6,14 5 0,-28-2-3,28 2-3,-30 10-1,10 1-1,-4 9-1,-5 6 0,-3 4 1,-2 4-1,-2 8 0,-1 6 0,-2 9 0,0 8 1,2 6-1,3 7 1,4 6-1,2 6 1,5 3-1,7 0 1,7 2 0,9-5-1,9-5 1,6-8-1,9-6 1,4-4-1,2-6 0,3-6 0,2-9-1,-6-6-2,2 0-8,-8-6-14,-6-10-4,1-8 1,-18-16 0</inkml:trace>
  <inkml:trace contextRef="#ctx0" brushRef="#br0" timeOffset="721">1053 525 8,'-10'-19'24,"10"19"0,-4-16 0,4 16-13,0 0-3,11-17-2,-11 17-3,27-9-2,-6 7 0,4 2-1,4 7 1,3 7 0,4 5 0,-1 5 1,1 7 0,-1 7-1,-4 2 1,-4 5-1,-2-2 1,-4-3-1,-7-4 0,-3-3-1,-4-6 0,-4-4-2,-1-6-3,-2-17-5,0 0-13,-18 14-4,18-14 1,-23-14 0</inkml:trace>
  <inkml:trace contextRef="#ctx0" brushRef="#br0" timeOffset="1071">1300 549 18,'0'0'21,"-22"8"1,10 10-11,-7 7-2,1 12 0,-6 1-3,1 8 0,-6 3-1,3 1-2,1-2 0,0-2-1,6-4-4,1-8-3,9-3-9,7-5-11,2-26 0,10 24 0</inkml:trace>
  <inkml:trace contextRef="#ctx0" brushRef="#br0" timeOffset="1372">1711 587 16,'0'0'25,"0"-19"0,0 19 0,0 0-17,0 0-2,0 0-1,0 0-3,0 19-2,-5-2 1,0 9 1,0 5-1,-1 7 1,-2 0 1,4 3-1,0 1 1,4-3-1,1-6-1,6-4 1,4-10-1,0-1 1,5-12-1,6-4 0,0-9 0,4-5 0,0-8 1,1-10-2,1-11 1,2-4 0,-4-5-1,-1-4 0,-4 3 0,-4 1 1,-4 5-1,-1 9 1,-8 8 0,3 7 0,-7 21 0,0-22 0,0 22-1,0 0 0,0 0 0,0 0 0,-8 33 0,3-9 0,0 3 0,0 8 0,-1 6 0,-1 2 0,1 1 0,3 0 1,-1-2-1,4-4 0,0-2 1,4-5-1,0-5 0,1-5 0,2-4-1,-7-17-3,13 21-9,-13-21-16,14-6-1,-14 6 1,16-29 0</inkml:trace>
  <inkml:trace contextRef="#ctx0" brushRef="#br0" timeOffset="1952">2257 725 33,'0'0'28,"0"0"0,0-23-6,0 23-24,0 0-22,0 0-2,0 0-1,0 0 0</inkml:trace>
  <inkml:trace contextRef="#ctx0" brushRef="#br0" timeOffset="3194">874 221 26,'0'0'26,"9"-16"-1,-9 16-3,0 0-12,-24-3-2,24 3-2,-24 14-2,5 1-1,-4 2 0,4 11 0,-6 3-1,1 9 2,-3 8-2,1 9 1,-3 7-1,8 5 0,1 7-1,3 1 1,4 3-2,6-4 1,9-7 0,7 5-1,8-8 1,10-4-2,10-5 0,4-9-3,9 2-9,1-10-18,1-1 0,2-13 0,-4-9 0</inkml:trace>
</inkml:ink>
</file>

<file path=ppt/ink/ink10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1.1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20 104 7,'0'0'24,"13"-18"-1,-13 18 1,5-15-13,-5 15-1,0 0-1,0 0-3,0 0-1,0 0-1,0 0 0,3 26-2,-8-9 1,0 2-1,0 5-1,-1 3 1,-4 4-1,5 5 0,1 1 0,4-1 0,-2-4 0,7-1 0,0-3 0,4-4 0,-9-24 0,26 24 0,-11-22 0,2-6 1,1-10-1,1-8 0,2-7 0,2-7-1,2-7 1,0-5-1,0-1 0,-2 3 0,-1 3 1,-2 5-1,-4 7 0,-3 7 1,-5 5 0,-8 19 1,9-19-1,-9 19 0,0 0 0,0 0 0,0 0-1,0 0 1,0 0-2,7 28 1,-9-6 0,2 6 0,-1 3 1,1 5-1,-2 3 1,2 4-1,2-1 0,1-1 1,0-3-2,4-4 1,-1 4-1,-1-9-3,6 2-4,-9-14-11,6 2-11,-8-19-2,5 21 1,-5-21 0</inkml:trace>
  <inkml:trace contextRef="#ctx0" brushRef="#br0" timeOffset="1802">409 47 15,'0'0'26,"0"0"-1,0 0 2,0 0-14,17-12-5,-1 15 0,1-1-5,9 7-1,5 3-1,4 6-1,2 8 1,0 9 0,-1 8 0,-3 8 0,-5 6 0,-6 7 0,-7-1 0,-6 4 0,-7-5 0,-5 5 0,-10-3 0,-3-6-1,-7-3 1,1-5-1,-2-5 0,-4-6-2,7 3-5,-3-18-12,6-7-10,18-17 2,-22 10-2</inkml:trace>
</inkml:ink>
</file>

<file path=ppt/ink/ink10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3.4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409 281 21,'0'0'26,"-29"-3"-1,11 10 1,-2 5-18,-5 8-3,-3 13 1,-4 10-1,-2 11-2,-3 14-1,-2 9 0,-1 8 0,4 3 1,6 0-2,7-1 1,9-2 0,10-4-2,14-12 0,11-10-3,21-7-7,8-11-17,10-15-2,7-9 1,3-20-1</inkml:trace>
  <inkml:trace contextRef="#ctx0" brushRef="#br0" timeOffset="331">617 637 46,'0'0'29,"-16"-26"0,16 26-1,0 0-23,30-8 0,-10 15-3,7 8-2,7 9 0,0 9 0,6 5 0,-3 7 0,-1 0 0,-7 0 0,-2 0 0,-6-3 0,-6-8 0,-7-4-2,-5-5-3,-9-9-9,6-16-14,-26 19-1,5-22 2,2-8-2</inkml:trace>
  <inkml:trace contextRef="#ctx0" brushRef="#br0" timeOffset="611">736 708 32,'-17'23'26,"-8"3"1,-2 1-10,-1 8-7,-5-1-2,2 6-3,3-4-5,3-1-7,7-4-12,8 0-8,4-7 2,11-1-2</inkml:trace>
  <inkml:trace contextRef="#ctx0" brushRef="#br0" timeOffset="972">1151 470 1,'16'-9'18,"-3"-7"-1,10 6-6,-2 3-6,0 4 0,0 1 2,-4 5-1,0 9 0,-8 4 1,-1 8 1,-4 4-2,-3 10 1,-4 2-1,3 8 0,-3-1-1,0 3-2,1-3 0,4-2-1,1-6 0,2-4 0,3-9-1,3-5 1,-11-21-1,31 17 1,-14-22-1,4-6 0,2-8 1,1-7-1,-1-8 0,1-6-1,-1-8 1,-4-6-1,-1-1 0,-5-1 0,-5 3 1,-3 3-1,-5 8 0,-4 8 0,-4 8 0,-1 8 0,-6 11-1,-1 4 1,0 6 0,0 6 0,1 1-1,15-10 1,-22 30 0,15-11 0,7-4 0,3 3 1,-3-18-1,23 24 1,-5-15 0,6-6 0,3-1-1,2-7-4,7-1-13,-2-4-11,-2-2-1,-1 3 0,-7 1-1</inkml:trace>
  <inkml:trace contextRef="#ctx0" brushRef="#br0" timeOffset="1552">1898 841 21,'0'0'23,"0"0"-5,0 0-16,0 0-13,0 0-12,7-22 0</inkml:trace>
  <inkml:trace contextRef="#ctx0" brushRef="#br0" timeOffset="1743">2205 672 30,'-8'-17'28,"6"-1"1,2 1-2,9-4-13,-9 21-10,29-19 0,-12 16-2,4 3-2,2 5-1,-4 5 1,-1 6 0,-5 3 1,-3 7-1,-6 1 1,0 5 1,-6-1-1,0 3 1,-1-1 0,0 0-1,3-5 1,0-1-1,2-6 0,4-4 0,-6-17 0,21 21 0,-6-17 1,4-6-1,0-7 0,6-5 0,-3-6 0,4-8 0,-2-8-1,-1-8 1,-1-2-1,-2-1 0,-6 2 0,-4 5 0,-5 6 0,-5 6-1,-5 11 1,5 17 0,-23-4 0,9 13 0,14-9-1,-23 24 1,23-24 0,-14 26 0,14-26 0,8 23 0,-8-23 0,27 13 0,-6-11-2,-1-5-1,7 3-4,-8-5-8,6-1-15,-3 1-1,-4-2 1,-4-1 0</inkml:trace>
  <inkml:trace contextRef="#ctx0" brushRef="#br0" timeOffset="2494">2949 331 18,'0'0'27,"0"0"-1,12-19 2,-12 19-13,21-3-5,-7 6-3,10 6-3,2 6-3,5 8 1,1 8-2,4 9 1,-7 5 0,-2 8-1,-4 6 1,-9 2 0,-6-1-1,-6 1 1,-7-4-1,-8-4 1,-1-4-1,-6-10-3,2 0-6,-3-7-18,-1-9-2,3-8 1,-1-11-1</inkml:trace>
  <inkml:trace contextRef="#ctx0" brushRef="#br0" timeOffset="3265">3024 1 31,'0'0'27,"0"0"-2,0 0 3,0 0-20,35-9-3,-8 15 0,6 2-3,5 1 0,9 3 0,5 17-1,4 9 0,-2 7 1,1 9-1,-5 8 0,0 9 0,-12 10 0,-5 11 0,-12-7 1,-8 5-1,-10-2-1,-8-2 1,-10-5 0,-6-10 0,-6 4-1,-4-11 0,-1-9 0,0-8-2,3-8-3,-7-9-11,9-6-12,1-5-3,2-19 1,6-3 1</inkml:trace>
</inkml:ink>
</file>

<file path=ppt/ink/ink10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24.0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-12 247 12,'-18'-8'11,"18"8"0,0 0-2,0 0-1,0 0-3,0 0 0,0 0-1,0 0-1,0 0-1,0 0 0,0 0 0,0 0 0,0 0 1,0 0-1,0 0 0,0 0 2,0 0-2,19 14 0,-3-13 0,5-1 0,9 2-1,7-2 0,8-2 0,7 1 0,10-3-1,6 1 0,6-2 0,4-1 1,3 0-1,0-1 0,2 0 0,-2 0 0,-4 0 0,-2 0 0,-4 2 0,-5-2 0,-4 2 0,-9 0 0,-9 3 0,-8-1 0,-7-1 0,-10 2 0,-19 2 0,18-1-2,-18 1-2,0 0-4,0 0-7,-18-6-6,18 6-1,-24-3 0</inkml:trace>
  <inkml:trace contextRef="#ctx0" brushRef="#br0" timeOffset="480">1204-1 1,'24'0'9,"4"-1"-1,-1 4-2,1 7-1,-4 3-2,-4 2-1,-7 4 0,-4 3 0,-5 1 0,-9-3 0,-7 1 0,-4-4-1,-3 1-1,-1 1-5,1-9-10,9 11-1</inkml:trace>
  <inkml:trace contextRef="#ctx0" brushRef="#br0" timeOffset="881">1581 396 5,'-9'19'5,"4"-4"0,0 2 0,0 6-1,0 4 2,-3 11-2,3 5 1,2 7 0,-3 9 0,-1 3 1,-1 5-2,-2 7 1,4-2-1,-2-1-1,1-2-1,2-7 0,4-5 0,1-7-1,1-9 0,1-7 0,1-8-1,1-10-6,-4-16-12,0 0-3,0 0 1</inkml:trace>
  <inkml:trace contextRef="#ctx0" brushRef="#br0" timeOffset="1272">1531 544 16,'0'0'19,"2"-24"0,-2 24-12,24-21 0,-8 9-3,5 2-1,5-1-1,2 3-1,3-1 0,1 4-1,-3 3 0,-1 0 0,-1 6 0,-4 1-1,-4 4 1,-4 1-1,-15-10 1,13 29-1,-16-13 1,-9 3 1,-4-7-1,-8 5 0,-4 4 1,-1-8-1,-2 6 1,2-12-1,3 10 0,5-4 0,8 2 2,13-15-1,0 0 0,0 0 1,0 0-1,26 7 0,-1-9 0,4-6 0,3 8-2,4 5 1,-4 5 0,-4 9-1,-2-2 1,-12 9 0,-4-3 0,-12 8 0,-7-9 1,-9-3 0,-7 0 0,-1-4 0,-3-3 0,2-3 0,3-4 0,2-3-2,6-2-3,16 0-7,-21-10-11,21 10 1,3-16-2</inkml:trace>
</inkml:ink>
</file>

<file path=ppt/ink/ink10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55.9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1285 826 3,'-29'-14'25,"9"-2"1,2-3 1,2-5-9,16 24-3,-8-39-3,8 39-2,8-34-3,-8 34-3,16-26-1,-16 26-1,28-18-2,-9 16 1,4 6-1,3 8 0,3 9-1,5 5 1,3 10 0,-3 6 0,1 5-1,-6 2 2,-3 1-1,-5-1 0,-7-6 0,-2-3 0,-8-5 0,-2-5 0,0-6-2,-2-24-4,-7 28-7,7-28-15,-16 0-1,16 0 0,-24-32 1</inkml:trace>
  <inkml:trace contextRef="#ctx0" brushRef="#br0" timeOffset="330">1362 803 21,'-5'-17'23,"5"17"0,-21-13-8,21 13 0,-21 37-4,7 1-3,-10 2-3,4 14-2,-7 2 1,4 1-1,4-12-1,3-3-1,9 5-5,7-11-4,13-8-18,11-17-1,13-11 1,10-6-2</inkml:trace>
  <inkml:trace contextRef="#ctx0" brushRef="#br0" timeOffset="611">1731 787 13,'2'-22'23,"1"-8"1,13 2-1,7 1-13,1 1-3,5 8-1,0 6-3,0 10-1,-1 14 0,-7 11-1,-8 8 1,-7 13 0,-6 3 1,0 5 0,-3-2-1,0-1 1,-1-9 0,9-5 0,3-13-1,8-8 0,7-12-1,6-11 1,3-12-1,2-6 1,-2-12-1,-3-4 0,-8-4 0,-1-2 0,-9 4 0,-5 3 0,-6 6 0,0 8-1,-3 7 1,3 21-1,0 0 0,0 0 0,0 0 0,8 44 0,-3-1-1,0 7 1,1 11 0,-1 11 0,0-5 0,-2 13 1,2 2-1,0 1 0,-2 1 1,0 1-1,-3 0 0,0-3 0,-3 7 0,0-13 0,-3-5 0,-4-6 0,2-11 0,-3-9 1,-2-9-1,-2-8 1,-1-11-1,-3-6 1,-4-8 0,-1-6 0,-4-9 0,3-7 0,-1-13 0,3-3 0,2-8 0,5-7 1,3-6-1,7-3 0,3-4 1,7 2-1,6 1 1,6-12-1,4 12 0,7 0 0,2 3-1,3 5 1,2 3-1,0 2 0,-2 7-2,-3 9-3,4 7-8,-11-2-18,2 7 0,-4-2-2,2 2 2</inkml:trace>
  <inkml:trace contextRef="#ctx0" brushRef="#br0" timeOffset="1342">2631 860 40,'21'-10'27,"-21"10"2,5-16-4,-5 16-17,0 0-11,0 0-20,0 0-4,20-14 0,-20 14-2</inkml:trace>
  <inkml:trace contextRef="#ctx0" brushRef="#br0" timeOffset="5448">262-4 30,'0'0'28,"-2"-20"2,2 20-3,0 0-14,0 0-2,-21 19-3,7-5-3,-2 22-2,-9 9 0,1 11-2,-5 12 1,-3 12 0,3 10-1,3 9 0,5 14 0,8-5 1,7 1-2,6-6 2,8 7-1,11-6-1,12-5 0,9-5-1,10-4-3,5-6-5,16 1-14,5 0-8,6-17-1,10-7 0</inkml:trace>
</inkml:ink>
</file>

<file path=ppt/ink/ink10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57.6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311 79 11,'8'-21'24,"-6"-2"0,-2 4-3,0 19-7,-10-17-1,10 17-4,-26 14-3,8 5-1,-11 9-1,0 9-1,-3 10 0,-4 12-1,-3 13 0,4 7 0,4 3-1,9 4 1,7 2-2,15-4 1,15-4 0,10-10-1,16-11-2,9-16-5,13-14-20,10-10-2,0-19 1,-2-12-2</inkml:trace>
  <inkml:trace contextRef="#ctx0" brushRef="#br0" timeOffset="321">575 384 23,'-8'-21'27,"6"4"0,4-2 0,2 2-17,13 10-1,2-2-2,10 9-2,0 5-2,7 9-2,-1 5 1,3 7-1,-3 7-1,-3 5 1,-4 1 0,-7 3 0,-3-1-1,-7-1 1,-3-4-2,-5-7 0,-1-3-3,-2-26-5,-8 21-8,8-21-10,-19-17-2,6-8 2,0-9 0</inkml:trace>
  <inkml:trace contextRef="#ctx0" brushRef="#br0" timeOffset="571">775 373 31,'0'0'24,"-21"-22"0,21 22-5,-19 12-6,4 7-4,4 12-3,-9 4-2,1 9-1,-7 6-1,2 2-2,3 2-8,3-4-18,5-11-1,12-8-1,4-15 1</inkml:trace>
  <inkml:trace contextRef="#ctx0" brushRef="#br0" timeOffset="882">1205 334 10,'-14'-23'24,"14"23"1,3-26 1,3 11-14,9 6-2,1-3-1,7 5-3,1 2-3,-5 5-1,7 5-1,0 7 0,-5 9-1,-13 3 1,2 9-1,-12 7 0,-11 3 0,2 0 1,-13 2-1,-4-2 0,1-3 0,7-6 1,-5-6-1,8-9 1,17-19 1,-14 13-1,14-13 0,18-24 1,-4-2-1,15-5 0,4-5 1,5-5-1,5-4 0,0 0-1,-2 0 1,-3 4 0,-4 1 0,-11 9 0,-7 4 0,-8 8 0,-8 19 0,0 0 0,-24-7 0,6 20 0,-1 6 0,-1 7 1,1 7-1,4 2 1,3 3 0,3 1-1,6-4 0,5-1 0,4-3 0,7-3-1,8-7-3,4-15-9,7-2-18,5-11-1,5-9-1,2-8 1</inkml:trace>
  <inkml:trace contextRef="#ctx0" brushRef="#br0" timeOffset="1402">1926 370 30,'0'0'27,"-16"3"1,16-3-3,-16 0-16,16 0-32,0 0-2,0 0 0,26-8-1</inkml:trace>
</inkml:ink>
</file>

<file path=ppt/ink/ink10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59.37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29 333 13,'0'0'25,"-4"-19"1,4 19 0,-4-19-14,4 19-3,15-16-1,-1 1-3,6 11-2,2 3-1,3 6-2,-3 2 1,1 7-1,-6 5 0,-7 6-1,-7 13 1,-11-3 0,-6-1 0,-9 4 1,-3 0-1,-3-1 0,0-6 0,4-4 1,4-6-1,4-7 1,17-14-1,0 0 1,13-21 0,13-7-1,5-4 1,7-10-1,8-3 1,2-1-1,-1-8 2,-5 4-1,-4 9 1,-9 3 0,-1 10 0,-11 4 0,-5 7 0,-12 17 0,0 0-1,-3 17 1,-7 4-2,-1 8 1,-1 4-1,1 7 0,3-1 1,5 8-1,8-14 1,9-4-1,10-7-2,13-1-4,-1-14-9,9-5-14,-2-9-1,-5-9 0,-5-10 0</inkml:trace>
  <inkml:trace contextRef="#ctx0" brushRef="#br0" timeOffset="521">653 50 32,'7'-21'29,"7"6"0,6 4-1,1 8-17,12 13-1,0 4-2,5 10-3,1 12-1,-4 13-2,-10 6 1,-11 9-2,-12 7 0,-12 3-2,-21 9-6,-9-1-13,-2-6-11,2-7 0,3-10 0,10-12-1</inkml:trace>
</inkml:ink>
</file>

<file path=ppt/ink/ink10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00.33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0 897 25,'19'-17'25,"-1"3"-3,-2 11-2,3 17-5,-19-14-2,20 34-4,-22-4-1,2 4-3,-5 6-1,2 0 0,1-9-1,7-2-1,6-8 0,14-3-1,9-12 0,11-6 0,8-10-1,5-9 1,0-9-1,-3-15 0,-5 0 0,-6-4 0,-10 2 0,-10 0 0,-8 7-1,-6 3 2,-4 11-2,-6 24 1,0 0 0,0 0 1,0 0-1,2 33 0,-1 3 1,3 11-1,-1 10 1,3 9-1,-1 8 1,2 8-1,-1 16 1,2-8 0,-5 6-1,-3 1 1,-1-7-1,-1 8 0,-1-1 0,0 0 1,-2-3-1,0-1 0,0-6 0,-1 1 2,-1 2-2,-2-12 0,-4-9 0,-4-6 0,0-11 1,-6-11-1,-4-8 0,-6-14 1,-2-12-1,-7-12 1,-2-13-1,-2-13 1,-1-8-1,0-15 0,5-8 1,5-9-1,8-9 0,11-12 0,12 0 0,14-3 0,14-7 0,19 0 0,17-4 0,14 4 0,15 0-1,7 8 0,3 6-2,-10 2-6,0 18-9,-17 6-13,-17 13-2,-21 8 1,-20 10-1</inkml:trace>
  <inkml:trace contextRef="#ctx0" brushRef="#br0" timeOffset="1663">791 239 12,'0'0'26,"0"0"0,3-17 2,-3 17-13,27-10-2,4 11-3,4-4-3,14 12-2,6 3-2,8 12 1,0 11-1,3 15-1,-5 9 0,-4 12 0,-10 3-1,-12 11 0,-6 2 0,-13 3-1,-13-2 1,-11 0-1,-11 0 1,-10-3-1,-8 2-1,-7-11 0,-3-5-3,-3-16-4,13-4-15,5-17-7,8-15-2,8-15 1</inkml:trace>
  <inkml:trace contextRef="#ctx0" brushRef="#br0" timeOffset="2123">2276 4 17,'-5'-17'26,"5"17"0,0 0 2,-15-4-16,6 30-3,-7 9-1,-7 15-1,-6 12-2,1 20 0,-7 6 0,1 11-1,-1 8 0,5 4-1,3 0-1,13 1-1,2-3 1,12-1-1,15-5-1,11-6-1,14-10-2,8-16-6,19-5-21,7-14-2,3-19 0,6-14 0</inkml:trace>
</inkml:ink>
</file>

<file path=ppt/ink/ink1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02.4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417 639 48,'0'0'25,"19"-4"1,-19 4-7,0 0-8,0 0-4,15 2-6,-15-2-1,0 0 1,-16 5 0,16-5-1,-33-5 1,10-2-1,-8-3 1,-1 0-1,-4-6 0,-3-6 0,5-6 0,0-6 0,3-9 0,6-5-1,8-9 1,5-8 0,12-4 0,8 9-1,9 5 1,5 9-1,8 8 1,-1 15 0,3 18-1,-1 5 1,-3 21 0,-7 1 0,-5 8 1,-4 0-1,-9 12 0,-8-1 0,-6 4 0,-5 15 0,-9-5 0,-6 7 1,-8 5-2,-1 0 2,-4-2-2,1-1 2,8-10-2,7-7 1,7-9 0,8-13 0,13-25-1,14 18 1,12-27 0,10-10 0,8-7-1,2-11 1,6-8 0,3-7 0,-1-3 0,-1-1 0,-4 2 0,-5 6 0,-7 5 0,-6 14 0,-5 8-9,-8 11-14,-3 5-2,-15 5 0,23 5-1</inkml:trace>
  <inkml:trace contextRef="#ctx0" brushRef="#br0" timeOffset="601">776 366 47,'-8'-28'26,"10"9"0,4-1-1,9 2-11,4 0-14,2 0-1,7 6 0,-2 7 1,3 7 0,-4 8 0,-4 13 0,-2 6 0,-7 9 0,-4 5 0,-1 1 0,-4 3 0,-5-4 0,5-7 0,9-5 0,-4-11 0,11-8 0,6-10 0,6-7 0,3-14-1,3-12 1,-1-9 0,-7-9 1,2-3-1,-10-1 0,-3 3 0,-6 4 1,-6 13-1,-4 9 0,-2 24 1,0 0-1,-8 20 0,3 13 0,0 7 0,2 11-1,1 9 1,2 11 0,0 6 0,2 6 0,1 4 0,-1 6 0,-2 5 0,-2 3 1,-3 1 0,-1 1 0,-3-4-1,-2-4 1,-4-6 0,-6-8-1,-5-12 0,-5-14 1,-3-12-1,-5-16 1,-3-15-1,-4-13 0,1-11 0,2-18 1,6-13-2,5-13 1,9-15 0,10-20-1,13-14 0,18-15 0,16-12 0,18-1 0,16-1 0,17 9 0,11 10 0,3 15 1,3 14 0,-9 18 0,-5 11-7,-13 14-16,-12 7-2,-17 1-2,-15 11 1</inkml:trace>
</inkml:ink>
</file>

<file path=ppt/ink/ink10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03.0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-3 676 15,'0'-15'23,"2"-1"-3,8 1-2,7 4-2,0-1-4,8 9-2,0 3-3,9 12-1,3 5 0,3 11-1,-3 3-1,2 5-1,-5 14 0,-2 5-1,-4 0 1,-9 2-2,-6-4 0,-5-1-1,-8-6 0,-2 1-1,-1-16-1,-6-14-5,9-17-5,-15 12-12,5-28-7,1-11 1,-3-11 1</inkml:trace>
  <inkml:trace contextRef="#ctx0" brushRef="#br0" timeOffset="271">240 764 26,'0'0'25,"-21"-2"2,6 9-6,4 10-7,-10 13-3,0 9-4,0 1-1,1 5-2,3-2-2,-1-4-2,15 4-6,1-7-16,12-15-6,16-9-2,1-12 1</inkml:trace>
  <inkml:trace contextRef="#ctx0" brushRef="#br0" timeOffset="521">619 673 32,'-6'-24'28,"6"3"0,6-3-1,4 2-18,12 8-3,-1 0-1,7 7-2,-7 5-1,2 11 0,-7 5-1,-2 10 0,-6 5 0,-3 9 1,-3 2 0,-2-1 0,0 8-1,0 1 1,-2-3-1,4-2 0,1-5 0,3-2 0,4-5 0,3-2-1,5-14 1,3-6 0,3-11 0,7-5 0,-2-8 0,5-16 0,0-4 0,0-6-1,-5-10 1,-3-6-1,-7-4 0,-5 1 1,-5 2-1,-9 10 0,-12 4-1,1 10 1,-7 13 0,-1 15 0,-4 9-1,4 11 1,1 5 0,5 5 0,10 3 0,1 1 1,12-2-1,8-4 1,6-3-1,8-5 0,9-4-2,-1-10-5,13 4-11,-3-10-12,-3-1-2,-6-1 0,-3-2 1</inkml:trace>
  <inkml:trace contextRef="#ctx0" brushRef="#br0" timeOffset="1042">1538 792 41,'0'24'31,"0"-24"0,0 0 0,0 0-16,0 0-10,0 0-4,0 0-13,-9-16-17,9 16-2,6-17 0,-6 17-1</inkml:trace>
  <inkml:trace contextRef="#ctx0" brushRef="#br0" timeOffset="1322">1879 576 29,'-14'-20'27,"7"3"-1,4-1-5,3-1-10,0 19-1,18-31-3,-2 19-1,-16 12-3,27-15 0,-12 15-2,-1 8 0,-14-8 1,25 35-1,-16-8 0,-4 6 0,0 2 0,-2 4 0,0 1 1,1-1-1,-1-3 0,3-3 1,1 3-1,2-1 0,3-8 1,2-1-1,4-7 0,3-5 0,3-14 0,4-2 0,1-12 0,0-5 1,2-8-2,-2-9 1,-2-7-1,-3-9 1,-3 4-1,-6-4 0,-5-1 0,-6 1 0,-2 7 0,-7 9 0,-4 9 0,-6 8 0,-3 8-1,2 10 1,2 2 0,-1 8 0,15-9 0,-16 28 0,14-11 0,9 0 1,4 0-1,7-3 1,6-2-1,7-3 0,7-2-3,3-11-6,7 6-22,-2-7 0,-1 0-2,-5-2 1</inkml:trace>
  <inkml:trace contextRef="#ctx0" brushRef="#br0" timeOffset="6710">2512 3 20,'0'0'27,"0"0"0,0 0-1,0 0-9,0 0-3,0 0-3,0 0-4,0 0-2,0 0-1,26-7-2,-8 7 0,5 4-1,4 1 0,4 5-1,3 4 1,1 5 0,1 5-1,1 7 1,0 7 0,-3 5 1,0 5-2,-4 7 1,-2 5 0,-4 6 0,-6-1 0,-7 4 0,-8-2 0,-6 11-1,-11-3 0,-9-1 1,-8-1-1,-4-3 1,-4-6-1,0-5-1,5-3-2,1-20-8,12-3-21,4-10 1,17-23-3,0 0 1</inkml:trace>
</inkml:ink>
</file>

<file path=ppt/ink/ink10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12.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32 356 22,'-16'-11'22,"16"11"-3,0 0-2,-18-10-1,18 10-3,0 0-2,0 0-3,0 0-1,0 0-1,0 0-2,0 0 0,0 0 0,15-2-1,-15 2-1,16 0 1,3 0-1,17-1-1,14-13 0,16-2 0,21 0 0,18 1-1,16-3 1,23-2-1,9-3 0,7 0 0,8 15 0,1-4 0,-1 3 0,-2-3 0,-6 1 0,-13 1 0,-15 1 0,-16 1 0,-19-1 0,-20 2 0,-18 2 0,-21-2-1,-20 3-2,-18 4-1,-19-1-2,-15-1-2,-3 4-1,-13-8-1,4 6-1,-5-8 1,10 3 2,4-6 1,13 2 3,24 9 0,-11-22 6,11 22 0,34-16 3,-4 16 1,3-2 0,7 8 2,-4-3-1,1 9-1,-15 0 0,-4 9-1,-21 0-2,-15 5-1,-16-2-5,-21 1-14,-4 8-10,-8-2-1,-2-7 0,1-1-1</inkml:trace>
</inkml:ink>
</file>

<file path=ppt/ink/ink10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6:50.3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42 677 8,'-24'-5'20,"24"5"-1,0 0-1,-21-9-3,21 9-1,0 0-4,0 0-1,0 0-2,0 0-2,0 0-1,0 0-1,0 0-2,0 0 1,30-9-1,-5 8 0,7-3 0,8 2 0,4-1 0,6-1 0,3-1 0,4 0 0,-9-2 0,14 2 0,1-2 0,3 0 0,0 0 0,2-2 0,2 2 0,4-1-1,13 1 1,-8-2-1,2 0 1,0 1-1,1-3 1,-6 3-1,4-1 1,-4 0-1,-5 2 1,-4 0-1,-2 0 1,3 0-1,1 0 1,11 1-1,2-3 1,7 0 0,3 0-1,2 1 1,3-3-1,-2 3 1,-1-1 0,-7 2-1,-6 0 1,-4 0-1,-2 0 1,1 0-1,-5 0 1,1 0-1,3-1 0,-1-1 1,-1 2-1,0 0 0,-1-2 0,-1 2 1,-4-1-1,-4 1 0,-4 0 1,1 0-1,-2-2 0,5 2 2,-1-1-2,4-1 0,5-1 1,5 1-1,2 0 0,1 2 0,-3-1 0,0 1 0,-5 1 1,-5 1-1,-6 0 0,-4 1 0,-1 3 0,0-1 0,0 0 1,0 1-1,-2-1 0,4 0 0,-2-1 0,0 1 0,-2 0 0,-1-1 1,-4 1-1,-2 0 0,0 4 0,0-4 0,1 0 0,3 1 0,1-5 0,3 5 1,1-4-1,4-2 0,0 0 0,0 0 0,4 1 0,-3 0 0,0-1 0,0 1 0,-2 3 1,-3-2-1,0 1 0,-3 2 0,-6 1 0,0-1 0,-6 2 0,-1 0 0,-4-2 0,-1 2 0,2 0 0,-1 0 0,4-1 0,0-1 0,1 0 0,1 2 0,-1-2 0,-1 1 0,-4 1 0,-4-2 0,-2 2 0,-3 0 0,-3 0 0,-1 0 0,1 0 1,1 0-1,0-2 0,1 0 0,1-1 0,-2 1 0,0-1 0,0-1 0,-3 1 0,-3-1 1,-3 1-1,-15 3 1,24-4 0,-24 4 1,16-3-1,-16 3 1,0 0-1,19-9 0,-19 9 0,0 0 0,18-9-1,-18 9 1,0 0-2,0 0-2,0 0-4,0 0-17,-34 6-9,-3-6-1,-15-4-2,-14-6 1</inkml:trace>
</inkml:ink>
</file>

<file path=ppt/ink/ink10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21.938"/>
    </inkml:context>
    <inkml:brush xml:id="br0">
      <inkml:brushProperty name="width" value="0.03528" units="cm"/>
      <inkml:brushProperty name="height" value="0.03528" units="cm"/>
      <inkml:brushProperty name="color" value="#333399"/>
      <inkml:brushProperty name="fitToCurve" value="1"/>
      <inkml:brushProperty name="ignorePressure" value="1"/>
    </inkml:brush>
  </inkml:definitions>
  <inkml:trace contextRef="#ctx0" brushRef="#br0">33 85 11,'0'0'22,"-17"-23"2,17 23-9,0 0 0,-13-22-4,13 22-3,0 0-1,-1-15-1,1 15-2,0 0-1,5-16-1,-5 16-1,0 0 0,0 0-1,19-9-1,-19 9 1,15 4-1,-15-4 1,0 0-1,17 24 1,-12-9-1,-2 4 0,1 5 1,-1 2 0,-1 7 0,1 1 0,0-1 0,2-2 1,0-2-1,3-3 1,-2-5 1,4-4 0,-10-17 0,21 12 0,-6-15 0,2-6 0,3-8 0,1-6 0,1-6-1,1-3 0,-2-5 0,-5 1-1,-4 5 0,-6 4 0,-4 4 0,-2 23-1,-7-19 0,7 19 0,-16 6 1,16-6-1,-13 15 1,13-15 0,0 0 0,18 17 0,3-17-2,6-7-4,14-3-20,1 1-2,1-1-1,-2 1 0</inkml:trace>
</inkml:ink>
</file>

<file path=ppt/ink/ink10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23.020"/>
    </inkml:context>
    <inkml:brush xml:id="br0">
      <inkml:brushProperty name="width" value="0.03528" units="cm"/>
      <inkml:brushProperty name="height" value="0.03528" units="cm"/>
      <inkml:brushProperty name="color" value="#333399"/>
      <inkml:brushProperty name="fitToCurve" value="1"/>
      <inkml:brushProperty name="ignorePressure" value="1"/>
    </inkml:brush>
  </inkml:definitions>
  <inkml:trace contextRef="#ctx0" brushRef="#br0">106 115 7,'9'-23'22,"6"11"0,-15 12-4,0 0-5,18 10 0,-23 13-4,3 13-1,-12 0-1,4 14 0,-8 0 0,5 9-2,-5-4 0,4 3-1,-1-11-2,4 5 0,1-4 0,4-5-1,1-5-1,0-5 0,4-7-2,-1-9-4,8 2-7,-6-19-16,0 0 0,20-31-1,-14 5 1</inkml:trace>
  <inkml:trace contextRef="#ctx0" brushRef="#br0" timeOffset="300">57 242 17,'5'-29'24,"6"-1"1,1 3 1,2-6-15,9 7-2,1-5-2,8 11-3,4-3-1,0 8-1,-1 8-1,-3 7-1,-1 7 1,-3 6-2,-9 6 1,-4 6 0,-12 7 0,-6 5 0,-7 0 0,-10 1 0,-7 0 0,-7-3 1,-2 1-1,1-5 1,-1-9-1,7-1 1,2-11 0,7-1 1,6-9-1,14 0 1,0 0 0,0-28-1,11 13 1,9-2-1,2 1 0,9 2-1,4 4 0,1 7 0,1 4 0,-1 8 0,-2 6 0,-7 6 0,-6 3 0,-9 4 1,-11 1-1,-7 2 0,-11-2 0,-8-1 1,-8-4-1,-4-1 1,0-8-1,-2-1 1,4-6-1,7-4-2,7-2-4,5-9-8,16 7-14,6-19-2,11 3 2,10 2-2</inkml:trace>
  <inkml:trace contextRef="#ctx0" brushRef="#br0" timeOffset="841">521 544 15,'0'0'26,"0"0"0,0 0 2,-16-7-15,16 7-2,3-19-3,-3 19-3,16-24-2,1 12-1,-3 0 0,2 3-2,-1 2 1,3 5-1,-2 6-1,-16-4 1,24 20 0,-18-2 0,-1 1 0,-3 6 1,-4-4-1,-1 3 1,0 7 1,0 4-1,-4-1 1,1-1-1,1-2 1,5-3-1,0-1 1,5-3-1,-5-24 1,19 14-1,-3-19 1,5-4-1,3-18 0,4 1 0,-2-5-1,0-5 1,-2-2-1,-6 2 0,-5 1 0,-7 6 0,-6 29 0,-8-28 0,8 28-1,-23-7 1,23 7 0,-17 14 0,17-14 1,0 16-1,17-11 1,9-5-2,10-2-2,1-8-10,8 1-17,1-3-1,-4-2-1,-8 0 1</inkml:trace>
</inkml:ink>
</file>

<file path=ppt/ink/ink10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39.3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402 399 36,'-24'0'28,"24"0"2,-20-8-4,20 8-12,-3-20-2,3 20-3,20-17-2,-3 8-4,9 6 0,2 3 0,4 9-2,2 5 0,1 8 0,-4 8 0,-4 8 0,2 5 0,-3 4 0,-5 0-1,-3 5 1,-12 2 0,-2-4-1,-3-7 1,1-1-1,-7-9 0,-1-7-3,7 0-4,-1-26-10,0 0-14,-16-19-1,10-5 0,-2-6 0</inkml:trace>
  <inkml:trace contextRef="#ctx0" brushRef="#br0" timeOffset="311">583 552 28,'0'0'26,"0"0"3,0 0-2,0 0-10,-24 19-2,19 12-5,-11-5-2,3 19-4,-5 1 0,0 2 0,0-1-2,4-4-2,3-3-1,3-10-6,14 8-8,-6-38-15,21 19-1,-2-26-2,7-12 1</inkml:trace>
  <inkml:trace contextRef="#ctx0" brushRef="#br0" timeOffset="591">1067 561 22,'0'0'27,"-18"-9"1,18 9 1,0 0-12,-9-19-6,9 19-2,16-16-3,-2 11-3,4-2-1,3 4-1,2 3-1,2 5 1,-2 5-1,-2 6 0,-5 6 1,-6 6-1,-8 2 0,-7 11 0,-10 4 1,-7 1-1,-6-1 1,-1-4-1,-2-4 0,6-6 1,4-3 0,4-16-1,17-12 1,0 0 0,10-35-1,11 7 1,5-6-1,5-8 0,2-3 0,3-2 0,0 0 0,-4 4 0,-5 12 1,-6-1-1,-6 8 1,-4 7 0,-11 17 0,0 0 2,0 0-1,-21 28 0,5-2 1,-2 5-1,-1-2 0,3 16-1,4-3 1,3 0-1,4-6 1,6-1-2,6-7 1,6-4-3,11-2-2,-5-22-12,12-3-16,1-18-1,5-7-1,1-8 1</inkml:trace>
  <inkml:trace contextRef="#ctx0" brushRef="#br0" timeOffset="1122">1590 623 32,'0'0'27,"0"0"1,0 0-2,-14 14-15,14-14-33,19-10-3,-5-4 1,16 3-3</inkml:trace>
  <inkml:trace contextRef="#ctx0" brushRef="#br0" timeOffset="1322">2053 493 41,'-19'-7'28,"19"7"2,-3-16-1,3 16-19,14-17-2,1 7-2,6 6-3,1 2-1,4 2-1,-2 4 0,2 6-1,-3 4 1,-5 7-1,-7 3 0,-3 6 0,-10 1 0,-6 4 1,-6-6-1,-6 1 0,-2 3 0,-4-14 1,0 5-1,4-13 0,2-8 1,20-3 0,-19 2-1,19-2 1,19-30-1,4 11 1,7-19-1,8 3 0,5-8 0,6-7 0,-1-4 0,-3 0 0,-6 4 0,-5 3 0,-10 10 1,-8 11-1,-13 11 1,-3 15 2,-27 8-2,0 17 1,-7 6 1,-2 11-1,-1 3 0,5 5 0,4 0-1,9-3 0,12-5 0,17-6 0,11-6-1,10-9 0,12-8-1,1-11-3,8 0-6,-9-12-16,-4-3-6,-16-4-1,-15 0 0</inkml:trace>
  <inkml:trace contextRef="#ctx0" brushRef="#br0" timeOffset="1983">310-5 39,'-16'-4'29,"-2"11"1,-9 14-1,1 17-19,-10 18 0,6 20-1,-9 15-2,8 20-2,-1 5 0,6 9-2,5-2 0,13 2-1,10-14-1,17-7 0,25-14-2,17-20-3,28-10-13,17-23-15,23-21 0,14-25-2,15-19 1</inkml:trace>
  <inkml:trace contextRef="#ctx0" brushRef="#br0" timeOffset="2324">2355 155 28,'34'-14'28,"13"15"1,6 6 0,-9 11-15,22 22-1,-10 1-3,6 20-2,-15 1-3,-9 13 1,-17-7-3,-14 12-1,-14-2-1,-15-5-2,-11-1-2,-8-13-9,0 0-19,6-12-1,7-7-1,12-22 1</inkml:trace>
</inkml:ink>
</file>

<file path=ppt/ink/ink10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42.0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338 22 22,'-10'-22'27,"-4"24"2,-10 8 1,-10 14-14,-2 24-2,-8 6-3,7 18-1,-7 3-4,10 9 1,4 0-4,12 1-1,5-8 0,27-10-1,12-10-3,10-16-5,24-12-20,11-10-5,10-17-1,6-20 0</inkml:trace>
  <inkml:trace contextRef="#ctx0" brushRef="#br0" timeOffset="271">573 296 29,'-7'-26'27,"11"3"2,9 1-1,8 3-16,19 19-2,2 2 0,10 15-3,-5 4-3,5 11 0,-7 6-1,-3 5-1,-10 0-1,-6 0 0,-11-4-2,-7-6-2,-3 0-6,-13-14-10,1-4-11,7-15-2,-22 5 2,22-5 0</inkml:trace>
  <inkml:trace contextRef="#ctx0" brushRef="#br0" timeOffset="501">816 364 39,'-21'9'29,"-2"10"2,-5 5-1,-4 3-17,3 13-4,-4-6-3,3 2-3,4 4-7,3-15-12,10 5-13,15-15-2,-2-15 1,37 0-1</inkml:trace>
</inkml:ink>
</file>

<file path=ppt/ink/ink10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42.86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-4 413 13,'0'0'23,"0"-24"2,8 7-5,6 6-5,-14 11-1,29-20-2,-29 20-2,30-7-2,-30 7-2,29 14-1,-21 4-1,3 13-1,-6 6 0,0 6-1,-7 5 1,4 2-1,-4 0 1,4 0-1,1-7-1,5-4 1,2-4-1,8-6 0,3-8 0,3-6 0,3-8 0,1-7-1,0-10 1,1-6 0,-3-10-1,-4-5 0,-6-10 1,-4-7-1,-9-9 0,-5 0 0,-7 2 0,-6 3 0,-3 9 0,-1 11 0,-2 9-1,1 15 1,6 13 0,14-5 0,-18 34 0,20-10 0,4-1 0,9-3 1,9-2-2,5-8 0,8-3-4,-3-16-11,12 2-16,-3-8 0,-1-4-2,-3 2 1</inkml:trace>
  <inkml:trace contextRef="#ctx0" brushRef="#br0" timeOffset="501">836 513 49,'0'0'30,"-5"17"0,5-17-1,0 0-23,0 0-8,0 0-23,9-26-3,6 14-2,3-7 0</inkml:trace>
  <inkml:trace contextRef="#ctx0" brushRef="#br0" timeOffset="711">1297 342 18,'-26'-20'26,"2"-6"0,11 0 3,9 2-13,4-2-6,15 7-2,0 0-2,6 9-2,-2 1-1,5 13 0,-3 1-1,2 12 1,-7 7 0,-1 11 0,-7 3 0,-2 10 0,-4 3 1,0 4-1,-6-1-1,3-4 0,-2-6 0,4-2-1,6-11 0,2-9 0,-9-22 0,33 16 0,-9-23-1,5-10 1,0-9-1,-1-12 0,-4-10 1,-3-4-2,-5-1 1,-11-1 0,-7 4 0,-6 9 0,-6 8 0,-2 14 0,-1 11 0,1 11 0,16-3 0,-18 21 0,22-4 0,9-1 0,9-3 0,7-1-2,14-5-2,-1-12-8,9 0-20,0-7 0,-5-4-2,-5-8 1</inkml:trace>
  <inkml:trace contextRef="#ctx0" brushRef="#br0" timeOffset="1192">1884 0 41,'0'0'30,"33"12"2,-14 5 0,10 16-20,-8-1-1,7 17-2,-12 2-3,-5 13-2,-12 3-3,-15 2-1,-10 7-6,-18-7-17,-6 1-9,-15-6 0,-6-9-2,-5-9 1</inkml:trace>
</inkml:ink>
</file>

<file path=ppt/ink/ink10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51.1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78 49 13,'-23'0'27,"1"-7"0,6 0 3,16 7-16,-16-16-1,16 16-2,0 0-3,25-17-2,-7 14-2,6 6-2,3 2 0,4 7 0,1 6-1,0 6 1,-2 7-1,-6 7 0,-3 2-1,-1 3 1,-8 4-1,-4-2 1,-6-4-1,-5-3 1,-5-5-2,0-8-1,1-5-2,-7-13-5,14-7-5,-19-5-8,7-14-10,1-7 2,2-7 0</inkml:trace>
  <inkml:trace contextRef="#ctx0" brushRef="#br0" timeOffset="281">172 161 24,'0'0'27,"0"0"1,-14 11-4,7 16-6,-10 3-5,2 13-3,-7 0-3,1 9-2,-6-2-2,6-3-1,3-5-3,7-8-5,16-4-11,5-13-14,12-14 0,13-10 0,12-12 0</inkml:trace>
</inkml:ink>
</file>

<file path=ppt/ink/ink10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51.6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97 3,'0'0'24,"-1"-25"1,1 25 0,14-17-10,-14 17-3,23-17-1,-23 17-2,21-16-2,-21 16-2,18-6-1,-18 6 0,16 10-1,-16-10 0,13 36-1,-8-8 0,3 4 0,-3 6 0,2 7 0,-4 0 0,2 3 0,-4-5-1,9 0 0,0-7 0,3 0 0,3-10 1,5-5-1,3-11-1,6-8 1,2-11-1,-4-5 1,-1-11-1,-1-8 1,-5-7-1,-3-4 0,-6-8 0,-9 0 0,-5 2 1,-8 6-2,-3 6 1,-4 8 0,-4 10 0,-1 11 0,0 11 0,2 10 0,4 5 0,5 2 0,6 2 0,6 1 0,9-5 0,8-3 1,6-5-2,7-8 0,6 1-7,-2-12-14,5-4-10,-1-1-1,-2-3 1,-4 1-1</inkml:trace>
  <inkml:trace contextRef="#ctx0" brushRef="#br0" timeOffset="531">690 210 6,'-4'19'22,"4"-19"0,0 0-6,0 0-28,20-22-4,1 15-3</inkml:trace>
  <inkml:trace contextRef="#ctx0" brushRef="#br0" timeOffset="711">1003 52 21,'0'0'25,"-5"-23"1,12 6 0,7 10-15,-14 7-1,34-5-3,-16 7-1,5 12-1,-7 1-1,2 9 0,-7 4 0,-1 8 0,-5 0-1,0 7 1,-4-2-1,1 2-1,0-3 0,3 0 1,3-8-2,3-4 0,5-9 0,2-5 0,3-11 0,4-8-1,-1-9 1,0-8-1,-1-9 0,-4-7 1,-1-5-1,-5-4 0,-3 1 0,-7 1 0,-4 7 0,-6 9 0,-1 7 0,8 22 0,-19-16 0,19 16 0,0 0 1,-4 26-1,19-14 0,8-2 1,7-5-1,9-3 0,7-2-2,-4-10-4,8 6-8,-12-6-18,-7 1-1,-10 1 0,-21 8 0</inkml:trace>
</inkml:ink>
</file>

<file path=ppt/ink/ink1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04.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507 467 30,'0'0'26,"0"0"-3,0 0-1,0 0-6,0 0-4,0 0-5,0 0-3,0 0-3,0 0-1,0 0 0,0 0 1,0 0-1,0 0 0,0 0 0,0 0 0,0 0 0,-11-19 0,11 19 0,-10-27 0,2 11 0,8 16 0,-21-27 0,7 15 0,-2 5 0,-4 4 0,-2 4 0,-6 10 0,-2 6 0,-9 7 0,-3 12 0,-2 8 0,-1 6 0,1 5-1,4 2 2,6-3-2,10 0 1,11-8-1,11-12 1,10-11-1,15-11 1,11-11 0,6-11 0,6-9-1,2-13 2,0-15-1,-2-4 0,-4 1 0,-10 2 0,-8 5 0,-6 9 0,-5 6 1,-7 9-2,-6 19 1,0 16 0,-3 8 0,0 5 1,0 4-2,-1 3 1,3 0 0,2 3 0,4-5 0,5-11 0,-10-23-4,32 24-16,-8-21-3,4-11-3,3-6 1</inkml:trace>
  <inkml:trace contextRef="#ctx0" brushRef="#br0" timeOffset="581">685 534 66,'0'0'27,"-3"-17"-1,3 17-2,16-14-25,0 14 1,3 5 0,1 12 0,1 6 0,-3 4 0,-4 4 0,-4 0 0,-5 1-1,-7 3 2,0-6-2,-2-14 2,4-15-1,0 0 0,-17 11 0,17-11 0,0-42 0,5 8 0,3-2 0,4-3 0,4-2 0,5 4 0,3 7 0,3 7-1,3 18 1,0 5 0,-2 7 0,-6 15 0,-4 9 0,-7 4 0,-6 1 0,-6-2 1,-4-3-1,-3 1 0,1-9-12,7-23-11,0 0-2,26 6-1,-2-18 1</inkml:trace>
  <inkml:trace contextRef="#ctx0" brushRef="#br0" timeOffset="992">1418 450 65,'0'0'27,"0"0"-2,-23-16 1,6 22-24,-3 0-2,-1 3 0,-1 5 0,-6 11 0,2 5-1,2 2 1,5 3-1,6-1 1,7-2-1,9-1 1,6-7-1,12-12 1,7-7 0,6-10 0,3-7 0,5-17 0,0-7 0,-2-10 0,-3-11 0,-6-13 0,-5-14 0,-7-4 0,-4 4 1,-7 16-1,-3 2 0,-4 15 0,-2 18 0,1 33 0,0 0 0,-23 52 0,12-1 1,0 9-2,-2 11 1,1 8 1,4-2-2,2-3 1,4-4 0,5-8 0,4-4 0,6-12-23,5-13-1,7-19-3,12-14 1</inkml:trace>
</inkml:ink>
</file>

<file path=ppt/ink/ink10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7:44.801"/>
    </inkml:context>
    <inkml:brush xml:id="br0">
      <inkml:brushProperty name="width" value="0.05292" units="cm"/>
      <inkml:brushProperty name="height" value="0.05292" units="cm"/>
      <inkml:brushProperty name="color" value="#333399"/>
      <inkml:brushProperty name="fitToCurve" value="1"/>
    </inkml:brush>
    <inkml:context xml:id="ctx1">
      <inkml:inkSource xml:id="inkSrc4">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13:47:49.848"/>
    </inkml:context>
  </inkml:definitions>
  <inkml:trace contextRef="#ctx0" brushRef="#br0">175 718 47,'-36'-4'29,"2"1"3,3-11-9,9 12-9,-2-8-2,9 8-4,1-3-1,14 5-2,0 0-2,0 0-1,29-7-1,0 7 1,9-2-2,11 2 1,7-1-1,7-1 0,8-1 1,4-1-1,4-3 0,5 0 0,3 2 0,5-5 0,6 1 0,7-3 0,7 2 0,1-2 1,6 3-1,2-1 0,2-1 0,-2 1 0,-5 0 0,-9 1 0,-12-1 0,-14 1 0,-17-1 0,-12-1-1,-13 1 0,-13 0-1,-10-1-1,-16 11-3,5-19-3,-17 0-2,12 19-4,-21-26 0,21 26-1,-34-25 1,18 16 0,-6-7 3,6 4 4,-1 0 4,3 0 5,14 12 2,-15-24 4,15 24 1,10-17 3,6 15-1,2-1 2,11 11-1,-5-1 0,9 12-2,-11-2-2,-1 11-1,-13 1-1,-3 4-2,-16 2-1,-9-1-2,-4 2-5,-8-8-11,4-2-14,11-6-1,17-20 1,0 0-1</inkml:trace>
  <inkml:trace contextRef="#ctx0" brushRef="#br0" timeOffset="761">2979 197 25,'0'0'27,"-3"22"1,-4 6 3,4 17-16,-10 1-2,5 21-2,-8 3-2,3 11-2,-5-2 0,5 4-4,0-2 0,2-7-1,-2 4-1,5-9-1,2-9 1,4-8-2,2-7-1,-2-12-2,7-6-5,-5-27-6,0 0-16,16-7-1,-8-20-1,-3-11 2</inkml:trace>
  <inkml:trace contextRef="#ctx0" brushRef="#br0" timeOffset="1052">2834 212 30,'-5'-45'27,"10"6"1,3 2-1,9 3-16,17 13-2,7-1-2,14 10-1,-4 10-2,2 19-1,-7 6 0,-3 4-2,-14 6 1,-9 5-1,-20 3 0,-10 3-1,-13-8 1,-6-5 0,-5-5 0,-1-4 1,3-8-1,4-5 1,6-8 0,22-1-1,-18-13 1,18 13-2,18-28 1,1 12-1,8-1 1,7 3-1,2 6 0,4 4 0,1 8 0,-4 8 0,-3 5 0,-10 9 0,-10 5-1,-10 5 2,-11 0-1,-12 1 0,-14 1 0,-5-6 0,-9 0 0,0-7 0,2-4 0,3-9-2,10 2-4,4-19-9,28 5-15,0 0-1,7-28-1,18 11 1</inkml:trace>
  <inkml:trace contextRef="#ctx0" brushRef="#br0" timeOffset="1552">3423 547 23,'0'0'26,"-16"-19"1,16 19 0,6-29-12,4 10-5,12 5-1,-1 0-4,8 9-1,-3 1-1,3 11 0,-8 2-1,-1 10 0,-11 5 1,-2 11-1,-7-1 0,-3 9 1,-4-5-1,1 4 2,1-6-2,7-2 0,1-8-1,8-5 0,5-9 0,5-5 0,7-10-1,2-6 1,-1-8-1,0-8 1,-4-6-1,-6-3 0,-4-1 1,-7 3-2,-8 2 1,-8 6 0,-7 7 1,0 10-1,15 7 0,-22 9 0,22-9 0,3 22 0,12-10 0,14-2 0,16-3-5,2-10-13,9 1-14,4-8 0,-8-2-2,-7-2 1</inkml:trace>
  <inkml:trace contextRef="#ctx1" brushRef="#br0">4131 556</inkml:trace>
</inkml:ink>
</file>

<file path=ppt/ink/ink10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8:08.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1170 17,'-15'0'24,"15"0"0,0 0-8,0 0-1,0 0-2,-17 4-3,17-4-2,0 0-2,19 3-2,-19-3 0,24 0 0,-24 0-1,34 0 0,-14 0-1,4-1 0,-1 1-1,3 0 1,2 0-1,2-2 0,4 0 0,5-3 0,9 0 0,2-2 0,5-4-1,5 0 1,5-1 0,6 0-1,1-2 1,6 0-1,0 0 0,4 2 0,1-2 0,2 0 0,-1 1 0,2-1 0,3 0 0,-1 2 0,0-2 0,-1-2 0,1 2 0,3-2 0,3 2 0,-1 0 0,-3 2 0,0 0 0,-7 1 1,3 1-1,-2 1 0,-1 2 0,-2-2 0,0 0 0,3-1 0,6-1 0,9-1 0,0-2 0,3 2 0,5-2 0,4-2 0,4 0 0,5 2 2,2-2-2,4 4 0,6-2 0,-1 0 0,7 0 0,5 0 0,3 0 0,4-2 0,2 0 0,1-1 0,-7-1 0,16 4 0,-3 0 0,5 0 1,2 2-1,3 1 0,1 2 0,0 1 0,14-1 1,-12 0-1,5-1 0,0-1 0,-4 2 0,1 1 0,-3-1 0,1 0 0,-2-2 0,-1 3 1,-7-1-1,4 0 0,-2-1 0,0 1 0,1-2 0,1 1 0,-4-1 0,0-1 0,2 1 0,-5-1 0,1 0 0,-3 0 1,-3-1-1,-1-1 0,-2 4 0,0-11 0,0 0 0,-2 3 0,2 2 1,-5 1-1,-2 2 1,3-1-1,-3 0 1,1 12-1,-4-1 0,0-2 0,-3-1 1,-3-1-1,-5 0 0,-5-1 0,-7 1 0,-11-2 0,-11 2-1,-15 2-2,-19-1-5,-10 8-12,-21 0-11,-31-2-2,0 0 0,-31 17 0</inkml:trace>
</inkml:ink>
</file>

<file path=ppt/ink/ink10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8:1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0 895 17,'0'0'16,"0"0"1,0 0-1,0 0-1,0 0 0,0 0-3,0 0-2,0 0-2,0 0-2,0 0-2,0 0-1,0 0 0,0 0-1,0 0-1,14-15 0,-14 15 1,29-4-1,-11 3 0,3 1-1,3-2 1,5-2 0,4 3-1,-1-1 0,5-2 1,2 1-1,1 0 0,2-3 1,5 3-1,1-2 1,5-2-1,4 0 1,6 0-1,8 0 1,5-3 0,4 1-1,4 1 1,3-1-1,4-1 0,1-1 0,3 3 1,0-1-1,2-1 0,5 0 0,3-1 0,-1-1 0,1 2 0,5-2 1,0 0-1,0-2 0,1-1 0,0-1 0,5 1 0,4-4 1,-1 0-1,4 0 0,1-2 0,0-1 1,2-1-1,3-1 0,2 4 0,0-3 0,3 3 0,3-1 0,3 2 0,2 0 1,3 2-1,-1 0 0,0-2 0,-2 0 0,0 2 0,-4-1 0,0 1 0,-1 0 0,-3 1 0,-4 1 0,1-1 0,-5 1 0,0 1 0,-3-1 0,-6-1 0,-1 4 0,-3-3-1,-1 4-3,-14-4-11,-3 6-15,-11 1-1,-14-1-1,-14 2 1</inkml:trace>
</inkml:ink>
</file>

<file path=ppt/ink/ink10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7:48.84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387 168 5,'-8'-19'24,"8"19"0,-11-33 1,11 33-9,-8-29-5,8 29-1,-5-24-2,5 24-3,-5-17-2,5 17-1,-5 19-1,5-19 0,-9 41-1,2-17 0,-1 19 0,-2 0 0,-9 20-1,0 1 1,-1 8 0,-1 12 0,-5 5 0,-1 6 0,-2 1 0,-2 2 1,9-4-1,-1-8 1,0-9-1,6-10 1,2-8-1,5-11-1,4-10 0,3-9-3,-2-14-7,5-15-15,0 0-1,0 0 0,-3-31 0</inkml:trace>
  <inkml:trace contextRef="#ctx0" brushRef="#br0" timeOffset="421">143 300 24,'2'-33'25,"3"4"0,0-3 1,6-1-20,12 0 0,1-3-1,8 11-2,2-3-1,5 11-1,3-4-1,1 9 0,-2 12 0,-2 16 0,-4 6 1,-4 4-1,-5 10 0,-7 3 0,-4 13 1,-11 3 0,-8 0-1,-11 3 1,-9 6-1,-7-1 1,-9 4 0,-4-2-1,-11-5 1,4-3-1,2-9 0,4-7 1,8-8-1,4-9-1,9-7-2,5-10-5,19-7-13,0 0-6,0 0 1,19-19-1</inkml:trace>
  <inkml:trace contextRef="#ctx0" brushRef="#br0" timeOffset="831">537 776 14,'12'-23'22,"-12"23"-1,19-19-1,-3 7-14,5 6 0,2 0-1,3 8-3,0 7-1,-1 8 0,-2 7-1,-5 7 1,-7 5-1,-6 5 0,-3 2 1,-7 0-1,-7 5 1,-5-14-1,-4 11 1,-5-4 0,0-7 0,2-3 0,1-5 0,4-5 0,1-14 1,18-7-1,-16-23-1,19 1 1,8-9-1,6-5 1,5-10-2,9-6 1,6-3-1,7 5 1,2 4 0,3-12-3,1 10-5,-6 3-12,-4 4-3,-3 13-1,-13 4 1</inkml:trace>
  <inkml:trace contextRef="#ctx0" brushRef="#br0" timeOffset="1322">1355 662 19,'0'0'21,"-25"-29"-1,25 29-12,-25-12-1,4 14-1,3 8-1,-3 6-2,-2 9-2,-1 6 1,5 9 0,-9 3 1,6 6-1,4-1 1,2 4-1,3-2 0,8-9 0,5-2 0,6-1 0,9-12-1,4-14 1,10-10-1,7-4 0,-1-10 0,6-2 0,-4-15 0,0-7 0,-5-7 0,-3 4 0,-11-3 2,-6-6-1,-9 2 0,-5 5 0,-9 3 0,-4 7 0,-6 9-1,-5 6 0,-3 11-1,0 9-1,0 6 0,0 5-4,7 9-3,-1-3-8,10 5-11,11 0 0,2-6 0</inkml:trace>
  <inkml:trace contextRef="#ctx0" brushRef="#br0" timeOffset="1843">1934 604 19,'13'-31'24,"-13"31"-1,4-22-10,-4 22 0,-2-21-3,2 21-2,-5-17-3,5 17-1,0 0 0,-26-15-2,10 16 0,-8 3-1,-4 6 0,-4 4 0,-5 5 0,-2 6 0,1 10 0,0 2 0,6 6 0,3 4 0,5 1 0,4 0 0,9 0-1,5-7 0,6-1 1,6-10-1,5-5 1,7-12-1,3-6 1,3-10 0,2-8 0,3-9 1,0-8-1,0-9 0,4-10 0,-4-4 0,0-4 0,-3 5 1,0 2-1,-7 7 0,-1 5 0,-7 10 0,-1 10 0,-10 16 0,0 0 0,0 0-1,5 31 0,-9 5 0,-1 9-1,-1 13 1,-4 9 0,-3 17 1,-3 6-1,-8 4 0,0 7 0,-5 2 1,0 6-2,-2-1 2,5 0-1,0-7 0,7-3 0,3-7-1,1-10 2,1-14-2,-1-14 2,-3 0 0,-1-10-1,-4-9 1,-2-10 0,-3-18 0,1-6 0,-2-2-1,1-7 1,2-18-1,2-11 0,3-8-1,-6-8 1,15 3 0,4-14 0,7-4 0,7-5 0,7 0 0,8-1 0,6 3 0,17 3-1,-4 6 1,2 6-1,2 7-1,-4-5-2,2 7-7,-4 10-19,-5 6-1,-2 1-1,-3 0 1</inkml:trace>
  <inkml:trace contextRef="#ctx0" brushRef="#br0" timeOffset="2864">2206 527 26,'0'0'22,"0"0"1,1-17-11,-1 17-5,15-6-2,1 6-2,5 6-2,0 2-1,0 8 0,-2 8 1,-2 6-1,-1 5 0,-8 6 1,-7 0-1,-12 4 1,6-4 0,-8-1-1,4-8 1,-3-3 0,-5-8 1,7-4 2,-5-8-1,15-9 1,0 0 1,-13-16-1,2-6 0,11-4 0,0-10-1,0-7-2,10-7 1,3 1-2,8-5 0,1 3 0,7 5-1,1-1-2,5 15-5,-4-1-7,-4 14-12,-1 7-2,-3 5 1,1 7 1</inkml:trace>
  <inkml:trace contextRef="#ctx0" brushRef="#br0" timeOffset="3345">2934 542 6,'5'-19'22,"-5"19"0,-3-24-8,3 24-1,-5-15 0,5 15-5,-8-16-1,8 16-2,0 0-1,-8-15 0,8 15-1,0 0 0,-13-21-1,13 21 0,-16-12 0,16 12-1,-26-7 0,10 7-1,-7 4 1,0 4-1,-4 8 0,-2 4 1,-2 8-1,1 5 0,-1 6 1,3 2-1,3 4 0,7-2 1,3-4-1,9-3 0,9-5 0,7-7 1,9-8-1,7-8 0,5-8 1,3-8-1,1-11 1,1-5 0,-1-11-1,-1-2 1,-5-6 0,-5 0-1,-3 0 1,-4 5 0,-6 6 1,-3 6 0,-3 7-1,-5 19 0,0 0 0,0 0 0,-16 22 0,8 6-1,-2 4 0,0 4 0,2 6 0,3-3 0,4-1-1,4-4-1,10-1-5,0-13-13,9-4-8,4-9-3,3-9 2</inkml:trace>
  <inkml:trace contextRef="#ctx0" brushRef="#br0" timeOffset="3916">3117 597 7,'-4'-15'23,"0"-9"0,7 5-1,3 2-11,4-2-5,6 7-1,2 3-3,1 4-1,1 5 0,-1 8 0,-4 5-1,-3 4 1,-3 8 1,-5 5 0,-5 2-1,-2 4 1,-4-3 0,-1 1 1,2-6-1,-4-1 0,0-8 0,4-4 1,6-15 0,0 0 0,-20 9 0,20-9 0,-9-19 0,7 0-1,0-8 0,4-6-1,3-5 0,5-1-1,2-2 0,5 0 0,-3 1 0,10 6 0,4 5-1,-1 6 1,2 8 0,-3 5-1,2 8 1,-2 5-1,4 8 1,-9 6-1,-5 3 1,-3 4 0,-3 6-1,-5 0 2,-4 3-1,-2-2 0,-4 0 0,-2-5 0,-2-2 1,-1-4-1,10-20 1,-16 23 0,16-23 0,0 0-1,-16-19 1,17-4 0,3-8-1,4-5 0,6-5 0,4-2 0,5 2 0,2 0-1,5 8 1,-1 7-1,1 11 1,-2 10-1,-1 12 1,-6 8-1,-1 8 1,-4 4-1,-2 6 1,-6 1-1,0 4-2,-8-7-5,4 1-13,-1-3-7,-5-8-1,5-6 1</inkml:trace>
  <inkml:trace contextRef="#ctx0" brushRef="#br0" timeOffset="4937">3966 405 0,'11'-24'14,"-11"24"-9,25-17-1,-25 17 0,27-9 0,-27 9-1,24 10 1,-17 9 0,-6 9 0,-5 4 2,-6 8 0,-1 4 1,-2 4-1,-3-1 0,3-3 0,-2-7 0,4-7-2,4-7-1,4-4 2,3-19-1,0 0-1,0 0 0,0 0 1,2-36-1,4 8 0,2-8-1,4-5-1,2-2-1,5 0 0,2 2 0,5 1-1,3 4 1,2 5 0,3 7 0,-2 7-1,-3 5 1,0 9-1,0 8 0,-8 7 1,0 8-1,-9 6 1,-4 5 0,-8 2 0,0 3-1,-7-2 2,-2-3-1,2-3 0,-2-8 0,2-3 0,7-17 1,-11 19 0,11-19 0,0 0 0,-2-20 0,7 1 0,5-7 0,4-5-1,7-5 0,2-2 0,6-1 0,3 1 0,2 2 0,0 5 0,-5 7 0,-1 7-1,-6 8 1,-4 8-1,-4 9 0,-14-8 1,17 38-1,-16-9 1,-2 4-1,-3 3 1,0 1 0,0 3 0,3-4 0,-1-3 0,4-4 0,1-9 0,3-1 0,-6-19 1,26 11-1,-10-22 1,5-4-1,2-9 1,3-9 0,3-5-1,2-4 1,-1-1-1,-1-4 0,-1 8 0,-4-1 1,-3 6-1,-3 6 0,-7 8 1,-3 4-1,-8 16 0,0 0-1,0 0 1,0 0 0,-19 23-1,3 6 1,-1 4-1,0 8 1,1 5 0,-1 0 0,6-1 0,6-2 0,5-5 0,7-6 1,2-6-1,6-9 0,4-6 1,4-10 0,3-6-1,0-12 1,3-4 0,1-10 0,1-6-1,-2-6 1,2 0-1,-4-3 0,2 3 0,-3 3 0,-3 6 0,-2 5 0,-3 8 0,-2 7-1,-16 14 1,22-8-1,-22 8 1,18 17-1,-13-2 1,0 8-1,-2 4 1,-3 7 0,-3 2 0,-2 6 0,-3-3 0,-3 1 0,-1-3 0,1-2 0,-2-8 0,3-4 0,4-6 0,6-17 1,-10 15 0,10-15 0,0-15-1,3-2 1,4-6 0,1-9 0,3-4-1,4-7 0,3-2-1,9-1 1,4 3 0,1 2 0,2 6 0,-2 6-1,0 7 1,1 6 0,-6 8-1,-7 4 1,-6 6-1,-14-2 1,18 21-1,-13-3 1,-4 5 0,-1 4-1,-3 4 1,-2 3 0,0 1 0,1-1 0,0 0 0,1-3-1,2-5 2,1-5-1,4-4 0,-4-17 0,18 15 1,-18-15-1,31-5 1,-10-5-1,3-6 1,0-4-1,4-2 0,-1-4 1,1-3-1,-4-2 0,-2-2 0,1 0 0,-2 1 0,3-3 1,-3 3-1,0 1 0,0 4 0,0 1 0,-1 5 0,-4 6 0,-2-9 0,-14 24 0,18-26 1,-18 26-1,7-17 0,-7 17 0,0 0 0,0 0 0,-17-14 0,1 17 0,-1 11-1,-8-5 1,-4 10-1,-8-2 1,-2 14-1,-4-7 1,4 17 0,0-8 0,5 1 0,7 4 0,7-2 0,11-4 0,7-2 0,9-6 0,7-7 1,5-9-1,6-4 0,2-11 1,4-7 0,-4-8-1,2-7 1,0-9-1,1-2 1,-3 1-1,-3 1 1,-3 4 0,-5 5-1,1 6 1,-17 23-1,17-13 1,-17 13-1,3 30 1,-6 0-1,0 13 0,0 10 0,-2 14 0,-1 12 0,-4 12 1,-3 7-1,-3 1 1,-5 13-1,0 1 0,-3 0 1,-2-1-1,-2-4 0,2-7 0,1-5 0,0-1 0,3-11 0,-4-8 0,-2-10 1,-4-7-1,-2-11 1,-6-10-1,-4-11 1,-1-11-1,1-13 1,1-15-1,4-12 1,7-15-1,6-10 1,7-9 0,9-7-1,7-6 1,4-1-1,6 0 1,4 2 0,10-7-1,5 10 1,3 0-1,6-2 1,4 2-3,-2-5-2,7 2-9,-9-9-16,-9 7-2,-10-9 1,-12-2 0</inkml:trace>
</inkml:ink>
</file>

<file path=ppt/ink/ink10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7:56.4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214 312 10,'13'-26'25,"-13"26"0,0 0 2,-9-28-15,9 28-1,-20 0-4,6 0-3,-4 18-1,-3-4-3,-3 10 1,-1-1-1,1 8 0,0 0 0,5 7 0,6 0 0,3-8 1,4 1-1,6 0 0,4-3 1,6 0-1,3-2 1,3-7 0,4-3 1,-1-6-1,4-5 1,1-8 0,0-4 0,0-9 1,2-3-1,-2-7 0,1 0 0,-1-5-1,2 0 0,-1-1 0,3 3-1,-2 3 0,1 5 0,-1 5 0,-2 6-1,-3 8 1,-1 7-1,-6 8 1,-2 4-1,-4 7 1,-2 4 0,-4 2 0,-2 3 0,0-2-1,-4 0 2,0-3-1,-1-2 0,-2-7 1,2-3-1,5-16 1,0 0 0,0 0 0,0 0 0,-8-26 0,15-7-1,9-7 1,5-7-1,5-12 0,3 7 0,0 1 0,2 8 0,-2 8-1,-2 9 1,-7 19 0,-6 11-1,-4 18 1,-5 3-1,-4 6 1,1 4-1,-2 3 1,2 3 0,1-9 0,3-3 1,6-5-1,5-4 0,4-8-1,2-11-7,4-6-20,1-9-1,-7-10-1,-3-21 0</inkml:trace>
  <inkml:trace contextRef="#ctx0" brushRef="#br0" timeOffset="741">567 21 14,'-36'-13'20,"15"12"-3,3-8-7,18 9-27,0 0-2,24-3 0</inkml:trace>
</inkml:ink>
</file>

<file path=ppt/ink/ink10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7:57.4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20 790 23,'0'0'26,"-20"3"-1,20-3 2,12-29-16,1 0-8,7 4 1,5-5-2,5-5-1,6-3 0,1-7 0,2-3-1,1 4 1,-6-5 0,-4-7-1,-5 2 1,-8 4-1,-4 7 0,-6 7 0,-7 10 0,0 26 0,-25-10-1,3 25 1,-9 11-1,-4 10 1,-6 7 0,-2 12 1,-2 1-1,3 0 2,6 13-1,9-2-1,6-3 2,13-4-2,6-8 1,9-4 0,9-8 0,10-2-1,4-23 2,7-8-1,5-10 0,3-10 0,2-9 1,2-14-1,-4-9 0,0-8 1,-2-13-2,-2-4 1,-6-9 0,-4-7 0,-2 3-1,-5 9 0,-3 3 0,-3 8 0,-7 13 0,-4 12 0,-3 12 0,-4 26-1,5-15 0,-5 15 1,-3 27-1,-2 6 0,-1 12 0,-9 11 1,-1 12 0,-3 7 0,-5 8 1,-1 3-1,-2-3 0,-2-6 1,0-6-1,10-8 0,-1-9 0,6-10 0,1-11 0,5-9 0,1-7 1,7-17 0,0 0 0,0 0-1,18-24 1,-2-3 0,2-20 0,9 4 0,7-5-1,3 0 0,4 5 0,-1 7 0,-3 10-1,-2 9 1,-2 17-1,-11 13 1,-6 12-1,-6 7 1,-4 4-1,-4 4 1,0 1 0,-1-3 0,3 0 1,2-14-1,7-8 1,5-6 0,6-12 0,6-5-1,6-12 2,3-17-1,-1-3 0,-1 1 0,-4-2-1,-9 2 1,-8 6 0,-11 6 0,-13 9-1,-12 17 0,-10 17 0,-4 3 0,-2 5 0,3 4 0,4 0 0,6 0 0,12 2 0,14 2 0,16-17 0,9-3 0,10-2 0,6-8-2,11-1-3,-4-13-7,4-1-18,-7-5-1,-10-3 1,-14-13 0</inkml:trace>
  <inkml:trace contextRef="#ctx0" brushRef="#br0" timeOffset="1082">316 420 49,'-29'-4'29,"13"-1"1,16 5-2,15-21-21,14 6-4,18 1 1,9-1-3,12-4-2,9 7-5,2-4-12,5 6-10,1 3-2,1 0 1,-2 4 0</inkml:trace>
</inkml:ink>
</file>

<file path=ppt/ink/ink10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7:58.8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201 843 35,'-38'-27'27,"15"0"1,15-6-1,15-1-17,15 9-4,10 5-1,12 11-2,6 9-1,6 14 0,1 12 0,1 13 1,-5 13-2,-3 6 1,-10-1 0,-6 13 0,-11-3-1,-7 0 0,-10-8 0,-6-4-1,-6-7 0,-7-7-1,-3 2-1,-7-21-3,2-3-6,-6-14-11,0-8-8,-2-13 0,-2-11 0</inkml:trace>
  <inkml:trace contextRef="#ctx0" brushRef="#br0" timeOffset="291">282 898 24,'0'0'26,"-26"-12"0,9 21 2,-8 3-14,3 12-6,-7 4-3,1 8 0,-4 5-2,1 0-1,6 2-4,0-5-8,8 0-17,12-4-2,8-7 1,10-3-1</inkml:trace>
  <inkml:trace contextRef="#ctx0" brushRef="#br0" timeOffset="641">1040 1038 31,'0'0'25,"0"0"-1,0 0 2,31-4-22,1 2 0,4-1 1,7 0-3,5 1-7,1 2-19,-4-5-1,0 1-1,-5-4 0</inkml:trace>
  <inkml:trace contextRef="#ctx0" brushRef="#br0" timeOffset="942">2308 725 16,'0'0'19,"-5"-24"2,8 8-11,-3 16-1,8-22 1,-8 22 0,2-19-1,-2 19 1,-21-10-2,2 15-2,-14 2-2,-4 10 0,-11 7-2,-7 12 0,-3 7 0,-2 9 0,2 1-1,7 5 1,9 2-2,8 1 1,13-5-1,11-4 0,13-6 1,10-8-2,13-7 1,10-7-2,7-9-3,2-13-6,10-7-16,0-5-2,0-8 0,-2-9 0</inkml:trace>
  <inkml:trace contextRef="#ctx0" brushRef="#br0" timeOffset="1322">2538 1044 19,'15'-18'24,"-15"18"1,2-25-6,-2 25-4,3-24-2,-3 24-4,1-24-2,-1 24-2,0-24 0,0 24-1,0-22-1,0 22-1,-3-19 1,3 19-1,0 0-1,-13-19 0,13 19 0,-16-5-1,2 7 0,-7 6 0,-4 8 0,-4 3 0,-3 7 0,-3 4 0,-2 1 0,-2-1 1,7 9-1,7-1-1,6-4 1,5-3 0,7-5 0,7-4-1,10-3 1,6-3 0,3-16 1,5-16-1,7-3 1,1-3 0,4-4-1,-1-5 1,-2 0-1,-3 2 1,-7 3-1,-4 13 1,-4 1-2,-15 12 1,0 0 0,0 0-1,0 0 1,3 17-1,-3-17 1,-7 36 0,4-9 0,2 1-1,2-1 1,2-1 0,5-5 0,4 1 0,4-1 1,5-15-1,1-6 1,9-5-1,3-14 1,8-3 0,5-9-1,4-8 1,6-11-1,2-10 1,3-12-1,-3-9 0,1 2 0,-8-9 0,-6 1 1,-5-1-1,-11 9 0,-9 7 0,-8 10 1,-5 9-1,-6 8 0,-5-1 0,-2 6 0,-2 8-1,-4 4 1,-2 8-1,-1 16 0,-6 9 1,-2 9-1,-7 19 1,-2 8-1,-6 7 2,-3 14-2,-2 10 2,1-7-2,4 7 1,2 6 0,7 2 0,4 1 0,10-4 0,9-3 0,5-9 0,8-10 0,8 2 1,10-7-1,3-11-1,6-6 0,1-9-2,7-2-6,-5-10-14,2-1-7,-3-23-2,-2-4 2</inkml:trace>
  <inkml:trace contextRef="#ctx0" brushRef="#br0" timeOffset="2274">3569 926 3,'0'0'24,"14"-29"1,-14 29 0,12-26-8,-15 10-4,3 16-2,-4-20-4,4 20-1,-6-16-1,6 16-2,0 0-1,-20-1 0,20 1-1,-33 15 0,7-1-1,-2 3 1,-2 5 0,-2 4 0,-1 3 0,7 1-1,2-1 1,10 0 0,4 4 0,7-1-1,6-3 0,4-3 0,5-3 1,5-3-1,5-3 0,6-3 0,2-12 0,2-13 1,2-4-1,0 0 1,3-6-1,2-3 0,-7-5 1,-1-4-1,-2-1 0,-3 8 1,-5-2-1,0-2 1,-5 2-1,-5 2 0,-1 6 0,-4 1 1,-1 2-1,-5 17 1,3-21 0,-3 21-1,0 0 1,-1-17 0,1 17-1,0 0 0,0 0 1,0 0-1,-20 26 0,11-9 0,-1 3 0,-1 3 0,-4 4 0,2 2 0,0 1 1,2-1-1,3-3 0,3-4 1,0-5-1,5-17 0,8 22 1,-8-22-1,23 11 1,-4-11-1,1-4 0,2-3 2,6-5-2,-1-7 0,-1-1 1,3-2-1,-5-3 0,-5 0 0,-1 1 0,-5 5 0,-13 19 0,15-21 0,-15 21-1,0 0 1,0 0 0,-10 16 0,5-1-2,-3 2 2,5 6 0,-2 1 2,3 0-2,-1-2 0,6-3 1,4-2-1,-7-17 0,26 21 1,-7-18-1,7 1 1,3-4-1,6-4 1,4-1-1,1-7 1,4-5-1,1-9 0,2-10 1,-2-12-1,2-16 0,-2-8 0,-3-9 0,-2-4-1,-4-5 2,-4 3-2,-5 4 2,-6 8-1,-5-1 0,-8 14 0,-1 11 1,-4 11-1,-3 6 0,-3 6 1,-5 8-1,0 3 0,8 17-1,-20-4 0,20 4 1,-27 0-1,9 16 1,-1 4-1,-2 8 0,0 6 1,-8 7 0,-3 6-1,-1 9 1,3 11 0,2-3 0,3 3 0,0 5 0,3 2 0,9-2 0,5-2 0,6-3 0,2-5 0,5-5 0,1-9 0,3-9 0,2-8 1,3-5-1,6-9 1,4-8-1,2-6 0,1-6 1,4-9-1,1-7 1,0-7-1,1-6 0,-1-4 0,-8-4 0,-1-1 0,-4 0 0,-3 3 1,-3 2-1,-3 5 0,-4 5 0,-3 5 0,-3 4 0,0 17 0,2-19 0,-2 19-1,0 0 0,0 0 1,-10 23-1,2-3 0,-2 10 1,-1 0-1,-2 5 1,2 3 0,0-2 0,3 0 0,3-5 0,2-2 0,4-7 0,4-1 0,1-4 1,-6-17-1,21 21 1,-6-16-1,-1-7 1,9-1-1,-4-8 1,6-4-1,-1-6 0,5-6 0,0-6 1,1-5-1,1-3 0,-2-2 0,0 2 0,-3 1 0,-3 6 0,-7 1 0,-5 9 0,-6 7 0,-5 17 0,6-20 0,-6 20 0,0 0-1,0 0 1,0 0-1,-13 17 0,13-17 1,-14 31-1,6-11 1,-2 4 0,-3 2 0,2 3 0,0-1 0,-1 1 0,1-2 0,1 3 0,1-3 0,2-3 0,-1 2 0,3-4 0,2-1 0,3-4 0,0-17 1,8 28-1,-8-28 0,16 13 1,4-11 0,1-4-1,6-5 1,2-6-1,3-6 1,4-7-1,-1-8 0,4-8 1,-4-1-1,-5 1 0,-3 2-1,-6 4 1,-5 7-1,-3 8 1,-13 21-1,18-8 0,-18 8 0,9 30 0,-2-4 1,2 7-1,0 3 1,0 3 0,1 1 0,-5-1 0,0-4 0,-4-6 0,-9-1 1,-8-8-2,-5-4 0,-5-1-5,-12-10-13,0 4-12,0-9-2,2-5 1,7-6-1</inkml:trace>
</inkml:ink>
</file>

<file path=ppt/ink/ink10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22.10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98 96 14,'0'0'19,"-3"-20"-4,3 20-4,1-17-1,-1 17-2,8-21-2,-8 21-1,20-17-2,-5 10-1,-1-1-1,3 4-1,2 1 1,-1 3-1,-3 3 0,-15-3 0,23 17 0,-23-17 0,10 29 0,-12-12 1,-8 4 0,-6 0 0,-2-3 0,-7 1 0,1-2 1,-4-5 0,2-1 1,0-8 0,5-1 0,1-9 0,20 7 0,-20-24-1,17 7 0,6-5-1,4 1 0,4-1-1,4 1 0,3 6 0,2 3 0,1 3-1,-1 6 1,-4 3 0,-16 0 0,26 12 0,-26-12 0,3 24 0,-9-9 0,6-15 0,-31 29 1,13-15-1,-2-2 1,-4-3-1,2-4 1,3-2 0,4-1-1,15-2-3,-23-4-8,23 4-14,0 0-2,8-17 1,10 9 0</inkml:trace>
</inkml:ink>
</file>

<file path=ppt/ink/ink10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22.86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73 935 5,'0'-19'19,"0"19"1,14-17-6,-14 17-5,34-18-1,-10 18-3,7 2 0,4 12-2,6 3-1,2 7 1,3 5-1,-3 7 1,-1 6-1,-8 6 1,0 0-1,-5-5 0,-6 0 0,-6-2 0,-4-3-1,-3-6 0,-7-2-1,-3-6-1,-5-7-6,5-17-13,-16 22-5,-2-24 1,18 2 0</inkml:trace>
  <inkml:trace contextRef="#ctx0" brushRef="#br0" timeOffset="340">318 1058 0,'-18'23'21,"-9"1"1,-1 12 0,1 2-12,-9 8-3,6 4 2,-6 1-3,4 3-2,3-1-1,3-5-4,10-3-6,6-2-15,7-19-1,11-4 1,-8-20-2</inkml:trace>
  <inkml:trace contextRef="#ctx0" brushRef="#br0" timeOffset="601">722 1282 25,'0'0'24,"19"1"1,-19-1-1,21-10-17,-2 7-3,6-3-1,2 0-7,0-1-19,9 2-1,-5-6 0,1 4-1</inkml:trace>
  <inkml:trace contextRef="#ctx0" brushRef="#br0" timeOffset="971">1744 904 6,'0'0'23,"0"0"0,-20-12 1,-6 12-9,7 0-4,-7 0-3,2 5-1,-7 10-3,2 9-1,-5 6 0,8 4-1,4 5 0,-2 4 0,3 7-1,6 0 0,7-9-1,10-3 1,6-2 0,11-7-1,4-5 1,6-6-1,6-6-4,2-11-8,2-6-14,5-3-1,-6-10 0,0 1 0</inkml:trace>
  <inkml:trace contextRef="#ctx0" brushRef="#br0" timeOffset="1342">2033 1134 10,'8'-17'20,"-8"17"-4,9-17-3,-9 17 0,0 0 0,8-23-3,-8 23-2,0 0-1,7-15 0,-7 15-2,0 0 0,-8-16-1,8 16-1,0 0-1,0 0 1,-12-19-2,12 19 1,0 0-1,-17-12-1,17 12 1,-18-3-1,18 3 0,-26 7 0,7 0 0,-1 5 0,-2 3 0,-2 6 0,-2 3 0,1 5 1,3 2-1,2 2 0,4-1 0,7-1 1,5-2-1,8-5 0,5-5 1,7-8-1,5-6 1,5-9-1,3-9 1,4-6 0,-3-7 0,-1-3-1,-3-4 1,-3 2-1,-5 4 1,-6 3 0,-3 5-1,-9 19 0,9-19-1,-9 19 1,0 0 0,-6 27 0,3-6-1,1 3 1,0 3 0,4 1 0,1-1 1,5 1-1,0-6 0,4-3-1,5-2-7,1-8-20,5-9 0,3-9-1,-2-8-1</inkml:trace>
  <inkml:trace contextRef="#ctx0" brushRef="#br0" timeOffset="2043">2476 318 16,'0'0'23,"12"-17"1,-12 17 2,8 25-13,-11 5-4,4 18-1,-6 3-2,1 18 0,-5 1-1,1 6 0,-3 5-1,0-2-1,-1-5-1,3-6 0,-1-6-1,2-9-2,6-4-2,-2-10-8,5-11-17,6-9-1,-7-19 0,19 6 0</inkml:trace>
  <inkml:trace contextRef="#ctx0" brushRef="#br0" timeOffset="2363">2841 886 28,'10'-15'26,"-10"15"1,-3-21 0,3 21-17,-8-18-1,8 18-2,0 0-3,-8-18-1,8 18-1,0 0-1,-20-3 0,20 3-1,-24 12 1,1 0-1,-1 0 0,2 2 0,-1 13 1,0 4-1,1 3 1,1 4 0,5 0-1,11 0 1,5 3 0,0 0-1,1-13 1,3-2-1,12-7 1,3-2-1,4-10 1,1-4 0,2-8 0,3-4-1,3-6 1,4-6 0,-9-3 0,-1-2-1,-2-1 0,-1-1 1,-5-9-1,-2 4 0,-3 4 0,-2 3 0,-5 5 0,1 2 0,-6 4 0,-1 15 0,0 0 1,0 0-1,0 0 0,0 0 0,0 0 0,0 0-1,0 0 1,0 0 0,-8 17 0,2 2 0,-1 5 1,1 2-1,-2 5 0,3 0 1,2 5-1,1-12 0,5-2 0,2 1 1,3-8-1,-8-15 0,21 24 1,-6-17-1,3-7 0,3-4 1,1-4-1,1-4 1,-1-4 0,1-4-1,-2-3 1,0-1-1,-3-1 0,-4-8 0,-2 2 0,-1 4 0,-3 3 0,-2 3 0,1 2-1,-7 19 1,5-26 0,-5 26 0,0 0-1,0 0 1,0 0 0,0 0 0,-10 33 0,4-11 0,-1 4 0,1 3 0,-1 4 0,2 1 1,2 2-1,3-12 0,3-3 1,4-4-1,-7-17 0,24 24 0,-6-20 2,3-4-2,1-7 1,4-7-1,2-5 1,2-7-1,1-13 1,3-6-1,0-10 0,0-7 0,0-12 0,-5-8-1,5-4 1,-4-3 0,-2 5 0,-6-2 0,-2 7 0,-6 8 0,-2 8 0,-1 9 0,-10 8 0,-1 8 0,-3 7 1,0 9-2,-2 5 1,5 17 0,-22-14 0,22 14-1,-28 10 1,12 6-1,-2 6 1,-1 6 0,-1 6-2,6 7 2,-2 7 0,-2 6 0,3 4 0,3 5 0,-1 4 0,3 1 0,5-1-1,2 0 2,1-4-2,7-10 2,2 6-1,1-6 0,5-7 2,1-4-2,2-8 1,0-3-1,2-7 1,-2-2 0,7-15-1,-1-7 1,-1-5-1,2-17 1,-2-2-1,0-2 0,0-7 0,2-3 0,-9-2 0,-1-1 0,-2-1-1,-1 15 1,-2-5 0,-3 3 0,-2 5 0,0 3 0,-3 19 0,4-23 0,-4 23 0,0 0-1,0 0 1,-8 19-1,3 0 0,-2 3 1,1 8 0,-1-1 0,1 0 0,1-3 0,2 8 0,1-1 0,4-4 1,1-1-1,4-4 1,-1-4-1,2 1 1,2-1-1,-10-20 1,22 7-1,-22-7 1,28-24-1,-14 5 0,2-1 0,1-6 0,0-3 0,0-2 0,-3-4 0,1 3-1,-1 11 1,-3-3 0,-3 2 0,1 1 0,-6 6 0,-3 15 0,1-21 0,-1 21 0,0 0-1,0 0 1,0 0-1,0 0 1,0 0 0,-16 24-1,16-24 1,-9 31 0,2-14 0,1 2 0,-1 0 0,2 0 0,1-4 0,4-15 0,-9 24 0,9-3 0,0 0 1,2-1-1,1-1 0,1 0 1,0 2-1,3-1 0,1 3 1,-8-23-1,14 15 0,-14-15 0,20 10 0,-20-10 1,26 0-1,-12-5 0,1-3 1,1-15-2,3 1 1,2-7 0,3-6 0,1-1 0,2-1-1,-1-1 1,-4 3-1,3 15 1,-3-1-1,-4 9 1,-2 9 0,-16 3-1,26 12 1,-11 0-1,-1 5 1,1 2 0,-1 0 0,1 0 0,-6-4 0,-9-15 0,7 26 0,-7-26 0,-24 24 0,1-10 1,-4-2-2,-2 1-2,-7-13-4,9 13-23,-3-13-1,8 0-1,3-13 0</inkml:trace>
</inkml:ink>
</file>

<file path=ppt/ink/ink10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28.89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107 71 23,'0'0'25,"0"0"1,0 0 0,0 0-15,-18 10-3,12 13-1,-6-1-4,3 6 0,-3 9-1,1 5 0,0-3-1,1 1 0,4-4 0,1-3-3,3-2-3,-1-7-9,3-24-13,5 19 0,-5-19-1,10-19 0</inkml:trace>
  <inkml:trace contextRef="#ctx0" brushRef="#br0" timeOffset="270">112 0 1,'0'0'0,"0"0"0</inkml:trace>
  <inkml:trace contextRef="#ctx0" brushRef="#br0" timeOffset="410">348 109 21,'-16'-4'27,"0"1"-1,16 3 2,-29-16-15,29 16-7,0 0 0,0 0-3,26 16-3,-26-16 1,11 22-1,-11-22 0,13 28 0,-13-28 1,0 20-1,0-20 1,0 0 0,0 0 0,0 0 1,0 0-1,-24 7 0,24-7 0,0 0 0,0 0 0,-20-22 0,20 22-1,0-17 1,0 17-1,0-23 1,0 23-1,0-27 0,0 27 0,0-26 0,0 26 0,0-22 0,0 22 1,0-18-2,0 18 1,0 0 0,0 0 0,0 0 0,0 0 0,0 0 0,-19 21 0,13-4 0,-4 2 0,4 4 0,-1 1 0,4 0 0,3 2 0,5-6 1,3 10-1,11-3 1,2 2-1,2-1 0,-2 1 1,-4-1-1,-14 3 0,-1 1 1,-4-8 0,-14-1-1,-6-3 1,-6-2 0,-2-6-1,-2-5 1,9-6-1,2-4 0,-3-7-3,24 10-5,-24-25-21,21 8-1,8 0 1,7-5-1</inkml:trace>
</inkml:ink>
</file>

<file path=ppt/ink/ink1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05.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8 811 57,'-10'-19'26,"10"19"1,8-19-2,11 16-14,4 1-12,8 2 1,7 8 0,4 6 0,2 5 0,-4 9 0,-4 5 0,-9 3 0,-7 2 1,-12 2-1,-10-9 1,-9 0 0,-2-11-1,-5-1 1,2-10-1,0-2 1,0-9-1,16 2 0,-13-19-1,13-5 1,6-4 0,7-11-1,2-1 1,6-7 0,9 8-16,-1-4-9,2 1-1,5 9 0,-2 8 0</inkml:trace>
  <inkml:trace contextRef="#ctx0" brushRef="#br0" timeOffset="340">647 904 76,'-11'21'28,"1"-6"-3,10-15-4,0 0-22,0 0 1,21-1-1,-2-17 0,4-4 1,1-7-1,4-9 2,-1-9-1,-3-1 0,-4-1 0,-7 1 1,-5 7-1,-7 4 1,-7 12 0,-9 9-1,-2 18 1,-8 13-1,-2 13 1,-5 10-1,-2 7 0,-3 8-1,6 2 1,2 2 0,3-1 0,10-6-1,6-7 1,12-7-1,9-8 0,12-11 1,7-7-1,9-10 1,5-10 0,4-7 0,4-11-1,0-6 2,-4-13-1,-1-8 0,-3-14 0,-4-9 0,-3-10 0,-5-5 0,-3 1 1,-4 4-1,-4 4 0,-5 4 1,-3 22-1,-7 9 0,-1 17 1,-5 7-1,0 25 0,-2-27 1,2 27-1,0 0 0,0 0 0,-11 29 0,5-5 0,-1 9 0,-1 9 0,-3 9 0,-4 6 0,4 16 0,-2-8 0,2 6 0,1-2 0,2 4-1,3-8 1,5-3 0,3-8 0,2-8-1,5-9 1,1-10 0,1-8-1,4-12 1,1-9 0,1-6-1,0-11 1,6-5 0,0-9 0,1-5 0,-1-2 0,-3-1 0,-2 5 0,-4 3 0,-2 3 1,-7 8-1,-1 6 1,-5 16-1,0-15 1,0 15-1,0 0 1,0 0-1,-23 22 1,15-4-1,-3 4 0,3 6 0,-3 3 0,4 0-1,-3 0 1,10 0 0,7-7-1,-1-3 0,-6-21 1,29 21-1,-6-21 1,0-7 0,6-9-1,0-6 2,2-9-2,-1-6 2,-1-6-1,-1-2 0,-4 2 0,-6 2 1,-4 6-1,-4 9 1,-4 9-1,-6 17 1,0 0-1,0 0 1,-21 23-1,12 1 0,1 3 0,-2 6 0,5 0 0,4 1-1,4-1 1,8-3-1,5-6 1,10-4-1,3-6 1,3-5-1,-1-6-20,-2-8-3,-5-7-2,-11-7 0</inkml:trace>
  <inkml:trace contextRef="#ctx0" brushRef="#br0" timeOffset="1492">1001 452 70,'-28'-2'27,"12"1"0,16 1-1,24-19-26,14 10-1,13-3 0,12 0 1,7 0 0,9 1-8,-3-2-16,-4-1-2,-5 2 0,-11-4-1</inkml:trace>
  <inkml:trace contextRef="#ctx0" brushRef="#br0" timeOffset="1862">1933 469 71,'-15'4'28,"15"-4"-2,0 0 0,0 0-27,21 12 1,-1-4-1,2 10 1,1 2 0,-1 6 0,-4 4 0,-6 2 0,-8 3 0,-5-2 1,-7-4-1,-2-5 0,-1-5 1,11-19-1,-23 19 0,23-19 0,0 0 0,-14-26 0,15 4-1,1-7 1,4-6 0,2-5 0,7-3-1,4-2 1,4 2 0,3 3 0,3 6 0,0 6 0,8 9-18,-8 7-7,2 4-2,1 6 1,-3 4 0</inkml:trace>
  <inkml:trace contextRef="#ctx0" brushRef="#br0" timeOffset="2233">2380 530 54,'-18'0'26,"1"-4"2,17 4-2,-12-15-10,14-1-15,16 1-1,-2-1 1,8 2-1,2 2 0,3 4 0,0 6 0,-3 4 0,-3 10 0,-6 5 0,-1 4 0,-7 3 0,-3 7 0,-6 2 0,-2-2 0,-4 0-1,-2-4 1,-2-2 0,0-3 0,1-6 0,9-16 0,-18 13 0,18-13 0,0 0 0,-16-34 0,16 8 0,3-10 1,5-7-1,5-2 0,6-2 0,7 0 0,5 6 0,1 7 0,4 6 0,-1 9 0,-1 7 0,-3 10 0,-5 6 0,-2 4 0,-6 9 0,-5 8 0,-4 2 0,-2 4 0,-6 4 0,-1 3 0,-3-2 0,0 2 0,-2-3 0,4-8 0,2-3 0,4-5 0,-5-19 0,34 9 0,-5-19 0,5-9 0,8-13 0,5-7 0,1-11 0,-3-9 0,-3-1 0,-8 1 0,-8 5 0,-8 6 0,-7 8 0,-6 13 0,-3 11 0,-2 16 0,0 0 0,-2 33 0,5-7 0,5 8 0,0 4 0,5 7 0,-5-2 0,-4 4-1,-6-2 1,-12-2 0,-11 0 0,-10-3-1,-9-2 1,-8-7 0,-1-7-1,3 0-7,3-13-18,9-16 0,13-13-1,11-16 0</inkml:trace>
</inkml:ink>
</file>

<file path=ppt/ink/ink10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30.1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39 702 37,'0'0'27,"-25"15"1,25-15-10,-14 7-8,14-7-1,0 0-4,18-5-1,3-2-2,3-5-1,8-2 0,3-3 0,4-7-1,0-4 0,-4-1 1,-2-6-1,-9 3 0,-8-1 0,-6 4 1,-12 3-1,-9 7 0,-12 9 1,-4 8 0,-9 9 0,1 7 0,-2 8 0,1 9 1,2 5-1,9 5 1,5-1 0,12 12 0,6-1 0,11 1-1,7-4 1,9-3-1,11-5 0,9-8-1,5-1-2,0-17-4,11-2-10,-4-12-14,-4-7-2,-9-8 1,-9-14 0</inkml:trace>
  <inkml:trace contextRef="#ctx0" brushRef="#br0" timeOffset="401">564 581 23,'0'0'28,"17"3"1,-17-3 1,30 28-15,-14-12-5,13 8-1,-3-5-3,5 3-2,-2-5-2,-2-1-1,-2-6-3,-5-1-3,0-6-2,-20-3-5,19-5-3,-19-11-3,0 16-3,-3-43 2,0 18 4,-5-15 6,0 7 9,1-1 6,-4-1 6,4 13 3,-5 6 4,12 16 1,-33 9-2,16 17-4,-13 1-6,5 11-1,-6-2-3,4 14 0,-1-1-2,6-3-3,9 2-5,-2-6-17,10-6-7,5-9-2,5-4 0</inkml:trace>
  <inkml:trace contextRef="#ctx0" brushRef="#br0" timeOffset="912">995 478 26,'0'0'24,"0"0"0,15-14 1,9-2-22,7-4-1,2-6 0,5-5 0,-5-5 0,0-6 0,-9-4-1,-3-1 1,-11-3 1,-7 7 1,-8 2-1,-3 8 0,-7 9 0,-1 14 0,-2 11 0,-1 22-1,-2 16 0,0 18 0,-1 16-1,-1 15 1,-1 5-1,3 12 1,-2 1 0,1 1-1,-3-7 0,6-3 0,1-10-1,2-9 1,3-6-1,-1-15 0,2-14 1,4-12-1,4-14 0,4-17 1,-7-17-1,7-17 1,3-16-1,2-19 1,6-10-2,6-11 1,4-1-1,3 3 1,3 4-1,4 11 0,4 15 1,7 21-1,-5 17 1,1 16 0,-6 13 1,-6 10-1,-9 10 0,-7 6 1,-15 3-1,-9-2 1,-6 3-1,-7-13 0,-1 7-3,-2-18-4,9 3-15,1-13-8,20-5 0,-14-12-1</inkml:trace>
  <inkml:trace contextRef="#ctx0" brushRef="#br0" timeOffset="1483">1292 450 23,'24'-17'27,"0"8"0,1 6 2,-6 3-17,8 14-3,-6-1-2,4 11-3,-11 2-2,-1 2 0,-10 1-2,-4-1 1,-6-6-1,1-1 1,6-21 0,-20 19-1,20-19 1,0 0 0,-11-24 0,18-1-1,2-4 1,4-7-1,6 2-2,1-8-3,7 13-8,-3-2-16,1 5 0,-1 7 0,-5 7 1</inkml:trace>
  <inkml:trace contextRef="#ctx0" brushRef="#br0" timeOffset="1763">1728 498 8,'6'23'26,"-1"-6"0,-5-17 1,18 14-10,-18-14-2,29-12-4,-15-7-4,9 0-2,-4-9-1,4-3-2,-4-3 0,-1-2-1,-7 1 0,0 4 0,-6 0 1,-5 7-1,-6 8 0,6 16 0,-28-1 0,7 15 1,-3 8-1,-3 7 0,-4 9 0,2 7 0,2 0 0,6 1 1,5-1-2,6-2 2,7-3-1,7-6 0,8-6 0,6-6-1,4-5 0,4-6-1,5-4-4,-2-13-4,9 5-14,-2-13-8,1-3-2,0-7 1</inkml:trace>
  <inkml:trace contextRef="#ctx0" brushRef="#br0" timeOffset="2174">2366 252 29,'-6'-16'28,"6"16"1,-27-20-2,2 16-15,8 13-3,-8 3-4,6 5-2,1 4-1,7 3-1,5 4-1,7-1 1,6-1-1,4 2 1,7-1-1,-1 1 0,1-2 0,-2-1 1,-4 1-1,-8 0 1,-7-2 0,-6 0-1,-9-5 1,-6 0 0,-5-5 0,-4 0 0,-2-4-1,1-5 1,2-5-1,3-3 0,6-4 0,4-2-1,19 9-2,-20-27-3,20 27-8,16-28-15,2 13-1,6-4 0,7 0 1</inkml:trace>
  <inkml:trace contextRef="#ctx0" brushRef="#br0" timeOffset="2574">2683 255 47,'0'0'29,"-28"-15"0,7 10-9,2 17-12,-2-2-1,8 7-4,2 6-1,7 3 0,8 3-2,5 2 1,4 2-1,3-2 1,2 0-1,0 0 0,-4-4 0,-1 1 1,-6-6-1,-6 2 1,-9-5 0,-8 0-1,-8-5 1,-2-2-1,-8-2 1,-1-4-1,-1-5 0,-1-4-1,8-2-3,-3-11-5,9 4-20,6-3-2,5-6 2,7 0-2</inkml:trace>
  <inkml:trace contextRef="#ctx0" brushRef="#br0" timeOffset="3135">2920 290 50,'0'0'30,"-28"-4"1,14 6-8,4 17-14,-4 0-2,7 12-2,-1 2-2,5 6-1,-2 3 0,3-3-2,4-1-2,-4-7-3,9 2-11,-4-11-15,0-6 0,-3-16-1,0 0 2</inkml:trace>
  <inkml:trace contextRef="#ctx0" brushRef="#br0" timeOffset="3355">2876 173 21,'-9'-21'20,"9"21"-8,-12-24-11,12 24-21,0 0-1</inkml:trace>
  <inkml:trace contextRef="#ctx0" brushRef="#br0" timeOffset="3485">3125 228 35,'0'22'29,"1"4"1,1 12-2,0-10-17,7 9-1,-4-4-3,8 3-2,-3-6-2,4-5-1,1-4 0,-1-4-1,-14-17 1,28 16 0,-14-20 1,2-6-1,-1-12 0,3-8-1,-2-11 0,3-5-3,2 1-2,-8-5-7,8 12-12,-7 3-9,3 13-1,-3 12 1</inkml:trace>
  <inkml:trace contextRef="#ctx0" brushRef="#br0" timeOffset="3736">3510 410 16,'7'26'27,"-4"-5"2,-3-21 2,13 24-11,-13-24-5,18-5-4,-9-12-3,11 3-3,-4-10-1,3-4 0,-1-5-3,0 1 0,-6 1 0,-3 7 0,-6 1-1,-3 23 0,-20-15 1,-1 25-1,-4 11 1,-1 8-1,0 4 1,0 5 0,7 3-1,3 0 1,11-6 0,11-4 0,12-7-1,8-7-1,13-1-4,-1-16-13,14-2-14,1-8-1,4-9-1,-3-9-1</inkml:trace>
</inkml:ink>
</file>

<file path=ppt/ink/ink10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34.3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10 678 38,'-19'10'29,"19"-10"2,0 0-2,0 0-20,13-22-3,13 12-1,0-11 0,8 0-2,-2-6-1,2 1-1,-3-5 1,-5 0-2,-9-2 1,-7 1 0,-7 2-1,-4 5 0,-9 4 0,-4 7 0,-6 9 0,-4 8 0,0 13-1,-4 10 1,0 7 0,1 8 0,3 7 0,4 2 0,7 2 0,8-3 0,9-4 0,7-7 1,10-7-1,5-10 1,6-9-1,4-7 1,0-10 0,1-7-1,0-9 1,-3-5-1,-2-5 1,-2-5-1,-1-2 0,-2 0 1,1 4-1,-2 1 0,-4 9 0,0 7-1,-3 8 1,-1 9 0,-18 0-1,22 28 1,-15-4 0,-5 4 0,-1 4-1,-4 4 1,-4-1 0,-1-1 0,-1-3 0,-1-3 1,0-6-1,0-3 0,10-19 0,-12 17 1,12-17-1,0 0 1,4-24-1,8 2 2,2-7-2,6-2 0,4-7 0,4-2 0,1 1 0,0 2 0,0 6 0,-1 4 0,-4 6 0,-5 7-2,-2 11 2,-17 3 0,21 12-1,-17 4 1,-2 8 0,-4 3-1,-1 6 1,0 1 1,0-1-1,1 0 0,0-6 0,6-3 0,2-6 1,-6-18-1,26 13 2,-3-18-2,1-7 1,2-9-1,3-4 1,0-8-1,2-2 0,-3-2 1,-2 2-1,-5 3 0,-4 2 0,-2 10 1,-5 1-1,-10 19 0,11-16 0,-11 16 0,0 0 0,-2 28 0,-2-9 0,-1 5 0,1 3 0,0 6 1,2-2-1,4-2 1,2-3-1,5-5 1,2-4 0,5-7 0,2-8-1,6-7 1,-3-9 0,4-1 0,-3-10-1,-2-4 0,-4-5 0,-3-4 0,-8 5-1,-7 0 1,-8 8-1,-7-1 0,-5 10 0,-7 8-1,0 8 2,0 5-1,3 4 0,2 1 1,8 4 0,16-14 0,-12 25 0,12-25 0,23 16 1,0-14-1,6-6 0,6-3 1,6-5 0,1-5-1,0-2 0,-3-2 1,0 1-1,-7-1 1,-4 4-1,-6 1 1,-5 3 0,-17 13-1,19-18 1,-19 18-1,0 0-1,0 0 1,0 0 0,0 23-1,-6-4 1,-1 3 0,-3 7-1,1 6 1,-3-2 0,3 3 0,2-2 1,2 2-1,5-6 0,4-3 1,2-5-1,5-4 0,7-6 1,5-7-1,1-7 1,5-6 0,1-5-1,0-7 0,-1-6 0,1-5 1,-4-2-1,-2-1 0,-3 1 0,-5 2 0,-3 2-1,-2 5 1,-4 5 0,-7 19 0,8-21-1,-8 21 0,0 0 0,0 0 1,0 0-1,-8 24 0,3-5 0,0 2 1,0 5 0,2 0 0,0 1 0,0-3 0,3-3 0,1-2 1,-1-19-1,15 26 1,-15-26-1,29 7 1,-6-9 0,7-3-1,3-4 0,4-6 1,-1-4-1,-1-5 0,1-2 0,0-4 0,-6-6-1,-4 4 1,-3 1 0,-4 0 0,-4 3 0,-4 2 0,-3 6 0,-4 2 0,-4 18 0,-2-24-1,2 24 1,-15-12-1,15 12 0,-24 2 1,8 5-1,-4 3 0,1 6 1,0 3 0,-1 3-1,1 7 1,6 2 0,1 5 0,6 6 0,4-1 0,4 7 0,4 6 0,6 1 0,2 3 0,3 2 0,0-1 0,1 1 0,-2 0 0,-4-8-1,-9 7 0,-5-6 1,-9-3-1,-5-7 1,-7-5 0,-6-7 0,-2-7 0,0-5 1,4-18 0,3-7-1,6-15 2,8-7-2,8-8 1,14-10-1,6-14 0,11-16-1,10-19 0,9-12 0,7 1-1,7-10 2,-2 1-1,0 0 1,-2 13 0,-8 18 0,-6 18 2,-12 16-1,-6 16 0,-11 10-1,-15 24 1,0 0-1,0 0 0,-5 31 1,-6 5-2,-2 5 1,-4 8 0,0 4 0,0 0 0,1 4 0,2-12 0,-1-7 0,5-7 0,2-7 0,8-24 0,0 0 0,0 0 1,17-16-1,0-8 0,3 0 1,2-2-1,3 4 0,1 5 0,0 12 0,-5 8 0,0 9 1,-3 9-1,-4 8 0,-1 4-1,-5 3 0,-8 2-4,2 6-7,-10-4-20,-2-6 0,-6-8-2,0-10 1</inkml:trace>
</inkml:ink>
</file>

<file path=ppt/ink/ink10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37.02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1076 36,'0'0'29,"-5"17"1,5-17-2,0 0-20,17-8-1,-17 8-1,34-26 0,-10 3-1,9-3-2,6-11-1,4-3-1,7-9 1,1-12-1,-2-6 0,1-4 0,-3-8-1,-3-3 0,-8 0 0,-5 1 0,-8 4 0,-8 13 1,-4 3-1,-6 14 1,-5 6 1,-3 10-2,-2 8 1,0 6 0,5 17-1,0 0 0,0 0-1,-20 12 1,12 19 0,-5 11 0,-5 11-1,-6 10 2,-4 5-1,-4 16 1,-1-1-1,0 0 1,4-7-1,8-2 1,8-6-1,8-5 0,10-5 1,6-13-1,5-10 0,7-9 0,2-10 1,6-13-1,1-10 0,-1-8 0,0-6 1,0-6-1,-5 0 0,-3 0 1,-3 5-1,-7 6 1,-13 16-1,11-18 0,-11 18 0,0 0 0,-5 21-1,5-21 1,0 32 0,2-15 0,5-1 1,4 0-1,4-6 1,6-5-1,2-6 1,1-8-1,1-7 1,-3-5 0,-4-7 0,-8-3 0,-5-16 0,-10 1-1,-11 6 0,-9 3-1,-4 6-5,-12 0-6,0 8-21,-6 5 0,0 18-1,-2 0 0</inkml:trace>
  <inkml:trace contextRef="#ctx0" brushRef="#br0" timeOffset="711">330 636 62,'0'0'34,"0"-23"-2,18 7 1,6-6-26,22 2 0,11-2-4,13 2-1,8 12-2,7-3-4,6 8-7,-9-1-22,-9 6 1,-16 1-3,-18 6 2</inkml:trace>
</inkml:ink>
</file>

<file path=ppt/ink/ink10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38.3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5 857 33,'-3'17'28,"3"0"2,-2 0-1,2-17-11,2 16-12,-2-16 2,18-17-2,-4-2-2,7 2 0,3-2-2,4-4 1,-4-6-2,10-2 1,-4-5-2,-4 6 1,-6-3-1,-14-1 1,-4-2 0,-2 5-1,0 5 0,-15 7 0,-4 14 0,-4 13 0,-6 13 0,7 10 0,-6 5 0,-1 16 0,0 5 1,5 2-1,9-3 1,7-2 0,10-6-1,9-5 1,9-5-2,5-14 0,6-3-5,-4-16-12,15-5-13,0-10-1,2-7-1,-2-9 1</inkml:trace>
  <inkml:trace contextRef="#ctx0" brushRef="#br0" timeOffset="401">471 733 51,'-6'-18'27,"6"18"0,0 0-9,0 0-11,19 7-2,-19-7-2,26 19-1,-26-19-1,26 35 1,-17-9 1,-2-1-1,-5 0 1,-4-1-1,-1-4 1,-2 1-1,0-2 0,5-19 1,0 0-2,-6-33 1,10 9-2,6-5 2,5-7-2,4-2 0,2-2 0,1 4 0,4 19-1,0 1 1,0 7 0,-2 11-1,-6 10 1,-2 7 0,-5 0 0,-3 14 0,-6 1 0,-4 3-1,-4 1-1,-4-6-3,4 5-8,-2-10-17,3-1 0,5-26-1,0 0 0</inkml:trace>
  <inkml:trace contextRef="#ctx0" brushRef="#br0" timeOffset="841">1173 672 34,'6'-27'28,"-6"27"2,-3-25-2,3 25-15,-6-15-3,6 15-4,-16 0-2,16 0-2,-25 22-1,8-1 0,-3 5 0,-2 10 0,-3 4 0,5 1 0,0 2-1,6-3 1,6-2 0,6-7 0,8-2 0,11-13-1,5-6 1,7-8-1,5-6 1,-2-8-1,9-15 0,-3-3 0,1-4 0,-3-6-1,-4-1 1,-5 1-1,-3 1 2,-3 1-2,-8 15 2,-3 1-1,-10 22 1,5-21 0,-5 21 1,0 0-2,-11 24 1,2-1-1,1-1 1,-1 14 0,1 6-1,0-1 0,3-1 1,5-1-1,3-4 1,5-6 0,7-1-1,7-20 1,9-8-1,7-10 1,4-16 0,0-3-1,2-4 0,-4-8 0,-4-2 0,-12 0-1,-11-1 1,-12 6-1,-12 16 1,-11 1-1,-11 8 0,-4 7 1,-5 8-1,2 7 0,1 1-2,9 7-4,2-5-5,18 4-18,10-16-1,18 22-1,8-16 0</inkml:trace>
  <inkml:trace contextRef="#ctx0" brushRef="#br0" timeOffset="1502">2017 634 39,'0'0'29,"-25"-12"1,6 12-1,-5 5-16,1 13-6,-4 1-2,3 5-2,1-2-1,4 14-1,6-1 1,8-2-2,5-6 2,10-4-2,7-8 1,8-15 0,4 0-1,4-12 1,1-9 0,2-6-1,-1-11 1,2-10 0,-1-15-1,1 0 0,-5-13 0,4-16 0,-6 1 0,-2 1 0,-4 9 2,-14 11-2,3 14 1,-7 20 0,-6 21-1,0 15 1,-29 27-1,10 6 0,-4 15 0,7 14 0,-8 11 0,0 6 1,6 2-1,5 0 1,6-5-1,6-9 1,4 4 0,3-12-1,6-9 1,2-12-1,4-11 2,5-9-2,-1-18 1,6 0 0,-1-21 0,2-9 0,-1-9-1,-1-8 1,-3-3-1,-6 0 0,-7 14 0,-6 3-1,-7 9 0,2 24 1,-25-8 0,5 25-1,-2 10 1,4 8 0,2 1 1,8-1-1,4-8 1,13-3 0,5-8-1,10-4 0,9-7-1,0-3-3,11-2-8,-2-2-21,-2-3 1,-4-4-3,-4-5 2</inkml:trace>
</inkml:ink>
</file>

<file path=ppt/ink/ink10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40.6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1214 42,'0'0'29,"-8"16"2,8-16-2,6-35-22,-6 35-1,28-31 0,-7 10-1,2-6-3,2-2 0,5-8-1,2 5 0,1-8-1,2-14 1,-4-13 0,1-9-1,1-6 1,-6-5-1,-2 3 0,-6 3 1,-4 10-1,-5 11 1,-7 13-1,-3 14 1,-3 14-1,3 19 0,-20-6 1,20 6-1,-24 31 0,11-2 0,-3 12 0,-1 9 0,-2 11 0,1 9 0,-3 8 0,0 1 2,1 4-2,3-4 1,2-4 0,5-10-1,4-1 1,7-9-1,9-8 1,5-9-1,6-13 1,3-7-1,7-18 0,3 0 1,0-14-1,0-9 0,-3-6 0,-2-7 0,-5-5 0,1-4 0,-6 8 1,-4 0-2,-1-5 2,-4 6-2,-2 5 2,-3 7-1,-2 7 0,-3 17 0,0 0 0,0 0 0,0 0 0,-19 34 0,12-6 0,-2 1 1,1 7-1,-1-1 1,3-1-1,1-1 1,3-6-1,6-6 1,1-4-1,-5-17 0,19 19 0,-19-19 1,31 7-1,-13-7 0,3-5 0,-3-2 1,-1-7-1,6-5 0,-2-6 0,0-6-1,-1-7 1,-4-4 0,-3 4 0,0 2 0,-2 5 0,-9 7-1,-2 7 1,0 17 0,-16-7 0,16 7 0,-26 24-1,13-2 1,1 6 0,1 3 0,1 3 0,9 3 1,9-1-1,3-5 0,2-4 1,5-4-1,1-6 0,7-5 0,0-3-1,-1-6-1,-1-3-4,-6-10-7,0 1-19,-7-6 0,-4-4-1,-12-5 0</inkml:trace>
  <inkml:trace contextRef="#ctx0" brushRef="#br0" timeOffset="981">276 795 48,'-18'-12'29,"15"-5"2,13-2-3,17 0-21,10-4-2,17 3-2,9 1-5,7 0-8,0 2-18,3 3-2,-8 2 1,-4 3-1</inkml:trace>
  <inkml:trace contextRef="#ctx0" brushRef="#br0" timeOffset="1361">1155 864 23,'18'-22'26,"-18"22"-1,19-26 2,-1 15-17,3 1-3,8 7-1,0 3-3,4 8-1,-2 10-2,-5 4 1,-8 7 0,-10 7-1,-13 1 0,-10 2 1,-11-6-1,-5-2 1,-1 2 0,3-12-1,3 1 1,6-13-1,20-9 1,0 0-1,0 0 0,0 0 1,36-28-1,-7 11 0,5-16 0,4 2 0,2-2 0,2-8 0,-1-2 1,-1-2 0,-6 0 1,-1 5-1,-7 3 2,-3 4-1,-10 3 0,-2 10 0,-11 20 0,6-21-1,-6 21 0,-13 16 0,4 4 0,-3 10 0,-1 4-1,2 6 1,-2 1 0,2 2-1,4-3 1,4-6 0,5-4-1,4-6 1,4-7-1,6-8 0,2-8 1,1-6-1,-1-7 0,-2-5 1,12-5-1,-2-4 0,0-5 1,-2 1-1,-1-1 0,3 4 0,3 3 0,2 5 0,-10 5 0,-3 9 0,0 8 0,-2 9 0,-3 7 0,-2 7 0,-6 5 0,-2 2 0,-4-1 0,-3 1 0,-1-3 0,-1-5 0,-1-4 0,7-21 0,-11 24 0,11-24 0,0 0 1,0 0-1,7-27 0,2 3-1,8-9 1,2-7 0,4-3 0,4 0-1,2 0 1,2 3 0,-3 7-1,-2 8 1,-5 12 0,-3 10 0,-18 3 0,22 22 0,-18 1 0,-3 6 0,-2 4 0,-3 3 0,3 2 0,-2-5 0,1-2 0,0-4 1,7-6-1,2-5 0,-7-16 1,26 10-1,-9-15 0,5-6 0,-1-6 0,3-5 0,-1-8 0,-1-4 0,1-6 0,-3-3 0,-1-2 0,-3 4 0,0 3 0,-3 7 0,-3 5 0,-2 9 0,-8 17 0,0 0 0,0 0 0,0 0 0,-5 34 0,-3-6 1,-3 7-1,1 2 1,2 7-1,2-3 2,1-1-1,6-4-1,4-7 1,3-3-1,7-7 0,1-7 1,5-7-1,4-7 0,-1-4 0,0-8 0,2-7 0,-3-5 0,-4-7-1,-2-8 1,-6-4 0,-5 0 0,-6 2 0,-3 7-1,-8 3 1,-5 9 0,-9 10 0,-2 14 0,-6 11 0,-1 6-1,2 9-3,-6-4-3,16 14-14,1 1-10,8-3-1,9 2 1,8-1 0</inkml:trace>
  <inkml:trace contextRef="#ctx0" brushRef="#br0" timeOffset="2693">2579 1119 31,'1'21'30,"3"0"2,-1 1-1,0 4-10,0 3-12,9 4-2,-4-5-2,5 4-1,0 5-2,0 2-1,-2 1 0,-1 1-1,-5 2 0,-5-5 1,-7-5-1,-4-2 0,-9-5 1,-2-7-1,-8-5 0,1-9 1,-2-5-1,1-7-1,2-7 0,-3-12-4,10-1-6,-8-16-10,6-4-11,2-8 0,0-17 0,0-3 1</inkml:trace>
  <inkml:trace contextRef="#ctx0" brushRef="#br0" timeOffset="2984">2370 545 38,'50'-53'26,"3"-3"1,12 3-2,0-18-25,2 16-12,-3 2-13,-12-1 0,-8 9-2</inkml:trace>
  <inkml:trace contextRef="#ctx0" brushRef="#br0" timeOffset="3174">2203 12 32,'-51'0'21,"17"0"-11,8 0-10,8-12-21,18 12-2</inkml:trace>
</inkml:ink>
</file>

<file path=ppt/ink/ink10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44.9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0 556 20,'12'-21'24,"8"4"1,-2-2-3,-4 0-13,7 10-1,-1 4-2,0 12-3,-3 9 0,-3 9-1,-7 13 0,-3 10 0,-8 4 0,-3 5 0,-7-4 1,-3 1 0,-3-8-1,3-6 1,0-13-1,5-6 1,12-21-1,-14 10 0,14-10 0,5-26 0,6-1-1,3-9 0,6-7 0,4-4-1,3-4 1,4 1-1,5 0 0,1 3 0,2 8 0,-1 8 0,-2 10 0,-4 11 0,-1 11-1,-7 13 1,-5 10 0,-4 11 1,-7 6-1,-5 6 0,-4-1 0,-4-1 1,-2-4-1,1-7 1,-2-6-1,1-9 1,7-19-1,0 0 1,0 0-1,0 0 1,16-43-1,-1 8 1,3-9-1,4-6 0,4-2 1,5 1-2,-1 2 1,-1 8 0,1 8 0,-3 11 0,-1 12 0,-7 10 0,-19 0 0,23 34 0,-20-3 0,-3 7 0,-3 5 0,0 2 1,-2-1-1,3-2 1,2-6-1,5-7 1,6-5-1,5-8 1,4-9-1,4-6 0,3-9 2,1-3-2,2-9 0,0-4 0,-3-6 1,0-4-1,1-4 0,-2-1 0,-2-3 1,-3-1-1,-2 5 0,-3 4 0,-3 3 0,-5 5 1,-4 5-1,-4 21 0,-4-22 0,4 22 0,-16 0 0,2 10 0,-4 4 0,-3 7 1,-2 5-1,-4 6 1,-2 4-1,0 4 1,0 5-1,3-2 1,3 0-1,10-4 1,5-4-1,10-8 0,6-4 0,8-9 1,5-13-1,7-8 0,-1-8 0,2-11 0,0-5 0,-3-5 1,-2-2-1,-6 4 0,-4 3 0,-4 7 0,-2 8 0,-8 16 0,0 0 1,2 19-1,-7 5 0,2 7 1,-2 4-1,3 1 0,2-2 0,2-1 0,6-2-2,2-11-2,12 3-5,-2-18-7,10-2-16,1-9-1,8-6 0,-1-14 0</inkml:trace>
  <inkml:trace contextRef="#ctx0" brushRef="#br0" timeOffset="1121">1564 461 17,'0'0'27,"-12"-22"1,12 22 2,-16 5-13,-2 3-3,7 17-3,-8 0-4,4 13-1,-4 2-2,6 6-1,0-1-1,7 0 0,4-7 0,8-7-1,6-6 0,6-7 0,4-11-1,7-11 1,2-10-1,3-8 1,1-11-1,-1-6 0,2-13 1,-4-6-1,3-10 0,-2-4 0,-4-11 0,-2 6 0,-1 3 0,-5 5 0,-5 11 0,-3 9 0,-6 12 0,-6 11 0,-1 26 0,0 0 0,0 0 0,-14 15 0,7 13 0,-2 8 0,-3 9 0,-2 10 0,-2 5 1,-2 7-1,-3 5 1,0 1-1,0-4 0,0-2 1,3-7-1,5-5 1,0-10-1,4-11 0,4-10 1,5-24 0,1 18-1,-1-18 1,20-23-1,-7-4 1,6-8-1,5-4 0,2-4 0,1 0 0,1 3 0,-2 6-1,-4 8 1,-2 12-1,-6 9 1,-14 5 0,13 22-1,-14 1 1,-1 6 0,-1 2 0,-1 0 0,3 0 0,1-5 0,3-6 0,4-3 0,-7-17 1,27 11-1,-9-16 0,3-9 0,3-3 0,0-11 0,0-5 0,1-5 0,-3-1-1,-1 3 1,-3 0 0,-5 5 0,-3 3-1,-2 9 1,-8 19 0,1-17 0,-1 17 0,-14 14 0,2 5 0,-2 5 0,1 5 0,0 5 0,0 4 1,2 4-1,6-3 0,2-1 1,6-5-1,3-6 0,4-6 1,5-6-1,2-9 1,4-10-1,5-4 0,2-11 0,-3-4 1,5-9-1,0-3 0,1-3 0,-2 2 0,0 3 0,-5 4 0,-3 5 0,2 9-1,-4 9 1,-19 6 0,23 14 0,-17 3-1,-4 4 1,-4 5 0,-3 3 0,-1 2 0,-2-2 0,-2-3 0,0-3 0,2-6 0,4-2 0,4-15 0,0 0 1,0 0-1,0 0 0,6-26 1,7 1-1,3-3 0,3-5 0,2 1 0,4 1 0,-3 3 0,1 7 0,-4 8-1,-3 6 1,-16 7 0,25 12-1,-17 3 1,-4 4 0,0 4 0,-1 4-1,0 1 2,0-2-2,1-2 2,-1-5-1,3-2 0,-6-17 0,16 20 0,-16-20 1,26-3-1,-8-7 0,3-2 0,3-6 0,0-4 1,5-4-1,1-8 0,2-2 0,-2-2-1,3-2 1,-6-1 0,-3 1 0,-3 6-1,-4 3 1,-8 5 0,-4 7 0,-5 4-1,0 15 1,-14-18 0,14 18-1,-28-1 1,10 4 0,-1 4 0,-2 5-1,-3 4 1,1 1 0,1 7 1,-3 2-1,1 3 0,3 4 0,3 5 0,4-2 0,3 3 0,1 1 0,3-2 0,9 0 0,5-4 1,1-5-1,3-3 0,5-5 1,2-6-1,4-6 0,3-6 1,4-8-1,-2-7 0,9-7 0,1-7 0,3-6 0,2-11 0,0-2 0,-2-5-1,-4 3 1,-7 4 0,-5 7 0,-6 4 0,-5 8 0,-13 24 0,8-18 0,-8 18-1,0 0 1,6 24 0,1-5 0,-1 4 0,2 3 0,2 4 0,-4 1 0,1 0 0,-4-1 1,-4-1-1,-6-1 0,-7-3 0,-7-4 0,-7-4-1,-4 0-1,-10-8-2,0 7-10,-10-15-18,-1-2-1,-5-12-1,-2-4 0</inkml:trace>
  <inkml:trace contextRef="#ctx0" brushRef="#br0" timeOffset="3054">2274 199 41,'0'0'30,"-10"-32"-1,10 32-4,18-31-32,-18 31-18,21-11-1,-21 11-3,18 4 0</inkml:trace>
</inkml:ink>
</file>

<file path=ppt/ink/ink10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50.96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56 21,'0'0'25,"-2"-17"-1,2 17 0,18-13-10,-18 13-4,26-17-2,-26 17-4,34-9 0,-15 11-1,-1 5-1,-4 1 1,-3 7-1,-7 4 1,-3 3-1,-7-2 1,-5 4 0,-7-5-1,5-3 1,-8-4-1,5-2 0,0-10 1,16 0 0,-23-15-1,17 0-1,1-4 1,3 1-1,5-3-1,5 3-2,-8 18-4,21-29-7,-4 24-17,-1 2-1,0 3-2,5 0 1</inkml:trace>
</inkml:ink>
</file>

<file path=ppt/ink/ink10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51.55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161 84 44,'-8'-22'28,"8"22"1,0 0-4,-19 27-11,19 13-4,-8 5-3,3 13-2,-3 7-1,-2 9 0,-3-2-1,0 4-1,-3-6-1,-1-10 1,2-8-2,4-9 1,0-11-1,4-11 1,7-21 0,0 0 0,0 0 0,11-41 0,-1 8 0,3-5-1,0 0 1,-2 6-1,0 3 0,-1 11 0,-10 18 0,19 0 0,-11 18 0,2 6 1,3 5-1,5 5 0,6-3 1,6-2-1,4-8 1,6-4-1,6-7 1,3-8-1,1-11 1,2-6-1,-5-9 1,-6-7-1,-2-7 1,-5-8-1,-5-7 0,-8-12 0,-5 4 1,-6 0-1,-7 6 0,-3 1-1,-5 13 1,-3 5 0,-3 12-1,11 24 1,-28-10-1,14 15 1,-1 5 0,-1 19-1,0 9 1,-2 7 0,1 8 1,1 5-1,1 3 0,4 4 1,8 2-1,6-14 1,8-7-1,8-6 1,7-13-1,8-6 1,5-14-1,4-11 1,2-11-1,2-6 0,-4-13 1,1-9-1,-2-7 0,-7-20 0,-3-2 0,-4-6-1,-4 0 1,-8 0 0,-2 6-1,-6 9 1,-3 9 0,-1 22-1,-4 11 1,0 21-1,0 0 1,-21 28 0,9 6 0,3 14 0,-3 9 0,1 8 1,1 4 0,6-1-1,0-1 1,8-3 0,4-6 0,3-10 0,7-12-1,4-8-1,6-9-2,1-14-3,9-3-8,-2-18-21,-6-6 1,-6-13-1,-9-2 1</inkml:trace>
  <inkml:trace contextRef="#ctx0" brushRef="#br0" timeOffset="901">1092 414 41,'0'0'29,"-21"-2"1,21 2-1,0 0-15,29-20-6,-5 9-3,7-8-6,12 13-13,1-13-14,-3-2-2,3 6 1,-2-3-1</inkml:trace>
</inkml:ink>
</file>

<file path=ppt/ink/ink10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52.8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138 58 36,'0'0'30,"0"0"0,0 0 2,-21 2-15,21-2-4,0 0-3,0 0-2,0 0-2,16-2-2,4-3-2,10 2 0,8-2 0,7-2-1,8 0-1,6 0 1,1 0-1,0 2 0,0 1 1,-5 1-1,-7 1 0,-7 0 0,-10 1 0,-7 1 0,-6 1-1,-18-1-2,16 2-1,-16-2-2,0 0-7,-21 9-11,21-9-8,-31 14-2,10-6 2,-3-1 0</inkml:trace>
  <inkml:trace contextRef="#ctx0" brushRef="#br0" timeOffset="391">26 373 47,'-14'6'31,"-1"-1"1,15-5-1,0 0-18,0 0-3,18-2-1,5-3-4,12 1-1,7-4-1,13 3-1,7-4-1,8 0 0,-1 2-1,4-1 1,-3 1-1,0 0 0,-9 2 0,-7-1-1,-9 3-2,-9-4-1,-2 9-8,-15-6-21,-4 3 0,-15 1-1,0 0 1</inkml:trace>
  <inkml:trace contextRef="#ctx0" brushRef="#br0" timeOffset="871">1118 337 39,'0'0'28,"0"0"2,0 0-6,-11 19-8,0-3-3,6 15-4,-8 3-2,6 13-1,-7 5-1,6 10-1,-2 2-2,5 4 1,0-2-2,4-2 0,1-2 0,0-7 0,1-8-1,-1-7 0,2-11-2,-4-6 0,5-8-3,-3-15-3,0 0-7,0 0-18,8-29 1,-6 1-2,0-6 3</inkml:trace>
  <inkml:trace contextRef="#ctx0" brushRef="#br0" timeOffset="1202">1013 386 44,'-2'-18'30,"4"-1"2,6 2-2,3-7-17,17 8-4,-1-5-1,14 6-3,4-1-2,2 8-1,2 2-1,-4 8 0,-9 3-1,-9 7 1,-9 6-1,-11 2 0,-12 3 0,-10 3 1,-7 0-1,-4-2 0,-2-1 0,4-4 1,-2-4-1,7-4 1,4-5-1,15-6 1,0 0-1,0 0 1,0 0-1,24-20 1,-1 13 0,3 0-1,3 3 1,0 6-1,4 3 1,-3 6 0,-4 4 0,-5 8-1,-8 1 1,-6 7 0,-12-1-1,-10 1 1,-11 0-1,-9 0 1,-7-5-1,-4-2 0,-4-7 0,1-8 0,4-2-2,5-12-1,10 3-4,1-13-14,15 1-12,6-5-1,9-2 0,9-5-1</inkml:trace>
</inkml:ink>
</file>

<file path=ppt/ink/ink10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54.9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236 0 29,'0'0'27,"0"0"3,-23 32-1,7 1-11,3 25-5,-11 2-4,6 14-2,-6 1-2,3-3 0,-4 2-2,6-8-1,1-7 0,4-13-1,2-8 0,6-11-1,3-10 1,3-17 0,0 0-1,24-19 1,-5-10-1,7-3 1,6-4-1,1-2 0,1 4 0,0 6-1,-4 18 1,-2 3 0,-9 16 0,-19-9 0,16 31 0,-20-1-1,-11 5 2,-6 1-2,-6-2 2,-6-3-2,-2-4 1,-1-5-2,4 2-1,-2-20-5,18-1-11,1-11-12,12-15-1,9-1-1,12 0 2</inkml:trace>
  <inkml:trace contextRef="#ctx0" brushRef="#br0" timeOffset="411">339 651 59,'20'1'30,"4"-2"0,10-1-8,-5-10-13,14 7-1,-2-14-3,3 0-2,-6-5-1,1 7 1,-11-2-2,-11-1-1,-7-3 1,-11 4 0,-9 2-1,-10 7 1,-5 8 0,-6 7 0,-8 7 1,3 12 0,3-1 0,5 13 0,4 0 0,16 3 0,9-5 0,14 1 0,14-8-1,10-5-1,9-1 0,9-14-3,9 3-6,-9-10-25,6-5 1,-5-9-2,-3-8 1</inkml:trace>
</inkml:ink>
</file>

<file path=ppt/ink/ink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09.7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68 162 45,'-31'-2'25,"31"2"1,-22-2-5,22 2-9,0 0-7,0 0-5,0 0 0,0 0 0,0 0 0,-15-9 0,15 9 1,0 0-1,0 0 1,0 0-1,24 0 1,-24 0-1,33-3 1,-9 3-1,11-7 0,6 0 1,7-4-1,9 1 0,5-6 0,9 2 0,0-2 0,4 0-22,-6 2-2,-14-3-3,-7-1 1</inkml:trace>
</inkml:ink>
</file>

<file path=ppt/ink/ink1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21 206 68,'3'-32'28,"7"-1"-2,9 0-1,7 7-23,11 8-1,5 13-1,1 16 0,-1 17 0,-3 15 1,-7 18 0,-12 18-1,-12 8 1,-16 12-1,-13 11 0,-15 2 1,-7 1-1,-6-1 0,1-7 0,4-6 0,7-12-1,11-10 1,15-18 0,16-17 0,19-15-1,13-17 1,8-13 0,5-11-1,-1-13 1,-1-9 0,-8-11 1,-7-13-1,-19-2 0,-15-7 0,-16 3 1,-15 5-1,-10 4 1,-8 9-1,-6 12 0,4 11 0,5 11 0,9 7 0,9 2 0,29 5 0,0 0-1,16-28 1,23 13 0,11-6-1,8-4 1,4 1 0,5-1 0,-6 6 0,-6 3 0,-10 8 0,-11 6 0,-9 9 1,-8 3-1,-8 8 0,-4 3 0,-3 3 1,3 2-2,-5-1 1,1-4 0,1-2 0,6 2-4,-8-21-17,24 12-4,-3-19-2,5-10 1</inkml:trace>
  <inkml:trace contextRef="#ctx0" brushRef="#br0" timeOffset="711">919 392 69,'0'0'27,"17"-1"-1,-17 1-1,25 36-21,-6-11-5,0 6 1,2 1 0,-5 6 1,-1 0-1,-7-8 0,-8-2 1,-6-7-1,-4-2 1,-5-7-1,-1-3 1,2-9-1,-1-5 0,15 5 0,-16-26 0,14 5 0,9-7-1,4-4 1,7-8 0,6 0 0,5-2 0,3 2-1,1 3 1,2 9-15,-4 4-10,-2 5 0,1 8-3,-5 4 3</inkml:trace>
  <inkml:trace contextRef="#ctx0" brushRef="#br0" timeOffset="1032">1498 291 76,'0'0'27,"0"0"-1,-28 0-6,28 0-16,-31 16-3,14-6-1,2 1 0,15-11 0,-13 23-1,13-23 2,18 34-2,0-7 1,4-1 0,-1 3 0,-1 5 0,-4-1 0,-8 5 0,-8-1 0,-8-11 0,-7-5 0,-6-2 0,-3-5 0,-2-5 0,2-9-5,6-4-11,2-11-6,8-12-5,7-11 2,5-9-1</inkml:trace>
  <inkml:trace contextRef="#ctx0" brushRef="#br0" timeOffset="1292">1422 295 53,'0'0'26,"0"0"0,0 0 0,-7 26-8,-2 11-15,-12 6-2,-4 9-1,-4 3 1,-3 0-2,0-2 1,1-4 0,10-6-6,7-13-17,11-14-3,3-16-1,30-11 0</inkml:trace>
  <inkml:trace contextRef="#ctx0" brushRef="#br0" timeOffset="1502">1797-7 70,'15'-7'28,"-15"7"-2,3 37 0,-16 4-26,5 12 1,-2-1-1,-1 18-1,2-2 2,-3-4-2,11-6 1,4-9 0,8-12 0,7-10 0,9-4 0,2-21-20,8-11-5,-3-14-2,-3-8 1</inkml:trace>
  <inkml:trace contextRef="#ctx0" brushRef="#br0" timeOffset="1703">1892 309 72,'-14'-7'27,"14"7"-2,0 0-1,39-25-24,-1 10-10,17 2-15,2-1-2,-1-5 0,-1 4-1</inkml:trace>
</inkml:ink>
</file>

<file path=ppt/ink/ink110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14:08:56.166"/>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1" timeString="2007-08-18T14:08:55.946"/>
    </inkml:context>
  </inkml:definitions>
  <inkml:trace contextRef="#ctx0" brushRef="#br0">376 483</inkml:trace>
  <inkml:trace contextRef="#ctx1" brushRef="#br0">319 870 34,'0'0'27,"-13"-23"2,-1 15-2,-4 4-14,-11-1-1,3 10-4,-11 4-2,3 8-1,-3 4 0,5 6-1,1-1-2,7 3 0,8-1 0,8-4-1,8-5 0,0-19 0,27 20-1,-2-18 1,5-10-1,4-8 0,2-8 1,1-7-1,-2-12 0,1-10 0,-4-13 0,-1-8 0,-7-7 0,0-1 0,-3 3 0,-3 6 0,-5 13 0,-2 13 0,-5 20 0,-6 27 1,0 0 0,5 46 0,-11 3 0,1 11 0,-3 9 0,0 5 0,0-2 0,0-1 0,1-6-1,4-10-3,5-7-3,-6-15-7,12-5-19,-8-28-1,20 20 0,-6-23 0</inkml:trace>
  <inkml:trace contextRef="#ctx1" brushRef="#br0" timeOffset="450">548 768 30,'0'0'30,"8"-19"1,-8 19 1,0 0-10,15 19-10,-17-3-2,7 9-2,-6-1-2,2 6-3,-6-3-1,1-1-3,0 2-7,-7-6-24,8-7-1,3-15-1,0 0 1</inkml:trace>
  <inkml:trace contextRef="#ctx1" brushRef="#br0" timeOffset="660">619 666 33,'-19'-17'28,"4"2"-1,-2-2-4,17 17-22,0 0-24,3-18-2,13 25-1,2-2-1</inkml:trace>
  <inkml:trace contextRef="#ctx1" brushRef="#br0" timeOffset="971">608 914 51,'-18'11'31,"18"-11"1,0 0-1,0 0-18,-3-21-5,18 14-1,1-8-3,8-1-2,3-1-1,4-4 0,3-5-1,-5 1 0,-5-6 0,-6 0 1,-7 0-1,-9 3 0,-9 4 0,-7 9 0,-7 6-1,-3 11 1,-4 10 0,-1 7 1,0 8-1,5 6 1,0 5-1,6 3 1,5-1 0,7-2 0,7-4-1,9-1 1,6-8 0,8-6 0,9-8-1,4-10 1,5-6-1,3-8 0,2-10 1,-2-10-1,1-10 0,-2-10 0,-2-11 0,-2-10-1,-3-5 1,-3-3 0,-1 2 0,-4 5-1,-5 9 1,-3 13 0,-5 13 0,-5 13 0,-11 27 0,0 0 0,0 0 1,8 24-1,-13 10 1,-3 11-1,-3 10 1,-2 12 0,-5 9 0,1 7 0,-3 3-1,1 1 1,0-4 0,1 8-1,3-5 1,4-6-1,8-10 0,4-6 0,6-13 0,6-8 0,6-6 0,5-20 0,4-12 0,1-8-1,-2-10 1,-1-9-1,-7-14 0,-4-4-1,-10-6 0,-13-6 0,-12-1 0,-10 0 0,-6 3 0,-4 3 0,-1 18 1,3-2-1,7 7 2,9 7 0,22 17 0,0-30 0,19 17 0,16-6 0,9 0 0,6-4 0,3 1 0,2-2 0,-8 3 1,-5 4 0,-8 1 0,-12 8 0,-22 8 1,20-2 0,-20 2 0,-5 24 0,0-7-1,0 4 0,0 1 0,4 1-1,2 1-1,1-5-2,9 3-6,-8-6-19,-3-16-5,20 12 0,-20-12-2</inkml:trace>
  <inkml:trace contextRef="#ctx1" brushRef="#br0" timeOffset="1932">1463 555 16,'0'0'6,"0"0"-6,-13-26-8</inkml:trace>
  <inkml:trace contextRef="#ctx1" brushRef="#br0" timeOffset="2062">1694 575 24,'0'0'27,"0"0"1,0 0 1,1 16-11,9 3-8,-5-2-3,5 7-1,-4 0-3,0 2 0,-4-4-2,-4 1 1,-1-6-1,3-17 0,-13 22 0,13-22 0,0 0 0,0 0 0,-9-22 0,15-1-1,5-4 1,4-4-1,3-2 0,3 4 0,-4 3 0,3 9 0,-6 7 1,1 11 0,-15-1 2,17 26-2,-13-5 1,2 3 0,-1 0-1,6-2 1,2-1-1,5-5 0,3-6 0,6-5 0,6-8-1,0-6 1,5-7-1,0-6 0,1-9 1,0-5-1,-2-5 0,-7-2 0,-4 0 0,-6 1 0,-7 8 0,-9 6 1,-7 8-1,3 20 0,-31-12 0,9 19 1,-4 8-1,0 7 1,2 4 0,1 7 0,4 3-1,9 2 1,6 2 0,7-4-1,5-4 1,6-2 0,7-3-1,5-8-1,6-3-2,-4-11-2,11 2-5,-9-9-19,7-3-4,-3-9-2,2-2 2</inkml:trace>
  <inkml:trace contextRef="#ctx1" brushRef="#br0" timeOffset="2723">2726 481 62,'-18'6'32,"-1"7"-1,-4-3-8,7 14-13,-3-2-3,6 6-1,2-4-3,7 0-2,9-5 0,-5-19-1,26 19 0,-7-23 0,2-11-1,4-11 1,-3-8 0,-2-14 0,-3-11 0,-1-8 0,-4-7 0,-1-4 0,-1 8 1,-4 6 0,-1 9 1,-3 10-1,-4 14 1,2 31 0,-16 19 0,1 21 0,-1 10 1,0 13-1,0 8-1,3 8 1,2 7-1,8-13 1,4-8-2,7-5 0,7-8-3,1-16-3,11 0-9,1-20-20,2-9 1,1-18-2,0-11 1</inkml:trace>
</inkml:ink>
</file>

<file path=ppt/ink/ink11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8:59.2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224 195 20,'24'-16'26,"0"2"0,2-1-4,-10-6-2,2 9-3,-15-7-6,-3 19-2,-8-22-2,8 22-1,-39-7-2,10 12 1,-8 5-3,-1 7 1,-3 4-1,4 8-1,0 3 1,8 2-1,7-1 0,7 0 0,12-4-1,11-3 1,10-7-1,6-5 1,7-7-1,2-7 1,3-7-1,-1-9 0,1-10 0,-6-7 0,-1-5 0,-5 1 0,-1-5 1,-4 2-2,-4 4 2,-4 5-1,-3 9 0,-3 6 0,-5 16 0,0 0-1,0 0 1,0 0 0,0 0 0,-10 21 0,6-2 0,-1 5 1,-2 4-1,2 3 1,-1 1-1,3 0 1,-2-1 0,5-2 0,2-5-1,1-5 1,-3-19 0,17 24-1,-17-24 1,31 9 0,-12-14-1,6-6 1,0-6-1,4-4 0,0-6 1,3-6-1,1-8 0,0-4 0,3 3 0,-2 4 0,0 5 0,-2 8 0,0 9 0,-1 13 0,-4 11 0,-3 10 0,-6 9-1,-5 4 1,-7 4 0,-6 1 0,-6 0 0,-10-3 0,-5-2 0,-7-5-1,4-2-2,-8-10-5,13 1-14,-6-8-12,9-7-1,16 0-1,-17-20 1</inkml:trace>
</inkml:ink>
</file>

<file path=ppt/ink/ink11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00.9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0 493 34,'0'0'24,"16"-24"1,-16 24-4,28-15-13,-9 13-1,7 9-1,-2 1-3,0 8 0,-1 17-2,-4 8 0,-4 2 1,-5 6-2,-9 1 1,-6-2 1,-6 0-1,-2-1 0,-3-18 1,3-6 1,13-23-1,-21 17 1,21-17 0,-10-22 0,15-8-1,8-16 1,5-4-2,6-2-1,7-2 1,1-1-3,7 8-4,-7 1-14,2 13-9,-3 17-2,-4 6 2,-1 5-1</inkml:trace>
  <inkml:trace contextRef="#ctx0" brushRef="#br0" timeOffset="340">567 839 47,'-16'8'29,"1"-8"1,15 0-1,-13-17-21,13 17 0,25-28-3,-3 11-3,1-2 0,3-3-2,-2-4 1,-5-4-1,-6 1 0,-6 3 1,-11 2-1,-7 5 0,-8 2 0,-5 5 0,-6 1 0,1 23 0,-3 7 0,3 5 1,-2 4 0,7 7 0,5 3 1,7 3-1,6 4 2,8-9-2,6-1 1,9-4-1,8-5 0,5-6-1,7-2-2,-1-13-4,9 2-7,-4-11-17,1-8 0,-4-8-2,1-8 0</inkml:trace>
  <inkml:trace contextRef="#ctx0" brushRef="#br0" timeOffset="741">1145 151 19,'10'-51'27,"-4"9"2,-6 8 1,-8 9-12,8 25-3,-26 7-2,9 24-4,-16 9-2,8 15 0,-3 8-4,2 11 1,0-7-2,4 16 0,-2-5-1,1-2 0,7-4-3,-4-10-2,11 2-13,-3-15-15,3-3-1,2-23 0,7-23 0</inkml:trace>
  <inkml:trace contextRef="#ctx0" brushRef="#br0" timeOffset="971">759 707 44,'0'-29'29,"5"3"1,5 0-1,12 4-19,7-6-3,12 6-2,6-3-4,1 7-11,1-1-17,4-7-1,-5-5-2,2-6 1</inkml:trace>
  <inkml:trace contextRef="#ctx0" brushRef="#br0" timeOffset="1131">1371 65 39,'0'0'29,"0"0"2,0 0-1,-25 21-15,21 20-2,-5 4-4,4 12-2,-5 7-2,0 0 0,-1 3-3,-2 1 0,0-8-2,0-5-4,7 0-8,-4-13-21,5-9 0,2-9 0,3-24 0</inkml:trace>
  <inkml:trace contextRef="#ctx0" brushRef="#br0" timeOffset="1342">1337 721 50,'0'0'30,"0"0"0,0 0 0,0 0-20,20-12-3,4 9-2,2-6-1,5-10-2,-1-2 1,-1 2-2,-4-3 0,-8-1-1,-7 1 0,-8-1 1,-10 6-1,8 17 1,-34-7 0,9 7 1,-2 2-1,-1 17 0,4 3 1,5 8 0,4-1 0,6 2-1,10-1 0,11 1 0,7-2-1,7-15-2,16 1-9,-3-11-22,4-2 1,-2-9-2,-1-4 0</inkml:trace>
  <inkml:trace contextRef="#ctx0" brushRef="#br0" timeOffset="1722">1786 504 67,'0'0'33,"0"0"0,0 0-2,12 22-22,9-1-4,8 6-1,6 3-1,4 3-1,-2-1-2,-1-1-1,-2 2-2,-13-5-5,1-9-9,-22-19-15,15 10-1,-15-10 0,-10-21 1</inkml:trace>
  <inkml:trace contextRef="#ctx0" brushRef="#br0" timeOffset="1933">1987 466 53,'0'0'32,"-26"12"0,11 2 0,-14 8-19,7 12-2,-6-2-4,2 7-3,-3-2-1,3-1-3,7 0-1,0-3-6,14-6-18,0-9-7,5-18-1,13 17-1</inkml:trace>
  <inkml:trace contextRef="#ctx0" brushRef="#br0" timeOffset="2303">2240 486 43,'12'-22'30,"-12"22"2,0 0 0,0 0-16,0 0-6,-7 26-1,6 3-4,-6 2 0,1 7-2,-4 0-1,-1-2-2,1 2-3,-5-10-13,7 7-16,-1-20-1,9-15-1,0 0 2</inkml:trace>
  <inkml:trace contextRef="#ctx0" brushRef="#br0" timeOffset="2593">2349 407 39,'16'15'31,"-10"3"1,-4 2 0,-9-4-14,12 8-4,-8 4-4,11 5-5,0-4-1,5-3-2,6-2 0,4-5-2,0-2 1,2-3 0,0-26-1,2-4 1,-3-3-1,-1-6 0,-2-8-1,-3-5-2,3 0-2,-10-4-6,8 20-18,-10-1-3,3 6-2,-12 17 2</inkml:trace>
  <inkml:trace contextRef="#ctx0" brushRef="#br0" timeOffset="2844">2772 545 39,'1'33'30,"-1"-33"1,0 0-2,0 0-12,0 0-5,25-9-5,-13-12-1,8 6-4,-1-14-1,1 4 0,-4-2-1,-7-3 1,-4 3-1,-8 3 2,-8 6-1,-7 11 1,-9 11 0,-1 10 0,-4 6 0,6 8 0,2 3 0,9-1-1,7 8 0,11-2-2,13-2-1,4-10-8,11 1-23,1-8 0,8-2-1,1-1 1</inkml:trace>
  <inkml:trace contextRef="#ctx0" brushRef="#br0" timeOffset="3124">3140 723 59,'0'0'31,"18"28"0,-18-28-1,6 36-19,-12-16-6,-2 5-6,-7 6-27,-7 0-2,-12-2-2,-2-5 0</inkml:trace>
</inkml:ink>
</file>

<file path=ppt/ink/ink11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04.4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507 462 2,'13'-23'25,"-10"1"1,-9 7 2,-9 8-7,-17 2-3,3 13-2,-11 2-6,3 11-3,1 3-2,12 9-2,9 3-1,14 4-1,7-1 0,9-2 0,-1-6-1,2 5 1,-8-4-1,-11-4 1,-15-6-1,-12-6 0,-14-2 2,-4-4-2,-6-10 1,3-10-2,5-4-2,11-7-3,19 4-11,14-5-12,17-1-1,14 1-2,13 11 2</inkml:trace>
  <inkml:trace contextRef="#ctx0" brushRef="#br0" timeOffset="320">511 770 38,'8'17'28,"-8"-17"2,0 0-2,29-12-17,-15-5 0,12 7-3,2-16-4,4 7-1,2-14-1,0 9 0,-8 0 1,-4 3 0,-9 1 0,-13 20-1,3-18 1,-3 18-1,-24 9 0,8 1 0,1 2-1,15-12 0,-16 30-1,16-30 0,15 22 1,4-15-1,10-4 0,4-4 1,2-8-1,-1-1 0,-10-7 1,-1 1 0,-10-1 0,-13 17 1,5-23-1,-5 23 0,0 0 1,-20 33-1,20-7 0,3 19 0,4 10-1,4 10 0,-1 9 1,3 7-1,-3 4-1,-7 4 1,-6 6-1,-10-14 1,-10-5-1,-8-9 1,-4-14-1,-6-13 1,-4-16 0,2-15 0,1-14 0,4-16 0,6-15 1,9-11-1,9-11 0,6-13 0,13-6-1,11-4 1,10 3-2,4-5 0,12 15-2,-1 2-5,14 20-14,-5 8-10,0 14 0,-8 3-2,1 7 3</inkml:trace>
  <inkml:trace contextRef="#ctx0" brushRef="#br0" timeOffset="921">1195 650 25,'7'-26'27,"-7"26"1,23-26 1,-2 16-13,-7-2-3,9 10-3,-7 2-3,2 8-2,-18-8-1,19 26-1,-16-5 1,-4 1-2,-6 1 0,1-3 0,-4-2-1,10-18 1,-19 22-1,19-22 1,-15 10 0,15-10 0,0 0 0,-14-8 0,14 8 0,0-23-1,1 6 1,6-2-1,1-3 0,3-1-1,10 3 1,-2 1-1,2 7 1,4 5-1,0 5 0,-2 6 0,-2 6 0,-3 2 0,-18-12 0,19 31 0,-16-16 0,-3-15 0,-4 26 0,4-26 1,0 0-1,0 0 0,-17 0 1,19-15-1,8-8 0,3-4 0,8-2 0,1-1 0,4 3 0,0 4 0,3 11 0,-1 9 0,-7 8 0,-5 10 0,-5 8-1,-5 4 2,-4 4-2,-2-1 0,-3 2-2,-7-7-5,13-3-22,-11-5-4,8-17 1,5 19-3</inkml:trace>
  <inkml:trace contextRef="#ctx0" brushRef="#br0" timeOffset="1622">1864 543 32,'15'-17'27,"-15"17"2,0 0-1,14-19-14,-14 19-2,20 10-4,-20-10-3,21 29-2,-13-8 0,-2 0-1,-4 1 0,-5 0 0,-4-1 1,-3-4-2,10-17 1,-24 21 0,24-21 0,-21 7 0,21-7 0,-8-16 0,10 1-1,4-6 0,4-1 0,3-2 0,3-2-1,3 2 0,2 5 0,0 3 0,2 8 0,-2 4 0,0 8 0,-2 4 0,-4 6 0,-1 2 0,-2 1 0,-4 0 0,-3-2 1,-5-15-1,0 26 0,0-26 0,0 0 1,0 0-1,-15 4 0,15-4 0,3-31 0,9 10 0,2-3 0,6-2 1,4 4-2,-2 5 1,4 6 0,0 9 0,-5 8 0,-5 7 0,-6 6 0,-7 5 0,-6 4-2,1 3-4,-12-9-15,11 1-11,-1-8-1,4-15-1,2 18 1</inkml:trace>
  <inkml:trace contextRef="#ctx0" brushRef="#br0" timeOffset="2163">2336 646 36,'0'0'27,"0"0"2,23-24-1,-9 10-16,10 7-2,-1-8-4,6 1-1,-2-8-2,1-2 0,-4-9-1,-4 0-1,-6-1 0,-7 3 1,-7 3-1,-10 11 1,-10 8 1,-1 13-1,-9 13 0,1 11 1,-4 6-1,6 6 0,3 3 0,12-2 0,9-3-1,6-4 0,9-6-1,5-7 0,11-6-3,-1-13-6,12 1-13,-7-15-10,4-3-1,-5-11 0,1-10 0</inkml:trace>
  <inkml:trace contextRef="#ctx0" brushRef="#br0" timeOffset="2503">2830 0 44,'0'0'31,"-27"24"1,11 7 0,6 18-17,-9 1-4,9 12-2,0-4-3,7 6-2,-4-6-2,11-2-2,-6-3-4,-1-13-8,6-4-20,-1-9-1,-2-6 0,0-21 0</inkml:trace>
  <inkml:trace contextRef="#ctx0" brushRef="#br0" timeOffset="2704">2632 570 41,'-7'-19'31,"1"-5"1,2-2-1,6-6-15,13 11-4,7-8-3,12 8-4,6 2-1,6 5-1,2 8-2,4 6 0,-4 5-1,-4 5 0,-13 7 0,-7 6 1,-11-1-1,-10 4 0,-6-2 0,-9-2 0,0 1 0,-1-6 1,13-17-1,-25 22 0,25-22 0,0 0 1,0 0-1,5-32 0,11 4 1,7-5-1,1-1 0,2 1 0,2 0 1,-4 6-1,-5 10 1,-4 10 0,-15 7-1,0 0 1,14 34 0,-12-11-1,-4 2 0,-1 3-2,3 0-3,-6-13-10,6 4-18,0-19 0,0 0-2,0 0 2</inkml:trace>
  <inkml:trace contextRef="#ctx0" brushRef="#br0" timeOffset="3124">3192 390 9,'0'0'15,"0"0"-2,28-14-7,-4 14-5,3 1 0,6 1 2,-3-4 6,4 8 2,-10-10 2,2 13 5,-26-9-1,20 15 2,-20-15-2,-12 30-4,-5-13-3,4 9-4,-10-2-1,10 5-2,2-3-2,3-2-1,9 2-5,-1-26-14,13 29-14,5-20 0,13-4-1,-4-9 0</inkml:trace>
  <inkml:trace contextRef="#ctx0" brushRef="#br0" timeOffset="3395">3753 662 74,'16'10'34,"0"4"-1,-16-14 0,13 24-25,-24 2-4,-14 1-8,-13 9-29,-19-1 1,-16 1-3,-17-3 1</inkml:trace>
</inkml:ink>
</file>

<file path=ppt/ink/ink11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08.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151 94 36,'0'-23'30,"0"23"1,-6-17-1,4 33-15,-9 6-2,6 21-4,-9 7-3,1 18-1,-8 8-1,3 8-1,-3 0-1,5-3 0,3-7-1,7-9 0,9-8-1,6-18-3,16-5-9,0-18-22,4-11 2,-3-12-2,-2-8 1</inkml:trace>
  <inkml:trace contextRef="#ctx0" brushRef="#br0" timeOffset="230">29 647 30,'-16'-14'25,"16"14"-1,-4-33 1,16 16-21,10 0-5,10 5-3,1-4-3,1 10-1,-4-3 0,1 4 4,-10 0 2,-7-1 4,-14 6 4,15-8 4,-15 8 1,0 0 0,22-2 0,-22 2-2,28 19-2,-10-2-3,4 12-1,-1 2-1,0 5 1,-8 0-2,-5 2 1,-8-5 0,-5-2-1,-6-9 2,0-3-1,-4-7 0,15-12 2,-24 5-2,24-5 0,-8-29-1,16 0 0,8-9 0,5-7-2,6-1-2,1-9-10,7 10-18,4 4-1,0 7 0,-4 10 0</inkml:trace>
  <inkml:trace contextRef="#ctx0" brushRef="#br0" timeOffset="701">886 628 14,'20'-28'24,"-19"8"1,4 1 3,3 3-15,-11-4-1,3 20-1,-14-21-2,-1 23-2,-9-1-1,-2 13-2,-5 2-1,2 8 0,-1-2-2,9 4 1,5-2-2,8-4 1,11-4-1,-3-16 0,27 14 0,-6-14 0,7-6 0,1-2 0,-5-4 1,-10 0 0,-14 12 0,12-17 1,-12 17 0,0 0 0,0 0-1,0 0-1,-7 15-1,7-15-8,31 19-15,-12-10-7,4-3-1,-1-4 1</inkml:trace>
  <inkml:trace contextRef="#ctx0" brushRef="#br0" timeOffset="1021">1023 595 19,'10'-15'24,"-3"-6"1,10 4 1,4 7-14,0-3-2,10 15-2,-5 0-1,1 12-1,-6-1-2,-2 11 0,-9 0-1,-7 4-1,-4-4 0,-4-2 0,-5-3-1,0-3 1,10-16-1,-19 10 0,19-10 0,-6-19 0,9-5 0,7-5 0,2-9-1,8-3 1,2-2-1,4 5 0,0 6 0,1 7 0,-1 13 0,-3 14 0,-9 12 0,-4 10 1,-8 9-1,-2-1-1,-2 9-6,-6-5-17,5-1-5,4-9-2,9-11 1</inkml:trace>
  <inkml:trace contextRef="#ctx0" brushRef="#br0" timeOffset="1412">1770 406 32,'0'0'28,"-13"-22"1,13 22-1,-16-2-12,16 18-8,1 1-2,11 7-2,-1 0-3,7 5 1,-2 2-1,3-2 0,-4-1-1,-1-4 1,-4-4-1,-4-1 1,-7-2-1,1-17 1,-26 28-1,5-18 0,-3 0-2,-8-6-5,7 3-11,-2-9-11,3-8-1,6-6 0,7-8 1</inkml:trace>
  <inkml:trace contextRef="#ctx0" brushRef="#br0" timeOffset="1672">1707 418 17,'0'0'26,"2"24"1,-9 0 2,-1 7-13,-8 2-6,1 5 0,-7-2-4,-1 3-2,2-5-7,-3-6-8,3-4-16,8-5-1,13-19 0,0 0 0</inkml:trace>
  <inkml:trace contextRef="#ctx0" brushRef="#br0" timeOffset="1883">1931 461 48,'15'16'29,"-6"4"2,-4 1-3,-2 8-19,-4-3-3,1 5-2,-5-2-4,-6-5-14,4-2-14,2-5-2,5-17 1,0 0-1</inkml:trace>
  <inkml:trace contextRef="#ctx0" brushRef="#br0" timeOffset="2103">2121 32 4,'13'-24'17,"2"17"-5,4 7 3,-1 0 2,3 14 3,-21-14 0,29 39 0,-28-13-2,4 15-2,-11-3-3,3 12-5,-6-7-3,6 5-1,-2-2-2,4 0-2,4 1-2,-5-13-10,4 4-22,-2-12 1,-5-2-1,5-24 0</inkml:trace>
  <inkml:trace contextRef="#ctx0" brushRef="#br0" timeOffset="2353">2131 447 23,'14'-17'26,"3"-7"1,10 5 2,12 6-16,-4 0-3,10 13 1,-6 0-2,1 13-2,-11 0-1,0 11-1,-14 0-1,-4 6-1,-11-3-1,-3 0-1,-7 3-4,-6-10-13,5-1-15,11-19 0,-18 14-2,18-14 1</inkml:trace>
  <inkml:trace contextRef="#ctx0" brushRef="#br0" timeOffset="2624">2529 207 24,'28'-5'28,"-11"12"1,4 10-2,-6-2-8,7 14-1,-10-1-6,2 10-3,-7-4-2,2 0-3,-1-3-1,2-3-2,3-9 0,0-4 0,3-10 0,2-10-1,-1-7 1,0-8-1,0-8-2,-4-8-1,2 5-4,-9-5-8,9 9-14,-9 6-3,-6 21 0,24-10 0</inkml:trace>
  <inkml:trace contextRef="#ctx0" brushRef="#br0" timeOffset="2854">2942 401 34,'6'15'28,"-6"-15"2,0 0-5,25 6-8,-25-6-4,27-26-5,-14 5-3,3 2-3,-2-5-1,-2 4 0,-7 3 0,-5 17 1,-13-21-1,-5 26 3,-6 4-2,0 13 1,-2 5-1,10 8 1,3 3 0,10-1-1,7-2-1,13-4 0,10-6-1,7-9-1,13-2-7,-2-14-25,1-7 0,-2-10-1,-1-9 0</inkml:trace>
</inkml:ink>
</file>

<file path=ppt/ink/ink11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12.049"/>
    </inkml:context>
    <inkml:brush xml:id="br0">
      <inkml:brushProperty name="width" value="0.05292" units="cm"/>
      <inkml:brushProperty name="height" value="0.05292" units="cm"/>
      <inkml:brushProperty name="color" value="#333399"/>
      <inkml:brushProperty name="fitToCurve" value="1"/>
    </inkml:brush>
    <inkml:context xml:id="ctx1">
      <inkml:inkSource xml:id="inkSrc6">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14:09:16.785"/>
    </inkml:context>
  </inkml:definitions>
  <inkml:trace contextRef="#ctx0" brushRef="#br0">216 627 27,'9'-15'29,"-9"15"2,-11-16-1,-18 14-11,6 20-5,-10 2-2,5 13-3,-2 7-4,4 10-2,3 1-1,9 3 0,7-4-1,12-6 0,10-7-1,9-8 1,10-14-1,11-11 1,3-13-1,9-11 1,2-17-1,1-11 1,-2-12-1,0-13 0,-6-8 0,-2-12 1,-4-7-2,-7-1 1,-3 1 0,-11 9 0,-4 11 0,-9 13 0,-7 17-1,-9 21 1,4 29-1,-27 1 1,6 25 0,-2 12 0,-4 19 0,-2 9 0,1 8 0,1 5 0,3 2 1,3 3-1,5-3 0,8-1 0,9-13 0,9-7 1,8-8-1,9-12 0,7-15 0,6-14 0,4-15 0,-2-13 0,3-14 0,-3-12 0,-7-5 0,-4-2 0,-7 0 0,-8 5 0,-3 5 0,-5 9 1,-6 11-1,-2 20 0,0 0 0,-24 3 0,14 16 0,-1 9 0,3 4 1,-2 6-1,2 2 0,10 1 0,-2-3 1,11-2-1,0-3 0,4-9 1,2-5-1,8-10 1,0-8-1,-2-11 0,9-9 0,-6-8 1,-3-10-1,-2-6 0,-5-5 0,-7-2 0,-7 2 0,-5 5-1,-5 5 1,-7 7 0,-2 8 0,-3 11-1,-2 11 1,-1 8 0,2 6-1,2 6 1,-6 5 0,11 2 0,4 4 0,4 1 0,4-2 0,5-2 0,4-1 0,3-5 0,9-4 0,-5-5 0,4-7 0,3-5 0,3-8 0,1-4 0,2-4 0,0-4 0,4-5 0,1 0 0,1-1 0,-1 2 0,0 5 0,4 1 0,-1 5 0,1 7 0,2 6 0,-4 7 0,-3 5 0,-5 7 0,-4 2 0,-7 7 0,-7 1 0,-7 0 0,-9 4 0,-6-4 0,-4-3 0,-1-3 0,-2-5 0,-2-4 0,1-5 0,2-7 0,6-6 0,14 4 0,-16-17 0,20 1 0,6-3 0,9-3 0,10 0 0,5-4 0,5 0 0,3 2 0,0-2 0,-3 2 0,-2 1 0,-3 4 0,-7 4 0,-3 1 0,-3 4 0,-3 0 0,-18 10 0,22-9 0,-22 9 1,0 0-2,0 0 2,0 0-1,0 0 0,-8 26 0,8-26 0,-22 31 0,9-9 0,2 1 1,-1 1-1,4 0 0,3 0 0,4-3 0,4-2 0,2-4 1,-5-15-1,22 14 0,-5-14 0,-1-5 0,3-7 0,2-4 0,0-6 0,2-2 0,-2-2 0,-4-2 0,1 4 0,-5 0 0,0 5 0,-5 3 0,-8 16 0,0 0 0,0 0 0,0 0 0,0 0 0,-16 21 0,4-2 0,1 5 0,0 0 0,4 4 0,4-2 0,2 0 1,4-6-1,3-2 0,-6-18 0,28 20 0,-11-18 1,4-9-1,0-5 0,8-5 1,0-4-1,2-1 0,1-1 0,1 3 0,-4 2 0,0 6 0,-5 5 0,-3 6 0,-5 6 0,-2 3 0,-14-8-1,13 26 1,-9-10 0,-3-1 0,-1-15 0,0 23 0,0-23 0,0 0 0,28 5 0,-7-15 0,6-8 1,5-2-1,4-8 0,4-3 0,-4 0 0,-6 0 0,-7 5 0,-10 7 0,-13 19 0,-10-17 1,-11 22-1,-8 11 0,0 3 1,3 5-1,5 3 0,8 1 1,12-2-1,14-2 1,12-5-1,9-7-1,11-3-1,2-11-5,2 4-28,-7-9 1,-4-2 0,-7-7-2</inkml:trace>
  <inkml:trace contextRef="#ctx0" brushRef="#br0" timeOffset="2193">3471 453 22,'12'-21'28,"0"-10"2,-4 4 1,-7-3-12,6 11-2,-12-8-4,8 10-2,-11-4-4,8 21-1,-16-17-3,16 17 0,-35-2 0,2 19-2,-10 9 1,-7 10 0,-5 7 0,-2 7-1,-2 4 0,10 3 0,16 1 0,21-11 0,20-9 0,25-7-1,15-11 0,10-9 0,8-11 1,2-11-1,-2-9 1,-8-8-1,-11-6 1,-13-8 0,-12-3-1,-7-10 1,-9-2-1,-4-3 0,-2-2 0,3 4 0,4 4 0,5 9 0,9 13-1,2 20 1,6 13 0,2 13-1,-4 26 1,-3 11 0,-6 17 0,-10 11 0,-11 14 0,-12 12 0,-10 9 1,-11 12-1,-6-4 0,-6 7 0,-9 0 0,1-3-1,4-9 0,12-13 0,9-18 0,12-17 0,14-19 0,12-24 0,18-23 0,9-22 1,0-19 0,-8-19-1,-7-15 2,-12-11-1,-14-3 1,-14 3-1,-16 6 1,-8 8-1,0 12 1,5 12-1,6 14 0,16 12 0,18 19 0,22-19 0,22 16-1,16-2-2,16 6-7,3-9-25,12-1 0,-5-10 0,-9 0-2</inkml:trace>
  <inkml:trace contextRef="#ctx0" brushRef="#br0" timeOffset="3104">4537 534 51,'-28'2'35,"6"-1"-2,-6-4 1,10 5-16,-4-7-7,22 5-3,-24-2-2,24 2-2,0 0-2,0 0 0,0 0 0,0 0-1,0 0 0,0 0 0,0 0 0,0 0-1,0 0 1,0 0-1,16-4 0,-16 4 1,27-3-1,-6 1 0,5 0 0,10 1 0,1-1 0,9-1 0,9 1 0,10 0 0,4 0 0,9 1 0,4 1 0,2-2-1,1 0 1,-1 1 0,-2-1 0,-6 0 0,-8-1 0,-7 1 0,-8-2 0,-11 1 0,-9 0 1,-9 1-2,-8 0 1,-16 2 0,0 0 0,16-2-1,-16 2 0,0 0-2,0 0-1,-18-1-3,18 1-8,-24 3-21,24-3 1,-37-10 0,14 3 0</inkml:trace>
  <inkml:trace contextRef="#ctx0" brushRef="#br0" timeOffset="3595">5433 250 39,'0'0'29,"0"0"2,0 0-1,18 0-14,-18 0-4,42 19-4,-11-4-2,9 8-3,5-1 0,0 4-1,-4 1-1,-6 3 0,-6 2 1,-14-6-1,-18-2 0,-12 0 0,-19 1 1,-8-3-1,-6 0-1,-4 1-2,9 6-6,-3-5-25,19 0 0,9-6-1,18-18 0</inkml:trace>
  <inkml:trace contextRef="#ctx0" brushRef="#br0" timeOffset="3915">5914 696 49,'11'15'32,"-11"-15"1,-6 31-1,11-1-20,-12 4-4,7 13 0,-5 1-4,1 9-1,-3 3-1,-1 2-1,-3 0 0,-4-3 0,2-9-1,-1 2 0,1-6-1,0-8 0,3-5-2,10-33-2,-11 26-11,11-26-16,0 0-1,5-21 0,3-7 1</inkml:trace>
  <inkml:trace contextRef="#ctx0" brushRef="#br0" timeOffset="4216">5869 772 40,'-7'-24'30,"6"-2"2,9 0-1,3-2-16,21 11-4,4-4-3,11 8-3,1 4-2,2 6-1,-5 1-1,-3 7 0,-6 5 0,-14 4 0,-7 3-1,-14 6 1,-5-1-1,-8 4 1,-5-2 0,-6 0-1,-1-1 1,0-3-1,1-4 1,5-2-1,2-6 0,2-3 1,14-5-1,0 0 1,0 0 0,0 0-1,29-15 1,-5 12-1,3 1 1,7 5 0,-2 4-1,-3 5 1,0 5-1,-6 2 1,-12 6 0,-9-1 0,-12 2-1,-9-2 1,-12 0 0,-3-4-1,-9-2 1,-2-5-2,1-4-1,2-7-2,12 3-13,-4-12-18,8-3 0,-2-8 0,9-4 0</inkml:trace>
  <inkml:trace contextRef="#ctx1" brushRef="#br0">5762 817,'0'0,"0"-31,0 31,31-93</inkml:trace>
</inkml:ink>
</file>

<file path=ppt/ink/ink11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19.8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155 318 38,'-21'21'31,"21"-21"2,-17 14-1,17-14-16,0 0-6,0 0-2,0 0 0,29 3-3,4-8-2,7-9-1,5-1-1,4-8 0,0-2 0,-3-5-1,-9-1 1,-8-1-1,-12-4 0,-8 3 1,-9 2-1,-13 4 0,-7 4 0,-6 6 1,-6 5-1,-6 10 1,-4 7 0,-2 9 0,-3 10 0,1 9 0,0 6 0,3 11 0,4 9 0,9 4 0,9 3 0,8 1 0,13-2-1,11-5 1,13-3-1,15-9 1,9-8-1,10-11 0,5-10 1,7-7-1,-1-9 0,0-6-1,-9-8-1,-4-1-5,-17-10-15,1 5-14,-11-7 0,-5 1-1,-6-6 0</inkml:trace>
</inkml:ink>
</file>

<file path=ppt/ink/ink11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35.7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171 1119 4,'-6'-17'25,"6"17"1,-15-16 1,15 16-12,-18-10-2,18 10-2,0 0-2,-1 20-2,9 6-2,-3 7-1,8 10-1,-4 9 1,6 10 0,-5 7-1,1 10 0,-2 0 1,6 10-1,-4 4 0,4 11 0,-1 3-2,2 8 1,1 0 0,0 4-1,-2 3 0,-1 1-1,-1-3 1,-1-3 0,-4-5-1,-3-2 0,-2-3 1,0-5-1,-1-8 0,-2-6 0,0-10 0,-2-10 0,2-11-2,-3-15-2,4-6-9,-1-19-20,0-17 0,0 0-1,-1-31 0</inkml:trace>
  <inkml:trace contextRef="#ctx0" brushRef="#br0" timeOffset="621">0 1222 5,'0'0'20,"0"0"1,0 0-7,0 0-3,0 0-2,0 0 1,21-8-2,0 13-2,3-5 0,12 3 0,6-5-2,14 1 0,12-4-1,17-4-1,12-3 0,19-4 0,18-3-1,18-3 0,14 1 0,17-3 0,13 2 0,17-2 0,15 0 0,9 1 0,12-2 1,9-1-1,8-4 0,5 1 1,8-4-2,-1 1 1,3-1-1,-1-1 0,1-1 0,1-4 1,-2-1-1,5 6 0,-2 1 0,1 0 1,1 2-2,-1 2 2,2 0-1,-6 8 1,1 0-1,-5-1 0,-2 1 0,-2 2 0,-6 0 0,-2 4 1,-5-1-1,-4 3 0,-4-1 0,-2 0 0,-4-1 0,-3-1 0,0-1 1,-3 0-1,-4-1 0,-1 1 0,-9-2 0,-6 2 0,-6 1 1,-8 1-1,-13 1 0,-16 2 0,-12 0 0,-12 4 0,-13-1 1,-15 2-1,-11 2 0,-14 0 0,-11 1 0,-7 3 0,-10-1 0,-6 0 1,-9 4-1,-3-2 0,-11 2 0,-5-1 0,-4 3 0,-6-3 0,-6 3 0,-7-2 0,-14-2 1,21 0-1,-21 0 0,15-2 0,-15 2 1,0 0-1,0 0 0,0 0 0,0 0 0,15-14 0,-15 14 0,0 0 0,0 0 0,0 0 1,0 0-1,0 0 0,0 0 0,0 0 0,17-10-1,-17 10 1,16 1 0,-16-1 0,21 11 0,-21-11 0,20 22-1,-12-6 2,-3 3-1,-1 5 0,0 3 0,-3 8 0,-1 3 0,2 6 1,0 5-1,-1 0 1,1 8 0,-1 7-1,1 1 1,1 4-1,4 5 1,-6 6 0,4 2-1,-3 11 0,-1-3 1,-1 1-1,0 2 1,0-2-1,-4 0 0,4-1 1,-7-2 0,7-4-1,-2-1 2,4 1-1,-2 0 0,2 3-1,3-3 1,-4-1-1,6-4 0,-6-5 0,4-5 0,2-7 0,-1-9 0,0-10 0,-4-7 0,4-8 1,-2-8-1,2-4 0,-6-16 0,3 15 1,-3-15-1,0 0 0,0 0 0,0 0 0,-17-13 0,2 7 0,-6 0 0,-5 0 0,-9 1 0,-10 0 0,-12 0 0,-6 1 0,-13 3 0,-11-1 0,-11 2 0,-12 2 0,-11-1 0,-10 3 0,-11-1 0,-11 3 0,-10 0 0,-9 0 0,-11 2 0,-6-1 1,-11 2-1,-5 1 0,-6 0 0,-5 1-1,-10-3 1,-3 1 0,-5 6 0,-5 4 0,-6 0 0,-5 2 0,-2 3 0,-5 0 0,1 4 0,-4 3 0,-3-5 0,2 1 0,-1 1 0,2-1-1,1 2 1,2 1 0,4-1 0,3 2 0,3 0-1,3 2 2,4-1-2,3 1 1,3 2 0,4-1 0,5 2 0,2-3 0,3 0 0,4-1 0,6-2 0,6-1 1,0-2-1,4-3 0,5-1 0,3-3 1,5 1-1,3-2 0,3-2 0,4-1 0,2-1 0,6 1 1,3-1-1,8-1 0,1 0 0,7-4 0,8 2 0,6 0 1,11-1-1,7-1 0,5-3 0,6 0 0,11-4 0,7 4 0,7-5 0,7 1 0,6-1 0,11 0 0,11-2 0,7 0 0,11 8 0,8-8 0,21 0-2,-21 12-3,21-12-12,0 0-14,16 14-1,-16-14-1,21-14 1</inkml:trace>
</inkml:ink>
</file>

<file path=ppt/ink/ink11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38.80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32 131 7,'0'0'24,"-15"-5"2,15 5-7,0 0-1,0 0-4,-16-24-2,16 24-3,-2-19-1,2 19-3,7-21-1,-7 21-1,15-20-1,-15 20-1,28-21 0,-7 14-1,2 0 0,2 4 0,3 1 0,0 2 0,-2 4 0,-3 1 0,-5 3 0,-18-8 0,21 23 0,-19-8 0,-7 4 0,-6 0 0,-4 3 0,-5 0 0,-5 1 1,2 1-1,-3 0 0,1-2 1,1-5 0,2 0 0,4 6-1,5-1 1,5-1 1,3-2-1,5-4 1,0-15-2,15 29 2,-1-15-2,3-14 2,3 0-1,4-5-2,-1 0 1,2 1-2,-4-11-4,6 10-20,-8 1-5,0 1-1,-3-1 0</inkml:trace>
</inkml:ink>
</file>

<file path=ppt/ink/ink11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26.95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5 109 18,'0'0'28,"0"0"0,-17 6 2,17-6-14,0 0-3,0 0-1,0 0-3,29-1-3,-13-3-1,12-1 1,6-4-3,10 3-1,6-5 0,9 1-1,1 1 0,4-1-1,1 1 0,-4 1 1,-2-1-1,-7 2 0,-10 0 0,-6 4 0,-10-1 1,-6 1-1,-20 3 0,16 0-1,-16 0-1,0 0-2,0 0-8,-28 17-10,14-7-10,-3-1-2,-5 5 2,-4 0 0</inkml:trace>
  <inkml:trace contextRef="#ctx0" brushRef="#br0" timeOffset="371">77 410 27,'-20'16'29,"20"-16"2,0 0-1,0 0-15,0 0-2,18-17-4,12 10-2,9-5-4,14-1-1,8 0 0,9-1 0,3 0-2,3 0 0,-4 2 0,-7 0-2,-8 7 0,-16-5-6,-2 11-11,-20-1-12,-4 2 0,-15-2-1,0 0 1</inkml:trace>
  <inkml:trace contextRef="#ctx0" brushRef="#br0" timeOffset="681">1074 381 24,'0'0'27,"-14"5"1,14-5 1,-18 14-16,16 8-3,-3 2-2,5 13-1,-4 6-1,2 10-2,-3 2-1,2 7-1,-2 1 0,-3 0-1,-2 1 0,0-2-1,0-5 1,1-5-1,-1-7 0,3-7 1,-1-7-2,5-11 0,5-4-3,-2-16-7,0 0-15,9-28-4,-4 2-2,2-6 1</inkml:trace>
  <inkml:trace contextRef="#ctx0" brushRef="#br0" timeOffset="1012">954 569 18,'0'-17'27,"0"-4"1,7-1 1,12 3-14,-1-7-3,15 7-2,1-4-3,6 6-3,-1 2-1,2 4-1,-5 4 0,-5 9-1,-8 3 0,-5 9-1,-12 2 1,-6 6 0,-8 0-1,-3 4 1,-9 0-1,0-2 1,-2-3 0,-1-4-1,2-3 1,4-4 0,17-10 0,-21 4 0,21-4 1,2-16-1,-2 16 0,24-26 0,-2 11 0,2 3-1,7 0 1,3 5-1,2 3 1,-2 6 0,-3 7 0,-3 4 0,-7 6-1,-7 4 1,-10-1 0,-11-1-1,-11 8 1,-8 2-1,-8-3 1,-7-4-1,-6-2 0,0-4 0,0-5 1,3 1-1,6-15-1,4-15-1,13 11-8,3-16-23,13 0 1,9-8-2,9-4 0</inkml:trace>
</inkml:ink>
</file>

<file path=ppt/ink/ink1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11.2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362 688 45,'0'0'27,"0"0"1,-13-22-2,13 22-9,0 0-16,0 0 0,0 0-1,10-21 0,-10 21 1,0 0-1,3-15 0,-3 15 0,-3-19 0,3 19 0,-15-25 0,15 25 0,-32-20 0,11 11 0,-3 6 0,-3 6 0,-4 4 0,-5 7 0,3 15-1,-1 9 1,3 7-1,4 3 0,4 2 0,7 0 0,8-2 1,9-5-1,9-15 1,9-12 0,11-10 0,2-7 0,5-13 0,-5-8 0,5-9 0,-3-11 0,-5-4 1,-6 4 0,-7 3-1,-3 6 1,-10 5 0,5 9-1,-8 19 0,-10 19 0,7 11-1,0 4 0,3 7 1,3 4-1,2 5 0,3-3 0,3-11 1,12-8 0,1-6-3,0-15-10,12-9-8,-1-7-5,-1-13 1,0-7 0</inkml:trace>
  <inkml:trace contextRef="#ctx0" brushRef="#br0" timeOffset="501">628 702 56,'-1'-33'26,"-2"2"0,4 7-4,-1 24-7,26-12-14,-5 15-1,3-1-1,4 8 0,-3 16 1,0 7-1,-8 5 0,-2 0 1,-10 2-1,-4-6 0,-6 6 2,1-8-1,-3-16 0,7-16 0,0 0 1,0 0-1,0 0 0,-3-31-1,14-7 1,5-2 1,4-8-1,6-4 1,3 2 0,0-3-12,8 8-11,3 7-3,-3 16 0,2 3-1</inkml:trace>
  <inkml:trace contextRef="#ctx0" brushRef="#br0" timeOffset="862">1458 557 59,'0'0'27,"0"0"-1,0 0-1,11-15-13,-11 15-11,14-26 0,-14 26-1,12-26 0,-12 26-1,0-19 1,0 19 0,-21-2-1,1 13 1,-7 2 0,-5 10 0,1 3 0,-3-4-1,5 6 0,3 6 0,7-1 1,4-4-1,15-6 0,13-8 1,7-11-1,6-4 1,3-2 1,1-17 0,-2-4-1,1-4 1,-7 1 0,-9 2 0,-13 24-1,11-19 1,-11 19-1,0 0 0,-4 45-1,-1 1 0,0 16 0,0 19 0,2 21 1,-2 15-1,0 13 0,2 7 1,-2 3-1,-1-2 1,-1-9 0,-2-12 0,-3-20-1,-4-21 1,-2-21 0,-4-22 0,-2-21 0,-2-21 0,-3-18 0,1-23 0,3-14 0,2-14 0,7-10 1,9-8-1,11-8 0,12 4 0,11 0 0,10 11 0,8 3 0,10 6 0,7 10-23,7-1-2,4 2-2,2-5 1</inkml:trace>
  <inkml:trace contextRef="#ctx0" brushRef="#br0" timeOffset="1833">1895 524 20,'0'0'24,"3"-17"0,-3 17-2,0 0-3,-5-17-5,5 17-2,0 0-4,0 0-2,0-19-6,0 19 0,0 0 0,0 0 0,-6-16 0,6 16 0,-15 7 0,15-7 0,-21 28-1,8-9 1,0 3 0,2 2 0,2 1 0,5-1 0,8-7-1,5 0 1,12-8 0,7-2 0,5-6-1,5-4 1,4-2 0,-4-11 0,-1 2 1,-4-8-1,-9 5 0,-6-4 0,-6 4 0,-12 17 0,10-19 0,-10 19 0,0 0 0,-6 29 1,2-12-1,3 8 0,2-8-1,6 4 1,11 4-13,3-13-11,9-10-4,9 2 2,1-10 1</inkml:trace>
  <inkml:trace contextRef="#ctx0" brushRef="#br0" timeOffset="2284">2461 502 71,'0'0'27,"-8"-17"-1,8 17-3,0 0-22,26-12-1,-10 19 0,-1 3-1,-1 5 1,-3 6 0,-4 0 0,-4-1 0,-3 3 0,-3-8 0,-2 1 0,5-16 0,-10 17 0,10-17 0,0 0 0,0 0 0,0 0 0,-11-21 0,16 1 0,3-1 0,3-6 0,5 1 0,5-2 0,3 4 0,4 5 0,3 9 0,-2 8 0,0 7 0,-4 5 0,-4 6-1,-3 5 1,-7-1 0,-1-1 0,-7 0 0,-3-3 0,0-16 1,-4 22-1,4-22 0,0 0 0,0 0 0,-17-8 0,16-13 0,6-5 0,3-5 0,5-3 0,6-1 0,5 4 0,5 7 0,2 7 0,1 11 0,-1 13 0,-2 9 0,-7 6 0,-5 6 0,-8 1-1,-6 0 1,-3-3 1,-1 2-9,-2-9-16,3-19 0,0 0-3,16 7 2</inkml:trace>
  <inkml:trace contextRef="#ctx0" brushRef="#br0" timeOffset="2865">3237 480 70,'0'0'27,"-24"17"-2,24-17 0,0 0-25,0 0 0,0 0 0,27 0-1,-7-12 1,4-2 0,7-7 0,1-5 0,2-3 0,-2-5 0,0-3 0,-6-2 0,-7-1 0,-7 4 1,-7 7-1,-10 8 0,-15 9 0,-5 15 0,-4 13 0,-5 15 0,-3 9 0,3 6-1,0 4 1,6 2 0,15-4 0,9-1 0,8-11-1,16-7 1,12-7 0,10-6-2,6-13-19,9-8-3,1-9-2,-2-8 1</inkml:trace>
  <inkml:trace contextRef="#ctx0" brushRef="#br0" timeOffset="3215">3736 357 53,'-15'-20'25,"15"20"2,0 0-2,0 0-7,0 0-18,0 0 0,18 27 0,-5-6-1,0 1 1,-2 1 0,-3-1 0,-5 0 0,-4-3 0,1-19 0,-12 26 1,12-26-1,-17 11 0,17-11-1,-15-7 1,15 7 0,3-33 0,7 5 0,8-3 0,9-3 0,4-2-1,4 3 1,4 5 0,-3 13 0,-4 8 0,-5 10 0,-6 13 0,-8 8 0,-8 7 0,-5 2 0,-3 0 0,0-4 0,1-5 0,2-5 0,0-19 0,18 14 0,1-19 0,5-9 0,5-9 0,4-9 0,2-13 0,-1-10 0,1-7 0,-10-2 1,0 2-1,-8 5 0,-1 9 0,-10 11 0,-6 37 0,0 0 0,-21 12 0,7 26 0,-6 11 0,4 8 0,0 3 0,6 2-1,10-7 1,15-7 0,12-8 0,14-12 0,5-13 0,9-11-19,-2-11-5,-4-14-1,-9-8 0</inkml:trace>
  <inkml:trace contextRef="#ctx0" brushRef="#br0" timeOffset="3786">4473 242 53,'-44'-4'25,"6"6"1,2 0-1,12-7-7,24 5-18,0 0-1,34-6 2,13 5-6,12-13-19,9-10-2,16-6-2,6-13 1</inkml:trace>
</inkml:ink>
</file>

<file path=ppt/ink/ink11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28.61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30 849 34,'0'0'30,"0"0"2,0 0-1,16 23-17,-16-23-2,24 3-2,-8-6-3,10 1-2,2-6-2,4-3-1,4-3-1,1-3 0,4-4-1,-4-3 0,-5-4 1,-2-3-1,-11 0 0,-6 0 0,-10 3 1,-6 4-1,-15 5 0,-3 5 1,-10 9-1,-4 7 1,-4 8 0,-2 6 0,1 6 0,1 8 0,5 4 0,3 10 1,4 2-1,5 4 0,5 4 0,5 3 0,4-2 0,7-1 0,5-6 0,9-5 0,8-6-1,7-8 1,9-10-1,9-9 1,4-6-2,2-8 0,3-2-3,-10-13-4,7 0-27,-15-2 0,-6 4-1,-11-8 0</inkml:trace>
  <inkml:trace contextRef="#ctx0" brushRef="#br0" timeOffset="581">726 22 38,'0'0'32,"10"-25"1,-10 25-2,0 0-18,0 0-4,7 21-2,-12-2-3,3 7-1,-1 5-5,-5-3-6,3 6-23,2-2-1,0-3-1,1-3 0</inkml:trace>
</inkml:ink>
</file>

<file path=ppt/ink/ink11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29.6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12 163 46,'0'0'31,"14"25"1,-14-25-3,2 31-17,-10-8-3,8 10-2,-7-5-2,6 5-3,-4-1-3,-2-7-5,11 6-12,-6-12-13,2-19-1,8 18-1,-8-18 1</inkml:trace>
  <inkml:trace contextRef="#ctx0" brushRef="#br0" timeOffset="200">83 39 8,'-5'-28'19,"5"28"-2,0 0-12,0-19-22,18 24 0</inkml:trace>
  <inkml:trace contextRef="#ctx0" brushRef="#br0" timeOffset="361">541 107 23,'0'0'28,"-23"-3"0,23 3 2,-22 5-16,7-2-2,15-3-3,-6 27-4,12-8-1,4 2-2,8 5 0,4 2-1,4 5 1,0-1-1,0 1 0,-8 0-1,-5-1 1,-12-2 0,-9 0 0,-11-8 0,-7-1 0,-8-3-1,-5-9-1,0-1-4,0-18-9,9-2-16,7-13-1,12-6-1,6-11 1</inkml:trace>
  <inkml:trace contextRef="#ctx0" brushRef="#br0" timeOffset="631">433 198 47,'0'0'29,"-7"18"1,-9-3-10,0 17-9,-9-4-3,6 9-3,-2-1-4,-2 0-7,6 0-23,10-2 0,4-10-1,6-8 0</inkml:trace>
</inkml:ink>
</file>

<file path=ppt/ink/ink11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4:09:30.74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97 766 19,'0'0'25,"14"-26"2,-11 5-4,-3 21-6,7-26-4,-7 26-3,0 0-3,0 0-1,-15 16 1,6 5-3,-6 4 1,2 5-2,-6 4 2,3 4-3,0-6 2,3 1-3,8-2 0,6-2 0,7-5-1,5-3 1,8-7-1,7-6 0,2-8 1,4-7-1,-5-6 0,0-10 0,-1-4 0,-4-4 0,-3-2 0,-8 1 0,-2 2 0,-4 6 1,-2 4-1,-5 20 0,1-18 0,-1 18 0,0 0 1,-5 23-1,4-6 0,1 4 1,0 1-1,1 2 0,4 2 0,3-6-3,5 6-3,-13-26-12,24 26-15,-8-21 1,4-3-2,-1-9 1</inkml:trace>
  <inkml:trace contextRef="#ctx0" brushRef="#br0" timeOffset="460">463 771 13,'-2'-21'25,"7"1"1,2 4 3,-7 16-14,22 3-2,-22-3-1,28 23-4,-17-6-1,2 9-2,-5 6-1,-2 1-1,-4-9-2,-4 2 0,-3-5 0,-1-2 0,6-19 0,-11 19 0,11-19-1,0 0 1,-2-25 0,12 3-1,4-7-1,4-7 2,5-2-2,2 2 1,3 3 0,1 6 1,0 6 1,-2 7-1,-2 14 1,-3 16 0,-4 1 1,-2 9-2,-5 1 2,-4 8-2,-7-1 0,-3 4-2,-1-4-2,-7-10-16,5 2-13,1-10-1,5-16-2,0 0 1</inkml:trace>
  <inkml:trace contextRef="#ctx0" brushRef="#br0" timeOffset="1031">1232 697 33,'-8'-21'27,"8"21"0,-30-8-6,12 9-4,-11 11-3,5 6-5,-7-1-1,5 9-4,2-1 1,6 5-3,4 2 2,14 1-2,3-9-1,11-3 0,4-6-1,5-5 1,4-8 0,1-5-1,4-11 1,-5-8-1,2-15-1,-1-6 1,-1-10 0,1-12-1,-6-9 1,2-9-1,-3-3 0,-3 7 1,-5 10 0,-2 9 0,-4 12 0,-2 21 1,-5 27-1,0 0 1,-7 46 1,2-3-1,-3 12 1,2 7-1,-2 3 1,0 4-1,0-4 1,1-4-1,2-5 0,-3-9-4,10 1-7,-5-14-24,4-8 2,-1-26-3,15 19 1</inkml:trace>
  <inkml:trace contextRef="#ctx0" brushRef="#br0" timeOffset="1492">1487 798 41,'0'0'29,"0"0"2,0 0-2,8-19-19,17 9-2,-3-7-3,9 3-2,-2 0-1,1-1-1,-2-4-1,1 0 1,-10-2 0,-19 21 0,16-25-1,-16 25 1,-16-24 0,-1 17 1,-8 5-1,-2 7 2,-5 5-2,1 2 1,-1 13 1,6 5-1,2 3 0,9 2 0,6 1 0,5-2-1,9-1 1,6 1-1,9-13 0,2-4-2,9-3-2,-4-11-4,12 2-14,-3-10-12,-1-3 0,1-8-1,-1-3 0</inkml:trace>
  <inkml:trace contextRef="#ctx0" brushRef="#br0" timeOffset="1902">2012 673 16,'14'-14'26,"-14"14"3,0 0 1,11-17-13,-11 17-4,0 0-1,-1-21-3,1 21-3,0 0 0,0 0-2,0 0 0,-21-3-1,21 3-1,-28 15 0,11-6 0,-4 11 0,-2 3 1,2 6-2,0 0 1,7 4 0,4 0-1,7 1 0,6-1 1,8-9-2,10-5 0,8-7 0,5-7 1,2-7-1,2-6 0,3-8 0,-4-6 0,0-14 0,-5 1-1,-8 3 1,-4 2-1,-7 3 1,-5 4-1,-5 6 1,-3 17-1,0 0 2,-24 14 0,12 5 0,1 2 0,3 3 0,2 0 0,4 5-1,5-2 1,9-9-3,4-3-2,-2-10-9,14-6-21,-1-5 0,4-4-2,-2-12 1</inkml:trace>
  <inkml:trace contextRef="#ctx0" brushRef="#br0" timeOffset="2383">2410 515 10,'0'0'21,"-29"-12"0,29 12-9,0 0-24,-14-2-7,14 2-1</inkml:trace>
  <inkml:trace contextRef="#ctx0" brushRef="#br0" timeOffset="2764">2767 707 17,'0'0'24,"0"-15"-2,0 15-4,-5-19 0,5 19-4,-21-14-2,-2 14-2,1 3-1,-11-3-2,1 14-1,-5 2-1,5 4-1,-1 3 1,9 2-2,8 0 0,11 2-2,9-1 1,12-9-1,6-5-1,9-5 1,3-9-1,6-6 0,2-18-1,-3-2 1,-4-9 0,-1-12-1,-5-11 0,-3-10 1,-5-8-1,-3-3 1,-7 11 0,0-2 0,-1 12 0,-4 11 0,-1 22 0,-5 27 0,0 0 0,-1 43 0,-4 5 1,-2 10 0,-2 8 0,1 3 0,-2 5 0,2-4 0,3-5 1,2-6-1,1-6-1,2-8-2,8-6-2,-6-9-13,9-10-15,-11-20-1,28 18-1,-11-22 0</inkml:trace>
  <inkml:trace contextRef="#ctx0" brushRef="#br0" timeOffset="3304">3189 750 15,'21'-22'25,"-21"22"1,20-24-3,-20 24-7,14-14-2,-14 14-2,0 0-4,0 0-1,0 0-1,0 0-2,-24-14-1,6 14-1,-8 11 0,2 2 0,-2 3 0,4 3 1,2 0-1,6 1-2,9 3 2,10-1-2,13-12 1,3-1-1,4-4 0,0-2 0,-3-1 0,-1 0 0,-21-2 0,16 2 0,-16-2 1,0 0-1,-9 15 1,9-15-1,3 16-2,-3-16-7,31 12-7,-6-14-15,8-2-1,1-8 0,3-5-1</inkml:trace>
  <inkml:trace contextRef="#ctx0" brushRef="#br0" timeOffset="3675">3556 360 31,'4'-24'29,"-4"24"1,0 0-4,-11 22-10,6 16-2,-13 1-5,6 13-3,-6-7-1,2 12 0,1-6-1,6-3-2,2-6 0,4-8-1,1-7 1,7-9-2,2-3 2,-7-15-2,29-21-1,-10 3 1,7-3 0,1-1-1,4 1 0,-2 4 1,0 1-1,-3 20 2,-9 11 0,-5 6-1,-12 1 1,-12 6 0,-7 1 0,-8 0-1,-4 4 0,-6-18-3,5 2-3,-5-15-10,12-2-16,11-10 0,9-9-3,11-15 2</inkml:trace>
  <inkml:trace contextRef="#ctx0" brushRef="#br0" timeOffset="4055">3835 19 35,'17'-20'30,"-17"20"3,23 31-1,-28 10-17,13 26-3,-11 3-4,5 13 0,-7 0-5,-3-4-1,0 3-1,-4-13-5,11-2-15,-4-14-13,6-11 0,4-13-1,10-10 0</inkml:trace>
  <inkml:trace contextRef="#ctx0" brushRef="#br0" timeOffset="4246">4004 724 45,'2'-19'29,"11"-1"0,4-3 0,7-4-23,12 6 0,1 1-2,0-1-3,-8 4 1,-6 8 0,-23 9 1,0 0 1,-32 21 0,-2 13 2,-10 2 0,5 13-1,1-3 0,10 4-1,17-5-1,19-2-2,19-6 0,12-11-3,16-3-4,-2-13-17,10-3-11,-6-11-1,-7-3-1,-15-3 2</inkml:trace>
</inkml:ink>
</file>

<file path=ppt/ink/ink1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15.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6 186 56,'-6'-16'26,"6"16"1,0 0-2,-10-20-10,10 20-15,0 0 0,28-12-1,-5 8 1,6 4 0,7 0 0,3 4 0,2 6 0,-2 6 0,-3 6-1,-12 7 1,-12 8 0,-14 2 0,-14 4 0,-9-1 0,-4-3 0,-4-4 0,-2-4 0,7-7 0,5-7 0,8-6 0,15-11 0,0 0 0,2-18 0,14-2 0,9-10 0,6-9 0,8-11 0,10-5 0,8-4 0,0 0 0,-3 2 0,-5 9 0,-8 5 1,-7 10-1,-13 11 0,-21 22 0,0 0 0,-14 1 0,-9 18 0,-5 7 0,-5 11 0,-1 4 0,3 5-1,3 4 2,9 2-2,7 0 1,7-2 0,10-5 0,10-6-1,9-7 1,7-10 0,7-8 0,3-11 0,3-6 0,3-11 0,-3-8-16,-1-3-8,-2-2-2,-7-6 0,0 0 0</inkml:trace>
</inkml:ink>
</file>

<file path=ppt/ink/ink1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31.0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139 420 49,'-24'-1'26,"0"-3"2,1-3-2,2-3-8,6 3-18,15 7 0,-19-12 0,19 12 0,0 0 1,0 0-1,-11-15 0,11 15 0,21-7 1,-2 3-1,7 3 0,5 2 0,4 4 0,6 4 0,3 3 0,-2 7 0,0 3 0,-3 6 0,-4 5 0,1 3 0,-5 4 0,-2 1 0,-7 4 0,-1-2-1,-4-2 1,-6 2 0,-1-1 0,-5-6 0,-7-4-1,0-2 1,-4-10-1,-2-2 1,8-18 0,-21 15 0,21-15-1,-23-17-18,12 0-7,-1-7 0,3-2 0</inkml:trace>
  <inkml:trace contextRef="#ctx0" brushRef="#br0" timeOffset="440">368 508 68,'0'0'27,"-26"-8"-1,9 9-1,-4 12-24,2 0-1,0 8 0,-1 5-1,-3 10 1,1 4 0,-2 6 0,-2 4 0,1 3 0,4 3 0,-1-5 0,1 1 0,1-7-1,4-7 1,5-6 0,1-7 0,5-10 0,5-15 0,15 5-12,2-15-12,8-13-2,9-6-1,6-12 1</inkml:trace>
  <inkml:trace contextRef="#ctx0" brushRef="#br0" timeOffset="861">1433 231 66,'17'-24'27,"-13"7"0,-4-8-5,0 5-22,-5-3 0,-3 1 0,-5 0 0,-5 1 0,-3 2 0,-7 3 0,1 4 0,-2 6 0,1 2 0,1 9 0,1 6 0,0 8 0,3 5 0,2 8 0,2 11 1,-2 7-1,0 4 2,3 4-2,2 3 1,3 2-1,1 1 1,4 2-1,2-3 0,1-2 0,2 1 0,-2-2 0,2-1 0,-2-4 0,-2-7-1,2-5 1,-1-8 0,0-6 0,1-10-1,5-19 1,-8 20-2,8-20-20,-2-19-3,4-1-2,-1-9 1</inkml:trace>
  <inkml:trace contextRef="#ctx0" brushRef="#br0" timeOffset="1292">847 868 69,'0'0'27,"0"0"-1,0 0-1,0 0-25,38-20 0,-4 6 0,7-2 0,4 1 0,1 1-1,-1 0 1,-5 2-17,-2 4-10,-4 1 1,-7 0 0,1 2-1</inkml:trace>
  <inkml:trace contextRef="#ctx0" brushRef="#br0" timeOffset="1672">1612 1048 47,'0'0'26,"0"0"1,0 0-2,0 0-7,0 0-14,0 0-4,0 0 0,0 0 0,0 0-1,0 0 1,0 0 0,0 0 0,16-4 0,-16 4 0,0 0 0,0 0 0,-6 16 0,6-16 0,-23 8 0,23-8 0,-27 4 0,11-8 0,16 4 0,-23-10 0,23 10 0,0 0 0,-8-22 0,8 22 0,0 0 0,26-9 0,-26 9 0,27 7 0,-12-2 0,-15-5 0,21 17 0,-21-17 0,5 21 0,-5-21 0,-10 17 0,10-17 0,-21 10 0,21-10 0,-23 0 0,23 0 0,0 0-23,-8-20-2,13-1-2,10-3 0</inkml:trace>
</inkml:ink>
</file>

<file path=ppt/ink/ink1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33.40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10 129 60,'0'0'28,"-22"-24"-2,22 24 0,15-21-18,6 16-8,10 3 0,5 6 0,3 4-1,10 6 1,1 7 0,-3 4 0,-1 8-1,-4 3 1,-5 3 0,-1 1 0,-2 1-1,-11 0 1,-4-1 0,-2-3 0,-6-4 0,-1-6-1,-5-4 1,-2-4 0,-3-19 0,-7 15 0,7-15-16,-22-15-8,9-6-3,-4-3 2,3-5-1</inkml:trace>
  <inkml:trace contextRef="#ctx0" brushRef="#br0" timeOffset="301">310 240 52,'-19'-8'26,"2"4"0,1 8 0,-5 4-10,5 15-16,1 6 0,-6 5 0,-2 9 0,-4 3 0,1 2-1,-2-3 1,5-4 0,2-5 0,5-7 0,5-5 0,11-24-21,0 0-4,14 0-1,7-25-1</inkml:trace>
  <inkml:trace contextRef="#ctx0" brushRef="#br0" timeOffset="791">951 245 59,'-28'-13'27,"28"13"-1,-26-21 0,15 6-19,11 15-7,6-30 0,9 15 0,6 0 0,7-1-1,2 4 2,6 2-2,0 5 1,1 3 0,-4 7 0,-5 5 0,-4 9 0,-6 5 0,-5 7 0,-8 3 0,-7 6 0,-8-1 0,-4 6 0,-7-4 0,-4 0 0,-2-5 0,-1-5 0,2-8 0,5-6 0,1-9 0,20-8 0,-23-10 0,20-9 0,5-5 0,6-7 0,5-8 0,8-4 0,8-3 0,7-4 0,5 2 0,8 0 0,-1 3 0,-2 4 0,-6 8 0,-5 8 0,-9 6 0,-8 5 1,-18 14-1,0 0 0,0 0 0,-22 2 0,6 10 0,-2 5 0,-1 3 0,-2 10 0,-2 1 0,0 5 0,8 5 0,4 2 0,-2 1 0,7-1 0,2-3 0,8-4 0,7-7-1,10-3 1,7-8 0,6-6-1,3-10 1,6-5-23,-1-6-2,3-8-1,4-4 0</inkml:trace>
  <inkml:trace contextRef="#ctx0" brushRef="#br0" timeOffset="1602">1980 336 52,'0'0'26,"0"0"1,11-15-3,-11 15-9,0 0-13,23-10-2,-23 10 0,18 5-1,-18-5 1,14 12 0,-14-12 0,0 19-1,0-19 1,-16 20 0,16-20 0,-26 19 0,26-19 1,-26 7-1,26-7 0,-19-7 0,19 7-1,-2-17 1,2 17 0,10-19 0,-10 19 0,19-14 0,-19 14 0,18 0-1,-18 0 1,18 11-15,-18-11-10,0 0-2,0 0 1,16-6-1</inkml:trace>
</inkml:ink>
</file>

<file path=ppt/ink/ink1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35.6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528 320 48,'0'0'27,"0"0"-1,0 0 0,0 0-12,0 0-14,17-12 0,-17 12 0,0 0 0,21-16-1,-21 16 1,12-22 0,-12 22 0,9-35 0,-7 13 0,-2-6 0,-5-1 0,-1-2-1,-8 0 1,-4 1 0,-3 6 0,-2 3 0,-5 9 0,-1 5 0,-1 9 1,1 7-1,1 6 0,2 8 0,3 6 0,2 5 0,3 3 0,1 11 0,3 4 1,0 7-1,1 1 1,2 4-1,-1 1 1,4 3-1,0 1 0,3-7 0,4 2 0,-1-6 0,0-1 0,1-7 0,-1-3-1,0-9 1,-1-5 0,-2-7 0,0-11 0,5-15 0,0 0-3,-15 2-17,12-19-4,5-6-3,-4-6 2</inkml:trace>
  <inkml:trace contextRef="#ctx0" brushRef="#br0" timeOffset="501">6 779 47,'0'0'26,"-16"-2"1,16 2-1,19-5-9,6-6-17,13-1 0,9-3 0,9-1 0,6-3-1,0 0 1,2 0 0,-5 2 0,-2 5-12,-9 2-13,-14-2-2,-3 0 2,-8-6-2</inkml:trace>
</inkml:ink>
</file>

<file path=ppt/ink/ink1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37.31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756 567 44,'0'0'27,"0"0"0,0 0-1,0 0-12,0 0-14,0 0 0,0 0 0,19-7 0,-19 7 0,21-21 0,-10 6 0,2-6 0,1-3 0,-2-5 0,-1-4-1,-8-3 1,-1-2 0,-5 0 1,-4 4-1,-3 4 0,1 6 0,-4 7 1,-2 10-1,-1 9 0,0 8 0,-3 7 0,1 6 0,-1 4 0,-7 6 0,1 7 0,2 1 0,0 4 0,4 3 1,3 0-2,0 4 2,3 0-2,7 1 1,2-3 1,-2 2-1,1-4 1,2 0-1,0-1 1,0-4-1,1-7 1,-1-3-1,3-4 0,-2-6-1,2-6 1,0-17 0,0 22 0,0-22 0,0 0-1,0 0 1,0 0 0,0 0-12,0 0-9,2-20-5,-1 4 0,3-1 1</inkml:trace>
  <inkml:trace contextRef="#ctx0" brushRef="#br0" timeOffset="531">472 941 49,'0'0'26,"-20"5"0,20-5-1,0 0-12,0 0-12,0 0-1,0 0 0,37-21 0,-7 9 0,10-1 0,5-3 0,5-6 0,2 6-1,-1-3 1,-4-3 0,-10 5-9,-5-1-17,-6 8-1,-9-4 1,1 7-1</inkml:trace>
  <inkml:trace contextRef="#ctx0" brushRef="#br0" timeOffset="2033">279 0 63,'0'0'27,"0"0"-1,0 0-3,0 0-23,-17 0 0,17 0 0,-23 38 0,7-7 0,-5 12 1,-3 10-1,-3 11 0,-4 9 0,1 6 0,1 7 0,3 4 1,7 1 0,6 0-1,11 1 0,8-1 1,15 2-1,12-2 0,15-1 0,10-6 0,13-3-1,7-8 1,8-9-24,4-14-2,-5-21-1,0-15 0</inkml:trace>
  <inkml:trace contextRef="#ctx0" brushRef="#br0" timeOffset="4496">846 341 33,'0'0'24,"19"-14"-2,-19 14-1,0 0-4,19-12-3,-19 12-7,0 0-6,0-19-1,0 19 0,0 0 0,-5-20 0,5 20 0,-3-18 0,3 18 0,-9-17 0,9 17 0,-21-10 0,6 8-1,-1 2 1,-3 4 0,0 1 0,-1 5 0,-1 4 0,2 3 0,1 7 0,1 6 0,-1 2 0,3 6 0,1 5 0,3 0 0,-1 6 0,6-6 0,0 8 0,4-1 1,2 0-1,2-1 1,-1-3-1,2 1 1,2-2-1,-2 3 1,-3-7-1,2 1 0,-2-3 0,0 1 0,6-2 0,-4-4 0,-2-4 0,2-1 0,-2-5 0,0-5 0,0-2-1,0-17 1,-7 17 0,7-17 0,0 0 0,0 0 0,0 0 0,0 0 0,0 0 0,0 0-18,0 0-6,-11-20-3,11 20 2</inkml:trace>
  <inkml:trace contextRef="#ctx0" brushRef="#br0" timeOffset="5167">406 986 47,'0'0'27,"0"0"0,0 0-1,-6-17-12,6 17-14,27-13 0,-1 7 0,8-3 0,9-1 0,6-2 0,5-2 0,3 0 0,-1 0 0,-5 0 0,-7 2 0,-9-5 0,-7 9 0,-11-6 0,-17 14-12,16-11-12,-16 11-4,-4-22 2,4 22-1</inkml:trace>
  <inkml:trace contextRef="#ctx0" brushRef="#br0" timeOffset="5548">789 365 44,'0'0'27,"10"-22"0,-7 6-1,-3-3-12,2 2-13,-4 2-1,2 15 0,-11-26 0,11 26 0,-24-17 0,8 13-1,-2 6 1,-1 3 0,1 9 0,-3 5 0,-3 7 0,5 8 0,1 4-1,4 9 1,-1 3 0,5 3 0,1 6 0,6 1 0,3-1 1,-2 1-1,2-2 1,0 1-1,-2-4 1,2 0-1,0-3 1,2-4-1,-2-1 0,-2-4 0,7-7 0,-5-3 0,0-6-1,-1-4 1,-1-4 0,2-19 0,-7 20 0,7-20 0,-16 9 0,16-9 0,-14-3 0,14 3 0,-13-18-20,10 3-4,0-8-3,4-2 2</inkml:trace>
  <inkml:trace contextRef="#ctx0" brushRef="#br0" timeOffset="6038">439 1048 42,'-18'2'25,"18"-2"2,-18-4-2,18 4-9,13-19-15,11 9-1,10-1 0,5-2 0,9-3 0,5-3 0,5 2 0,3-4 0,-1 2 0,-7 6-1,-5-3-23,-6 1-1,-7-4-1,-11-2 0</inkml:trace>
</inkml:ink>
</file>

<file path=ppt/ink/ink1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7:38.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12 643 62,'-3'-24'26,"3"24"1,-8-30-8,8 30-14,0-20-6,0 20 1,0 0 0,3-16 0,-3 16 0,0 0-1,16-10 1,-16 10 0,25-14 0,-6 5 0,2 4 0,5 0 0,3 1 0,0 4 0,0 4 0,-1 6 0,-6 6 1,-6 6-1,-7 6 1,-8 3-1,-9 3 1,-5 4-1,-6 2 1,-6 0-1,0-6 0,-3-1 0,4-5-1,1-6 1,5-5 0,4-8 0,14-9 0,-19-3 0,19 3 1,3-33-1,6 5 0,6-6 0,6-4-1,8-5 1,5-4-1,5 0 1,3 2-1,0 4 1,-2 3-1,-4 5 1,-4 6 0,-7 8 0,-8 3 0,-17 16 0,18-16 0,-18 16 0,0 0 0,-10 21 0,-1-4 0,-2 4 0,-1 9 0,-3 2 1,1 5 0,2 1-1,4-2 1,4 2-1,6-4 1,4-1-1,6-9 1,6-3-1,7-4-1,4-6 1,7-8 0,2-3 0,4-2-12,-2-8-12,-3-4-2,-6-1 1,-8-4-2</inkml:trace>
  <inkml:trace contextRef="#ctx0" brushRef="#br0" timeOffset="1643">685 52 43,'0'0'27,"-23"-24"0,23 24-1,-8-15-11,8 15-15,0 0-1,15-13 1,1 20 0,3 7 0,9 10 0,2 7 0,4 11 0,8 8 0,0 9 0,-1 6 0,-4 9 0,-6 6 1,-7 5-1,-8 1 1,-17 4-1,-12 3 1,-12 2-2,-7 0 2,-8-12-1,-2-6 0,0-11-24,1-23-3,19-19 0,7-25 0</inkml:trace>
</inkml:ink>
</file>

<file path=ppt/ink/ink1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00.8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1695 394 34,'0'0'25,"0"0"-1,0 0-7,0 0-4,0 0-6,12 17-2,-12-17-3,0 0-2,0 0 0,0 0 1,0 0-1,18-3 0,-18 3 0,9-23 0,-2 6 0,-2-3 0,-2-4 0,0-4 0,-1-3 0,-1 2 0,-2-6 0,-1 5 0,-3-1 0,-1-7 0,-4 12 0,0-3 0,-3 12 0,-6-4 0,-5 14 0,4 4 0,-2 6 0,-1 14-1,2-3 1,-1 10 0,1-2 0,6 13-1,7-4 1,-3 3 0,3 7 0,1 6 0,2 6 0,2 6 0,-2 6-1,2 4 1,0 5 0,-2-1 0,2 3 0,-2-4 0,3 1 1,-1-3-1,3-8 2,0-2-2,-2-5 1,2-5-1,-3-5 1,0-4-1,0-8 0,-2-8 0,-1-2 0,-3-8 1,9-15-1,-16 16 0,16-16 0,-19-7-3,19 7-9,-16-21-9,4 2-4,3 0 0,-4-5 0</inkml:trace>
  <inkml:trace contextRef="#ctx0" brushRef="#br0" timeOffset="611">1172 1180 36,'-21'1'25,"21"-1"1,0 0-2,-12-19-10,12 19-9,22-29-3,1 9-2,6-3-1,6-3 1,4-1-1,5-2 1,-1 1-1,1 6 0,-7-2 1,0 3 0,-5 7 0,-7 2-1,0 9-9,-25 3-12,25 2-3,-25-2-1,0 0 1</inkml:trace>
  <inkml:trace contextRef="#ctx0" brushRef="#br0" timeOffset="932">1702 1214 34,'-2'15'26,"2"-15"-1,0 0 0,0 0-13,15-20-7,-15 20-2,24-29-1,-8 6-2,-1-4-1,3 3 1,-4-2-1,-1 0 1,-2 2-1,-1 2 1,-4 3-1,-2 3 1,-4 16 0,1-19 0,-1 19 0,0 0 0,-1-15 0,1 15 0,0 0 0,0 0 0,0 0 0,-15 14 0,15-14 0,-11 22 0,3-1 1,0 3-1,-2 5 1,2 2-1,1 0 1,3 3-1,0-1 1,4 0-1,4-8 0,2-2 1,4-6-1,-10-17 0,29 17 0,-11-17 0,1-5 0,2-7 0,2-5 0,1-7 0,-2-14-1,-1 2 1,-1-4-1,-3 1 1,0 1-1,-6 3 1,-1 5-1,-4 4 1,-6 26 0,5-21 0,-5 21 0,0 0-1,0 0 1,-8 16 0,8-16 0,-8 27 0,1-1 1,1 3-1,1 4 1,0-1-1,4-1 1,2 0-1,2 2 1,4-7-1,3-9 0,-10-17 1,32 15-1,-13-15 0,9-3-9,-6-6-11,-1-10-5,5-6-1,-5-6 0</inkml:trace>
  <inkml:trace contextRef="#ctx0" brushRef="#br0" timeOffset="1633">2265 1008 32,'-16'0'26,"16"0"-2,0 0 2,0 0-15,-5-21-6,5 21-2,25-21-2,-11 9-1,5 0 0,1 2 0,-2 1 0,-1 6 0,-2 3 0,-1 5 0,-14-5 0,21 23 0,-16-3 0,-2 6 1,-1 3-1,-4 0 1,-1 2-1,-3-1 1,-1-3-1,3-1 1,-1-5-1,5-21 1,-7 20-1,7-20 0,0 0 0,0 0 0,0-27 0,2 9-1,1-7 1,4-6-1,2-5 1,2-2-1,4-2 1,3 2-1,1 7 0,4 1 1,-2 2 0,-2 7 0,-3 8 0,-1 8 0,-15 5 0,19 8 0,-19-8 0,8 33 0,-5-9 0,-3 0 0,0 7 0,-1 2 1,-1 1-1,1-1 1,1-3-1,6-4 1,-3-2-1,7-3 1,3-6-1,3-9 1,3-5-1,6-2 0,-1-13-6,-2 2-12,9-5-9,-10-9 2,3-2-1</inkml:trace>
  <inkml:trace contextRef="#ctx0" brushRef="#br0" timeOffset="2283">3032 870 22,'-3'-15'25,"3"15"0,-5-16 1,5 16-11,-6-19-9,6 19-2,-2-15 0,2 15-3,0 0 0,0 0-1,-15-14 0,15 14 0,-16 9 0,16-9 0,-22 24 0,9-5 0,-2 5 0,2 3 0,0 4 0,4 4 0,1 1 0,3-2 1,3 0-1,5-3 1,4-1-1,4-6 1,2-4-1,7-6 1,1-5-1,6-8 0,2-6 0,7-9-1,2-8 1,4-7-1,2-9 1,-2-8-1,0-9 1,-2-12-1,-6-12 1,-3-9 0,-4-5 0,-4 0 0,-2 4 0,-7 5 1,-4 8-2,-4 12 2,-2 14-1,-4 13 0,-4 9 0,-2 4 0,-2 5 0,0 4 0,8 15 0,-10-21 0,10 21 0,0 0 0,0 0 0,-18 7 0,18-7 0,-11 34 0,5-10 0,-4 9-1,2 3 1,0 9 0,-2 5 0,2 6 0,2 5 0,-2 2 0,1 4 0,-1 0 0,3 0 0,0-3 0,2-4 0,1-5 0,6-5 0,2-12 0,4-2 0,3-5 0,3-9 0,2-13 1,3-2-1,1-7 0,1-7 0,-1 0 0,3-10 0,0-7 0,1-2-1,-6-2 1,4-4 0,0-3 0,-6 1 0,1 0 0,-7 1 0,0 5 0,-8 4 0,9 4 0,-13 4 0,0 16 0,-13-24 0,13 24 0,0 0 0,-28-10 0,28 10 0,-14 17 0,9 0 0,5 7 0,-8 4 0,6 3 0,-6 1 0,8 1 0,-5-2 0,5-3 0,2-4 0,-2-6 0,6-2 0,-6-16 0,21 15 0,-3-16 0,1-8 0,6-6 0,-1-6 0,5-5 0,-2-5-1,-6-1 1,5 1 0,-10 3 0,-4 2 0,-6 7 0,-3 4 0,-3 15 0,0 0 0,0 0 0,-16-9 0,16 9 0,-13 23 0,7-6 0,1 4 0,2-1 0,1 3 0,4-1 0,1-3 0,5-4 0,-8-15 0,26 16 0,-7-16 0,4-7 0,3-5 0,0-5 0,-1-7 0,0-4 0,-3-8 0,-4 0 0,-8-4 0,-6 4 0,-8 5 0,-8 6 1,-5 9-1,-11 13 0,-6 9 0,-5 13 0,-9 5 0,6 6 0,2 1 0,6-2 0,3-2 0,15-6 0,-3-2 0,19-19 0,13 21 0,-13-21 0,35 0-1,-11-11 1,10-4 0,0-6 0,13-6 0,-7-4 0,4-2 0,-2-1 0,0 3 0,0 1 0,-5 6 0,-3 5 0,-5 11 0,-3 4 0,-4 6 0,-2 10 0,-6 4 0,-6 6 0,-1 2 0,-4 2 0,-3 1 0,-5-1 0,0-2 0,-1-5 0,-1-3 0,7-16 0,0 0 0,-14 12 0,14-12 0,1-30 0,6 3 0,6-6 0,5-8 0,6-2 0,5 0 0,1 0 1,4 7-2,-5 7 1,0 10 0,-6 12 1,-7 10-1,-6 13 0,-8 10-1,-9 10 1,-1 5 0,-3 7 0,1 0 0,-1-1 0,3-3 0,4-6 0,8-7 0,7-9 0,7-6 0,4-11 0,4-3 0,6-9 0,4-5 0,-2-4 0,-2-2 0,-3-5 0,-14-3-10,-4 2-12,-8 0-4,-14-1 1,-7 4 0</inkml:trace>
  <inkml:trace contextRef="#ctx0" brushRef="#br0" timeOffset="4226">3555 470 34,'-34'12'25,"10"-9"2,24-3-2,0 0-12,0 0-10,29-24-2,8 7 1,10-4-3,8-5 1,6 1 0,6-5 0,-1 5 0,0-1 0,-5 2-6,-4 1-15,-7 10-5,-11-4 0,-7 6 1</inkml:trace>
  <inkml:trace contextRef="#ctx0" brushRef="#br0" timeOffset="5478">0 1073 34,'0'0'24,"0"0"-4,0 0-1,0 0-7,15-17-4,-15 17-4,14-19-1,-14 19-2,28-26-1,-7 7 0,0-3 0,5 3 0,-2-12 0,2 0 0,0-8 0,-4-6 0,-2-8 0,-8-4 0,-2-2 0,-7 1 1,-3 3-2,-3 5 2,-3 7-1,-4 9 0,-1 10 0,11 24 0,-24-19 0,24 19 0,-25 3-1,25-3 1,-24 26 0,14 0 0,2 5 0,0 10 0,0 11 0,0 9 0,-3 8 0,-2 2 0,2 3 0,-4 6 1,1 1-1,-1-5 1,5-4-1,2-5 1,3-2 0,2-1 0,2-4-1,2-12-1,1-5 1,1-8 0,-1-10 0,-1-6 0,-1-19 0,0 0 1,0 0-1,16-37 0,-9-1 0,4-9 0,4-4 0,4-3 0,4-4 1,-1 12-1,4-1 0,-2 20 0,2 11 0,-3 13-1,-4 10 1,-4 6 0,-4 17 0,-5-1 0,-2 9 0,-4-6 0,-5-1 0,-2-2 0,-2-3 0,-1-5-1,10-21-5,-21 17-15,21-17-5,-10-17 1,12-5 0</inkml:trace>
  <inkml:trace contextRef="#ctx0" brushRef="#br0" timeOffset="6189">511 1071 48,'0'0'26,"0"0"1,0 0-2,0 0-20,0 0-11,0 0-17,0 0-3,0 0 0,17-10 0</inkml:trace>
  <inkml:trace contextRef="#ctx0" brushRef="#br0" timeOffset="6419">806 992 36,'0'0'25,"-19"-17"1,19 17-1,-15-14-15,15 14-8,-16-10 0,16 10-2,-18 7 0,18-7 0,-21 21 0,8 1 1,-1 7-1,-1 2 1,-6 5-1,10 2 1,3 0 0,3 5 0,7-5-1,2-6 0,6-4 0,6-6 0,10-5 0,-3-8 0,3-7 0,1-9 0,2-9 0,2-6 0,-5-7 0,-2-6 0,-8-8 0,-3-5-1,-8-5 1,-7-2-1,-6 2 1,-7 4-2,-2 6 2,-6 11-1,-1 11 1,-5 16-1,0 10 1,-2 11 0,-1 6 1,4 2-1,1 2 0,16 3-4,4-5-15,7-24-6,20 26 0,-3-14 0</inkml:trace>
  <inkml:trace contextRef="#ctx0" brushRef="#br0" timeOffset="6920">1064 1248 53,'21'19'26,"-21"-19"0,0 0-1,0 0-24,0 0-1,0 0 0,15 7-9,-15-7-15,0 0-2,0 0 0,-10-29-1</inkml:trace>
</inkml:ink>
</file>

<file path=ppt/ink/ink1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10.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99 33,'0'0'25,"-16"-29"2,16 29-5,-13-21-6,13 21-9,0 0-2,-19-5-4,19 5-1,-16 29 0,5-3 0,-10 14 0,1 10 0,-5 12 0,-3 11 0,2 9 1,-1 7-1,3-1 1,6 0 0,8-11 0,10-6 1,7-16 0,9-10-1,6-17 0,9-13 1,6-13-2,2-14-3,3-3-9,-5-11-13,-5-9-3,-4-6 1,-12-8-1</inkml:trace>
  <inkml:trace contextRef="#ctx0" brushRef="#br0" timeOffset="331">83 617 51,'-17'10'28,"17"-10"1,0 0-3,4-15-18,17-4-5,14-12 0,12-4-1,4-18-2,8-1 1,2-6-1,-5-1 1,-3-2-1,-4 4 1,-15 5-2,-12 6 1,-6 17-1,-9 3-1,-5 11 1,-2 17-1,0 0 0,0 0 1,-15 40-1,10-4 2,-3 12 0,-2 11-1,-1 7 1,0 4 0,0 1 0,-2 0-1,0-4 1,3-5 0,4-10 0,2-9 0,1-8 1,5-9 1,-2-9 0,0-17 0,0 0 0,19-8 0,-9-17-1,3-7 1,4-5-2,4-2 0,4-3 0,-1 4 0,0 9 0,-1 8 0,-1 14-1,-4 12 0,-7 11-1,-4 8 1,-4 7-1,-3 2 1,1 5 0,-1-2 0,4-3 1,-3-2 0,9-7 1,1-3 0,5-5 0,4-6 1,-3-7-1,6-1 0,-2-4 0,2-6 0,-1-8-1,1-1 0,-2-6 0,1-2 0,1-5 0,-2-3 0,-2 1 0,2 0 0,-3 1 0,0 2 0,-5 1 0,-1 4 0,-2 2-1,-2 1 1,0 0 0,-1 6 0,-4-1-1,-3 16 0,2-20 0,-2 20 0,0 0-1,-4-19 0,4 19 1,0 0-1,-17 5 0,17-5 1,-23 19 0,8-4 1,-2 6-1,-3 3 2,-1 4-2,-1 3 2,3 2-1,1 1 0,2 1 1,6-2-1,4-6 2,9-1 0,-2-7 0,-1-19 0,18 21 0,0-23 0,-2-8 0,3-6-1,1-6 0,-4-4-1,3-5 0,-1 1 0,-2 1 0,-5 3 0,-1 7-1,-10 19 0,11-19 0,-11 19 0,0 0-1,3 28 0,-3-6 1,0 2 0,0 4 0,4 0 1,-1-1 0,2-4 1,3-4 0,3-4 1,-11-15-1,29 7 0,-6-15 1,3-6-1,1-10 0,2-6-1,0-10 0,2-6 0,1-13 0,-3-3 0,-5 2 0,-5-1 0,-2 9-2,-8 4 1,-1 12-1,-8 12 1,0 24-1,-14 5 0,-1 17 1,-4 11-1,3 5 2,-2 7 0,4 5 0,2 0 0,3-2 1,7-3-1,4-8 1,6-8 0,1-5 1,7-10 0,2-7 0,5-9-1,3-5-5,-7-10-9,7-6-11,-10-2-4,-6-3 1,-4 4 0</inkml:trace>
  <inkml:trace contextRef="#ctx0" brushRef="#br0" timeOffset="1632">1405 405 47,'-26'8'25,"0"-2"2,9-6-1,17 0-14,0 0-7,0 0-3,27-18 1,4-2-1,7 1 0,8-7-11,4 0-19,6-2 1,-3-8-3,2 1 2</inkml:trace>
</inkml:ink>
</file>

<file path=ppt/ink/ink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16.6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24 52,'0'0'29,"0"0"2,9 24-2,1 3-12,-3 1-17,2 3 1,1 9 0,1-1-1,2 1-22,2-6-7,-4-12 0,2-6-1</inkml:trace>
  <inkml:trace contextRef="#ctx0" brushRef="#br0" timeOffset="190">316 0 70,'-3'24'31,"4"5"-1,4 4-2,2 1-45,9 9-12,2-1-1,-4-8 0,7-7 0</inkml:trace>
</inkml:ink>
</file>

<file path=ppt/ink/ink1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12.5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160 144 39,'-11'-22'26,"11"22"1,-23-19-3,9 14-11,14 5-8,-16 22-2,7-1-3,1 10 1,0 10-1,0 7 1,0 10-1,-2 6 0,-2 2 1,2 5-1,-1-4 0,2-7 1,6-4 0,3-9 0,5-6 0,5-12 0,3-3 0,6-14 0,7-9 0,3-3-2,-3-12-13,3-5-12,-2-9-3,-1-6 1,-3-4 0</inkml:trace>
  <inkml:trace contextRef="#ctx0" brushRef="#br0" timeOffset="311">36 659 41,'-20'5'28,"20"-5"-1,0 0 0,2-19-11,22 5-13,7 2-2,8-7-1,7 7-5,-7-10-5,8 7-7,-7-3-7,-7 5-3,-3 2 0,-5 1 0</inkml:trace>
  <inkml:trace contextRef="#ctx0" brushRef="#br0" timeOffset="591">619 513 28,'5'-19'25,"-5"19"2,-5-19-5,5 19-7,0 0-4,-5-19-4,5 19-4,0 0-1,0 0-2,-11-15 0,11 15 0,-15 10 0,0 4 0,-1 3 0,-6 5 0,-1 6 0,-1 6 0,1-5 0,2 9 1,8 0-2,10-4 2,5-5-1,7-5 1,8-5-2,2-12 2,8 5-1,1-19 0,-1-8 1,-2-6-2,-3-6 2,-2-4-1,-3-2 0,-4 2 0,-5 2 0,-1 3-1,-2 9 1,-5 17 0,0 0 0,0 0 0,0 0 0,-18 28-1,11-10 2,3 8-1,-1-9 0,3 4 0,2-21 1,10 24-1,-10-24 0,19 14 0,-19-14 0,32-12 0,-15 5 0,4-10 0,-21 17 0,30-43 0,-17 15 0,-11-13-1,11-7 1,-7-3 1,1-9-2,-3-4 1,-4 2 0,-1 2 0,1 7 0,8 5 0,-13 9 0,0 8 0,-1 10 0,6 21 0,-12-22 0,12 22 0,0 0 0,0 33 0,0 1 0,4 14 0,-4 12 0,8 9-1,-2 6 1,-4 1 0,-2-4 0,0 3 0,1-6 0,1-11 0,6-8 0,-6-9 0,1-9-1,5-1-7,2-14-13,-10-17-5,24-17-1,-13-10 0</inkml:trace>
  <inkml:trace contextRef="#ctx0" brushRef="#br0" timeOffset="1372">1193 357 57,'-4'26'26,"-14"-1"1,-5 3-4,-1 3-20,-8-2-3,-1-4 1,-4-2-1,-1-8 0,2-5 0,1-8 0,-3-7 1,13-7-1,8-2 0,8-3 0,4 0 1,5 17-1,6-21 1,9 21-1,4 9 0,-1 5 1,-3 6-1,-3 6 0,3 5 0,0-5 0,-1 3 0,4-10-1,0 5 1,-1-5 0,6-4 0,1-13 0,4-1 0,1-1 0,3-13 0,3 6 1,-1-15-1,2-4 0,-1-5 0,-2 5 0,-6-10 0,-1 0 0,-7 2 0,-4-2 0,-7 5 0,-2 0 0,-9 7-1,-2 3 1,-3 6 0,8 15 0,-24-14-1,10 14 1,-3 2 0,17-2 0,-27 17 0,12-1 0,-1 4 0,-5 4 0,4 5 0,0 6 0,0-1 0,2 4 0,2-9 0,5 2 1,6 1-1,9-11 0,-7-21 0,37 19 1,-3-21-1,6-8 0,6-2 0,5-12 0,1-16 0,-4 1 0,-6-1 0,-5-6 0,-14 5-1,-10 7 1,-10 10-1,-11 6 1,8 18 0,-27 6-1,12 9 1,2 9 0,8 2 1,5 0-1,8-1 0,9-1 1,4-1-1,-2-5 0,-1 3 0,-10-4-1,-10 0 1,-16 2 0,-11 5 0,-11 4-1,-10 1-12,-11 0-12,-7-7-2,6-1 0,1-9 0</inkml:trace>
</inkml:ink>
</file>

<file path=ppt/ink/ink1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18.3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250 591 31,'-23'-24'24,"7"7"-1,2-2-5,4 2-6,0-6-3,8-1-3,1-5-5,6 3 1,4 0-1,4 2-1,5 0 0,3 4 1,-1 2-2,1 10 1,3 8 0,-4 2 0,-1 8 0,-7 10-1,2 11 2,-9 11-2,5 9 1,-8 11 0,-12 14 0,2 6 0,-7 11-1,2 3 1,-11 6 0,1-3 0,-8-1 0,4-3 1,4-12-1,2-10 0,6-14 1,5-13-1,7-15 1,8-10-1,-5-21 1,28-7-1,-9-12 0,-1-12 0,0-7 0,-4-10 0,-4-7 0,-7-3 0,-6-2-1,-5 5 1,-10 3 0,-6 7 0,-5 9 0,-4 10-1,-4 13 1,-1 8 0,4 6 0,3 4 0,7 2 0,3 2 0,21-9 0,0 0 0,0 0 0,18 0 1,9-12-1,11-5 0,4-6 0,5-4 0,7-4 0,3-4 0,-2-2 0,0 1 0,-3-1 0,-5 5 0,-5 3 1,-6 3-1,-10 3 0,-6 8 0,-6 5 0,-14 10 0,0 0 0,0 0-1,0 0 1,0 0 0,0 0-1,0 0 1,0 0 0,-3 17 0,-2 2 0,0 5 0,2 5 0,-2 4 0,3-1 0,2 3 0,4-1 0,-1-1 0,5-6 0,5-4 0,0-6 1,3-7-1,4-6 0,-1-8 0,6-11 0,1-6 0,-2-12 0,2-6 0,0-6 1,-2-3-2,-1 0 2,-7 1-1,-3 10 0,-4 2 0,-3 13 0,-6 22-1,0 0 1,0 0 0,-16 10 0,9 11 0,-1 6-1,2 4 1,-1 0 0,6 0 0,4-2 0,3-5 0,11-3 1,2-7-1,5-4 0,4-6-10,6-6-11,2-7-3,-5-8 1,3 0-1</inkml:trace>
  <inkml:trace contextRef="#ctx0" brushRef="#br0" timeOffset="1072">1155 620 49,'0'0'24,"-15"-24"2,15 24-5,9-27-13,5 15-4,4-2-3,3 5-1,0 4 0,2 7 0,-2 8 0,-3 4 0,-5 8-1,-3 7 1,-5 6 0,-7-1-1,-1 2 1,-5-1 0,-4-10-13,3-9 1,9-16 2,-17 0 0,14-22-1,10-6 2,2-13 0,9-2-1,10-4 15,3 8-2,3 4 1,-3 8-1,0 15 1,-4 5-1,-1 12 2,-6 6-1,-6 9 1,-7 4 0,-2 4-3,-4-1 1,1 4-1,-5-3-1,1 1-2,-1-8-12,3-6-8,0-15 0,0 0-3</inkml:trace>
  <inkml:trace contextRef="#ctx0" brushRef="#br0" timeOffset="1553">1886 479 11,'0'0'23,"2"-19"1,-2 19 0,-10-22-11,10 22-8,0 0-4,-21-5-1,6 10 0,-1 7-1,-2 5 1,-3 5-1,0 8 1,2 4-1,1 6 1,3-1 0,5 2 0,7-3 1,6-2-1,9-8 0,7-8 0,7-9 1,8-13-1,4-7 0,5-11 0,3-8 0,-1-11 1,-1-6-1,-5-10 0,-3-7 0,-7-5 0,-3-3 0,-3-1 0,-5 4 0,-2 4 0,-3 4 0,-3 11-1,0 10 1,-4 11-1,-1 8 1,-5 19 0,3-17 0,-3 17 0,0 0 0,-5 27-1,2-3 1,-3 7 0,-4 9 0,0 6-1,-3 7 2,0 1-1,-3 2 0,3 1 0,0-4 0,2-1 1,4-2-1,2-6 0,5-2 0,3-6-1,4-7 2,1-3-1,2-9 0,-10-17 0,27 15 0,-10-20 1,2-7-1,2-7 0,2-5 0,1-8 0,1-1 0,-1-3 1,-1 0-1,-7 1 0,2-2 0,-8 11 0,0-2 1,-6 13-1,0-2 0,-4 17 0,1-18 1,-1 18-1,0 0-1,0 0 1,4 30-1,-4-30 1,-4 36-1,4-14 1,-3 7-1,-5-1 1,5-1 0,3 1-1,0-2 2,0-2-1,6-5 0,-6-19 0,18 24 1,-3-21-1,3-5 0,3-6 1,1-6-1,6-5 0,-2-3 0,-2-4 0,7-1 0,-6-1 0,-4 2 0,0 0 1,-7 1-1,-1 4 0,-4 2 1,-9 19-2,4-26 2,-4 26-2,-1-17 0,1 17 1,0 0-1,0 0 1,0 0 0,0 0 0,0 0 0,0 0 1,0 0-1,0 0 1,0 0-1,0 0 0,0 0 1,0 0-1,0 0 0,0 0 0,0 0 0,0 0 0,0 0 0,0 0 0,0 0 0,0 0 0,0 0 0,0 0 0,0 0 0,0 0 0,11 17 0,-11-17 0,0 21-1,0-21 0,0 34 0,-3-13 1,0 8-1,-1-3 0,0 0 0,2 0 1,2-1 1,3-2-1,5-4 0,5-2 0,7-7 1,4-5-1,7-6 0,2-5 1,1-4-1,1-7 0,-2-5 0,-5-6 0,-7-1 0,-10-2 0,-11-4 0,-6 10 0,-16-5 0,-10 15 0,-5 5 0,-6 6-1,1 6 1,3 3 0,7 7-1,4-5 2,28-7-2,-15 10 2,15-10 0,36-17-1,-3 5 1,6-7-1,1 4 1,7-4-2,-3 5 1,-2-1 0,-4 15-1,-9 3 1,-6 9-1,-7 9 1,-6-1-1,-7 8 1,-5 1 0,-6 4 0,-3-4-1,-5-5 1,-1-5 0,3-2 0,-2-5 0,16-12 0,-17 5 1,17-5-1,7-27 1,7-1-1,8-6 1,5-6-1,7-1 1,2 2-1,-2 4 0,-1 9-1,-6 9 1,-9 16-2,-18 1 2,12 34 0,-19-7 0,-3 4 0,1 2-1,0-2 2,5-4-1,5-9 1,-1-18-2,29 13 2,-6-14 0,5-6-11,-1-7-11,-7-15-2,-2 1 0</inkml:trace>
  <inkml:trace contextRef="#ctx0" brushRef="#br0" timeOffset="3335">2447 283 12,'-46'11'24,"15"-10"-1,31-1 0,7-17-10,27 2-13,18-10-3,16 0-19,17-6-1,2-12 0,11 2-1</inkml:trace>
</inkml:ink>
</file>

<file path=ppt/ink/ink1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22.0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400 190 9,'-5'-31'24,"2"3"0,0 1-3,3-3-8,6 10-7,6-3-3,-4 8-3,11 3 0,4 8 0,0 8 0,1 8 0,0 12 0,-1 7 0,-7 12-1,5 5 1,-9 7 0,-3 7 0,-2 0-1,-4 5 1,-3-1 0,-3 1 0,0 2 0,-4 0 0,1 0 0,-3 1 0,5-3 1,-1-7-1,1-1-1,3-11 1,1-8 0,3-11 1,4-13-2,-7-16 2,22-2-1,-6-15 0,1-11 0,1-6 0,-1-9 0,0-6 0,-4-4 0,-7 0 0,-8-2 0,-6-2 1,-8 0-2,-8 9 1,-7 5 0,-10 7 0,-6 6 0,-4 8 0,-6 8 0,-3 11-1,-3 3 1,-2 7 1,3 5-1,4-4 0,12 11 1,6 0-2,14 0 2,10-3-1,14 1 0,17-9 0,12-6 1,14-2-1,7-15-1,14-1 2,8-5-2,6-4 1,2-3 0,0-1-1,-6-2 1,-2 7-1,-10 5 1,-10-2 0,-11 6 0,-11 4 0,-7 10-5,-21 1-15,0 0-2,15 25-1,-15-25-1</inkml:trace>
  <inkml:trace contextRef="#ctx0" brushRef="#br0" timeOffset="741">1256 572 21,'0'0'24,"10"26"0,-10-26 1,6 24-17,2-3-9,1-3 1,0 12-1,-6-3 1,-4 4 0,-4 9-11,-5-2-12,-9-6-1,1-4 0</inkml:trace>
</inkml:ink>
</file>

<file path=ppt/ink/ink1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23.3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21 770 28,'0'0'24,"-23"1"0,23-1-7,0 0-11,0 0-3,-3-20-2,3 20-1,21-21 0,-6 7 1,-1 1-1,4-1 0,0 0 0,1 0 0,1 4-1,-1 3 1,0 4 0,1 4 0,-3 6 0,-2 9-1,-2 6 1,-5 7 0,2 9 0,-7 5 0,-1 2 0,-4 5-1,-3 1 2,3-5-1,-1-3 0,5-5 1,-1-5-1,8-9 0,-1-7 0,9-8 1,8-9-1,0-9 1,6-6-1,1-8 0,2-6 0,-5-7 0,5-7 0,-10-5-1,-3-2 0,-6 2 1,-7 3-1,-8 6 1,-8 8 0,-5 10-1,-5 11 1,-4 10 0,-1 9 0,2 3 0,3 3 0,5 2 0,5-1 0,8-16 0,12 20 0,5-15 1,8-5-1,4-1 0,3-4 0,8 1-6,-3-4-14,2-1-2,2-1-1,-7-2-1</inkml:trace>
  <inkml:trace contextRef="#ctx0" brushRef="#br0" timeOffset="651">1006 745 26,'11'-22'23,"-11"22"-5,4-19-3,-4 19-1,1-19-7,-1 19-5,3-15-1,-3 15-1,0 0 0,-3-17 0,3 17 0,0 0-1,0 0 1,-16-14 0,16 14 0,-15-3-1,15 3 1,-16 1 0,16-1 0,-24 21 0,8-4-1,-3 5 1,-2 8 0,0 1 0,0 3 0,3 2 0,2-2 1,6-1-1,7-9 0,4-2 0,-1-22 1,25 21-1,-4-21 0,4-5 0,3-9 0,-1-5 0,4-5 0,-2-3 0,-5-1 0,-4 2 0,-6 4 0,-4 3-1,-10 19 1,3-15 0,-3 15-1,0 0 1,-14 24 0,10-9 0,3 2 0,2-1 0,6-1 1,-7-15-1,29 19 0,-8-15 0,1-4 0,6-7 0,-2-4 0,4-6 0,3-5 0,-1-9 0,-1-7 1,-4-10-1,-1-7 0,-2-7 0,0-6 0,-4-3 0,-6 1 1,-2 3-1,-4 3 0,-3 11 0,-5 6 0,-4 10 0,-2 7 0,-2-1 0,0 14 0,-4-2-1,12 19 1,-21-8 0,21 8 0,-17 10 0,7 6-1,-1 9 1,-5 3 0,-1 11 0,3-1 0,-1 7-1,1 5 1,-1 1 0,4 8 0,3 1 0,5 0-1,1-2 2,2 1-1,3-6 0,7-5 0,0-3 0,3-9 0,1-7 1,2-7-1,4-6 0,1-9 0,3-7 0,-2-9 0,6-6 1,-1-8-1,1-6-1,-1-5 1,-1-6 0,-2-3 0,-4 0 0,-3 2 0,-2 2 0,-4 2 0,-3 7 0,-3 7 0,-2 6 0,-3 17 0,2-21 0,-2 21 0,0 0 0,0 0-1,-11 21 1,6-2 0,0 5-1,-3 5 1,0 6 0,0 1-1,0 1 1,1 3 0,2-2 0,4-6 0,2-1 1,4-7-1,2-1 0,2-8 0,-9-15 1,29 14-1,-9-16 0,1-6 0,1-6 0,3-8 0,0-8 0,0-6 0,1-3 0,-2-4 0,-3-2 0,-3 6 0,-6 1 0,3 9 0,-10 5 0,0 8-1,-5 16 1,0 0 0,0 0 0,0 0-1,-15 22 1,9-1 0,-1 3 0,2 5-1,1 4 2,0 1-1,4 1 0,2-3 0,4-2 0,2-5 1,5-2-1,3-10 0,5-4 1,2-9-1,6-7 0,0-7 0,2-6 0,0-11 0,-1-10 0,-1-9 0,-3-7 0,-5-1 0,-3 1 0,-5 2 0,-7 9 0,-4 8-1,-7 14 1,5 24 0,-35-5-1,12 22 1,-3 8 0,-1 12-1,2 6 1,3 5 0,4 1 0,8 3 0,9-4 0,6-1 1,4-8-1,11-6 0,2-8 1,12-7-1,3-10 0,10-6 1,5-11-1,6-1-10,-2-12-13,1-6 1,-2-3-2,-5-5 0</inkml:trace>
  <inkml:trace contextRef="#ctx0" brushRef="#br0" timeOffset="2333">2769 395 26,'-18'-3'24,"18"3"0,-14-23-5,14 23-12,-3-20-5,3 20-2,13-24 0,-13 24 0,29-23 0,-8 13 0,4 0 0,6 3 0,-2 2 0,3 6 0,-1 3 0,-3 6 0,-7 5 0,-5 6 0,-8 7 0,-8 1 0,-7 7 0,-7 2 0,-9 1 0,-3 1 0,-1-4 0,-1-2 0,4-5 0,3-3 0,7-9 0,14-17 0,-18 14 0,18-14 0,11-24 0,7-3 0,6-10 0,10-9-1,5-9 1,5-2 0,2-3 0,1 2 0,-5 6 0,-6 8 0,-9 6 1,-8 10-1,-9 11 0,-10 17 0,0 0 0,-19 2 0,1 15 0,-5 9 0,-1 8 0,0 6 0,3 4-1,3 1 1,9 3-1,7-5 1,7-2 0,9-6 0,12-10 0,10-9-1,7-6 2,9-8-1,6-5-12,-1-10-11,-9-7 0,-4-4-1</inkml:trace>
</inkml:ink>
</file>

<file path=ppt/ink/ink1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26.8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243 702 101,'0'0'9,"0"-19"-10,0 19-2,0 0 4,0 0-1,11-19 0,-11 19 0,0 0 0,5-20 0,-5 20 0,3-21 0,-3 21 0,3-23 0,-3 23 0,2-22 0,-2 22 0,-3-17 0,3 17-1,0 0 1,-15-14 0,15 14 0,-14 3 0,14-3 0,-24 21 0,7-2-1,-8 12 1,-8 9 0,4 6 0,0 10 0,0 0 0,5 3 0,5-4 0,12-5 0,17-10 0,13-12 0,4-13 0,9-11 1,9-13-1,3-8 0,0-9 0,-4-9 0,-5-8-1,-6-3 2,-7-3-2,-8 3 2,-5 3-1,-8 5 0,-2 7-1,-5 8 2,2 23-2,0 0 1,0 0 0,-14 19 0,11 5 0,3 4 0,3 1 0,5 1 0,1-5 0,8-2 0,4-8 0,6-4 1,2-13-12,10-1-12,-1-6 0,-1-8-1,0-4 0</inkml:trace>
  <inkml:trace contextRef="#ctx0" brushRef="#br0" timeOffset="580">752 649 21,'-19'-5'25,"19"5"-1,-8-18 1,9 3-15,-1 15-9,31-26-1,-8 17 0,-1 4 0,4 5 0,-4 7 0,-1 5 0,-4 5 0,-6 6 0,-5 3 0,-6 0 0,-1-1 0,-4 0 0,-2-5 0,1-1 0,-2-3 0,8-16 0,0 0-1,-15 5 1,15-5 1,4-40-1,4 7 0,6-4 0,5-7 0,6 1 0,7 2 0,0 6 0,2 11 0,-2 12 0,-4 14 0,-7 8 0,-7 13 0,-6 6 0,-9 7 0,-8 2 0,1 4 0,-4-5 0,2 0 0,0-11-9,9-4-13,1-22-2,0 0 0,30-3 0</inkml:trace>
  <inkml:trace contextRef="#ctx0" brushRef="#br0" timeOffset="1071">1503 406 31,'0'0'25,"-11"-18"-1,11 18 1,-6-19-22,6 19-3,0 0 0,0 0 0,-17-1 0,17 1-1,-22 29 1,4-5 0,-4 5 0,-4 9-1,2 4 1,-1 1 0,4-2 0,5-1-1,8-6 1,7-3 0,6-12 0,9-8 0,7-11 0,6-12 1,6-9-1,2-13 0,-1-6 0,3-12 0,-3-5 0,-5-8 0,-5-6 1,-9-3-2,-7 0 2,-4 5-2,-4 7 1,-4 8 0,-4 14 0,-5 16-1,13 24 1,-26 7-1,11 16 1,1 21 1,1 10-2,3 8 2,4 4-2,4 1 2,9-3-1,4 1 0,10-4-1,6-15 1,7-8 1,8-7-20,2-10-5,-1-20 0,4-7 0</inkml:trace>
</inkml:ink>
</file>

<file path=ppt/ink/ink1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28.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289 989 41,'0'0'21,"11"-15"-4,-11 15 0,10-17-5,-10 17-8,2-18-3,-2 18 0,-2-15-1,2 15 0,0 0 0,-8-21-1,3 6 2,5 15-2,-14-19 1,14 19-1,-23-2 1,7 9-1,-5 3 1,-3 9 0,-6 16-1,0-3 1,-4 15-1,1-7 1,3 1 0,7-1 0,7-8 1,13-2-1,9-13 0,12-9 1,9-8-1,7-10 0,5-9 0,2-10 1,-3-4-1,-2-7 0,-5 3 0,-7 0 0,-6 6 0,-9 5-1,-9 26 1,7-17 0,-7 17-1,-13 24 1,3 0 0,2 6 0,3 3 0,5-2 0,5-6 1,15 1-7,4-12-16,10-12-1,6-7-1,2-16-1</inkml:trace>
  <inkml:trace contextRef="#ctx0" brushRef="#br0" timeOffset="511">677 607 31,'-13'24'25,"-3"17"-1,-2 12 1,2 15-25,3 14 0,4 12 0,0 9 0,3 7 0,1 9 0,4-13 1,2-8-2,1-10 2,-1-14-2,3-17 2,-3-18-2,2-13 2,-3-26-1,0 0 0,0 0 0,4-41 0,-3-7 0,3-20 0,2-16 0,7-13 0,5-4 0,8-1 0,4 5 1,6 3-1,0 25 0,1 22 0,-3 21 0,-5 23 0,-10 15 0,-11 10 0,-11 13 0,-8 13-1,-5-3 1,-7-2 0,0-3 0,-1-6 0,3-8 0,0-12-10,21-14-13,-18-2 0,15-24-1,8-8 0</inkml:trace>
  <inkml:trace contextRef="#ctx0" brushRef="#br0" timeOffset="952">944 541 36,'0'28'25,"0"20"0,-1 16-4,1 12-21,1 11 0,2 10 0,-1 6 0,3 3 0,0-5 0,1-8-1,-1-8 2,2-11-2,-4-15 2,0-14-1,0-14 0,-1-16 0,-2-15 0,0 0 0,-2-40 0,-1-3 0,1-15 0,-1-16 1,3-13-1,7-6 0,6-5 1,4 0-2,8 17 1,2 19 0,5 10 1,1 28-1,-4 20-1,-6 16 1,-9 18-1,-11 11 2,-4 4-2,-9 0 2,-9 6-2,-2-6 1,-4-3 0,6-3-10,-1-11-12,4-11-2,16-17 0,-14-7 0</inkml:trace>
  <inkml:trace contextRef="#ctx0" brushRef="#br0" timeOffset="1432">1473 822 10,'-5'-28'24,"5"28"1,-1-19-8,1 19-4,0 0-3,-10-22-3,10 22-6,0 0-1,0 0 1,0 0-1,0 0 0,0 0 0,0 0 0,-10-15-1,10 15 1,0 0-1,0 0 1,0 0 0,0 0 0,0 0 0,-3-19 0,3 19 0,11-23 1,-9 6-1,-2-5 0,3-4 0,-3-7 0,5-7 1,-5-6-2,6-11 2,6-5-2,-3-7 2,6 2-1,-4 1 0,6 7 0,-11 9 0,7 11-1,-13 11 1,0 28 0,-31-19 0,12 21-1,-4 5 1,0 7 0,-1 3-1,2 7 1,2 4 0,10 4 0,7 10-1,-5 4 1,3 6 0,2 3 0,1 4 0,2 1 0,0 4 0,0 1 0,0 3 0,0-5 0,4 0 1,-1-3-1,0-5 0,5-3 0,5-9 1,-3-7-1,9-8 0,6-11 1,4-5-1,1-14-5,8 1-18,-3-10 0,-4-6-1,6-4 0</inkml:trace>
  <inkml:trace contextRef="#ctx0" brushRef="#br0" timeOffset="2123">1832 738 32,'-18'-11'24,"18"11"1,0 0-2,0 0-22,-11 23-1,13 1-1,-1 5 1,1 4 0,-1 3 0,1-1 0,0 1 0,-1-7 0,4-5-21,0-7-1,-5-17-2,19 7 0</inkml:trace>
  <inkml:trace contextRef="#ctx0" brushRef="#br0" timeOffset="2444">2057 938 31,'0'0'24,"-21"27"1,21-27-1,0 0-23,0 0-1,0 0 0,32-7 1,-7-12-1,4-8 1,-2-8-2,1-8 1,-6-2 0,-4-3 0,-5 0 0,-8 1-1,-4 8 1,-2 4-1,-6 9 1,-2 9-1,9 17 1,-23-14 0,8 19 0,1 6-1,-4 6 1,0 5 0,-1 6 0,0 6 0,-3 4 0,5-3 0,1 6 0,3 2 0,3-1 1,3-3-2,4-2 2,5-3-1,4-6 0,4 1 0,6-14 0,10-8 0,8-8 0,8-10 0,7-8 0,2-8 1,6-11-2,1-5 1,-6-9 0,-5 0 0,-13 2 0,-7 5 0,-11 6-1,-11 9 0,-3 11 1,-2 19 0,0 0 0,-21 14 0,19 7 0,6 5 0,4-2 0,9 7 0,-2 2 1,4-1-1,-7 1 0,-3 0 0,-15 0 0,-13 0 1,-11 6-5,-13-6-18,-12-11-2,-3-3 0,-10-12-1</inkml:trace>
</inkml:ink>
</file>

<file path=ppt/ink/ink1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31.9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214 242 20,'-14'-38'24,"-1"5"0,4-2 0,6-1-13,5 8-10,10 1-1,9 4 0,9 7 0,2 8 0,5 11 0,0 11-1,-4 14 1,3 10-1,-11 16 1,-5 12 0,-9 10-1,-7 12 1,-7 4 0,-10 5 0,-1 4 0,-5-1 0,0-1 0,2-5 0,2-10 0,6-7 0,6-11 0,5-13 0,5-13 1,5-10-1,6-15 0,3-11 1,6-13-1,1-14 1,0-8-1,0-10 0,-4-10 0,-6-8 0,-7-6 0,-13-5-1,-12-1 1,-11 7 0,-12 7 0,-12 10 0,-7 9 0,-4 12-1,1 14 1,4 8 0,7 8 0,9 3 0,11 1 1,13-1-1,17-7 0,0 0 1,46-7-1,1-12 1,10-5-1,9 0 0,5-2 0,4-2 0,-2 0-1,-10-1-7,-8 6-15,-8 10-1,-13-3 1,-3-1-2</inkml:trace>
</inkml:ink>
</file>

<file path=ppt/ink/ink1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32.7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124 224 34,'0'0'25,"-10"-18"-4,10 18-6,0 0-8,0 0-7,0 0 0,0 0-1,-18 14 1,6 2-1,0 3 1,-2 5-1,-1 2 1,-1 5 0,3 5 0,4-2 1,4-2-1,6-3 0,6-5 1,6-7 0,8-3-1,6-12 1,5-16-1,4 0-1,-2-5 1,-5-5 0,-7-4-1,-9-3 1,-11 2-1,-14 3 1,-9 9-1,-8-4 1,-3 4 0,2 5 0,1 2 0,6 1 0,23 9 0,-16-19 0,16 19 0,35-28 0,-1 11 1,10 0-1,6 3 0,4 4 0,1 8 0,-5 6-1,-5 6 1,-11 7 0,-6 6 0,-12 2 0,-7 1 0,-7-2 0,-4-1-1,-1-6 1,3-17 0,-10 17 1,10-17-1,4-15 0,2-9 0,9-9 0,2-9 0,9-4 0,2-1 0,1 1 0,1 8 0,-1 10 0,-3 16 0,-3 14 0,-6 15 0,-7 14 0,-7 7-1,-4 7 1,-4 2 0,0-3 0,-2 0 0,7-8 1,5-7-3,10-8-19,7-16-1,9-10-1,11-18-1</inkml:trace>
</inkml:ink>
</file>

<file path=ppt/ink/ink1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33.5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4 201 28,'0'0'24,"-6"-17"0,4 2-1,7-3-22,1 1-1,9 3-1,8-3 1,3 4 0,8 0 0,3 5 0,2 4 0,0 10-1,-3 6 1,-7 5 0,-6 10 0,-10 8 0,-10 3 0,-10 5 0,-9 1-1,-7 1 1,-7-3 0,-3-3 0,1-4 0,1-8 0,3-6 0,7-6 0,21-15 0,-19 4 0,25-20 1,9-10-1,7-15 0,13-11 0,5-6 0,6-6 0,1-1 0,0 5 0,-5 6 0,-8 13-1,-10 13 1,-24 28 0,17-10 0,-17 10 0,-23 38 0,5-4 0,-1 6 0,1 5 0,3 1 0,5 1 0,10-6 0,7-5 0,12-8 0,9-9 0,8-9 0,4-8 0,9-8 0,-5-4-18,-2-11-3,0-1-2,-14-7-1</inkml:trace>
</inkml:ink>
</file>

<file path=ppt/ink/ink1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20:34.5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327 51 22,'2'-32'24,"-4"11"-1,2 21 0,0 0-15,-2 22-8,1 16-1,-4 18 1,-5 12-1,-3 17 1,-3 15-1,-5 10 1,-2 2 0,0-3 0,2-6 0,3-8 0,7-14 0,3-14 1,6-17-17,11-23-5,3-11-2,-12-16 0</inkml:trace>
  <inkml:trace contextRef="#ctx0" brushRef="#br0" timeOffset="270">-4 760 16,'-8'-16'24,"19"-8"1,17-7-1,12-4-12,16-9-12,8-3 0,8-1 0,1 5 0,-3 3 0,-6 6 0,-8 3 0,-11 7 0,-11 5 0,-10 5 0,-7 5 0,-17 9 0,14-8 0,-14 8-1,0 0 1,0 0 0,0 0-1,-6 19 1,6-19-1,-15 34 1,7-8 0,-2 5 0,-1 9 0,0 1 0,1 4-1,0-2 1,5 0 0,2-5 0,6-4 0,5-10 0,4-6 0,9-13 1,6-7-1,6-7 0,-1-11 0,2-10 0,-3-6 0,-2-3 0,-1-1 0,-9 4 0,-9 1 0,-5 8 0,-3 4 0,-2 23 0,0 0-1,0 0 1,-22 9 0,18 7 0,-1 2 0,5 1 0,1 0 0,7-3 1,9-4-1,4-9 0,8-4 0,3-8 0,6-6 0,-3-6 0,-1-5 0,-4-2 0,-9-3 0,-8 4 0,-12 1 0,-6 4 0,-8 4 0,-6 6 0,-2 5 0,1 2-16,6 2-6,14 3 0,0 0-1</inkml:trace>
  <inkml:trace contextRef="#ctx0" brushRef="#br0" timeOffset="931">1347 203 33,'-13'22'24,"2"4"-1,-4 5-4,5 0-20,4 2 1,4 3-1,1 0 1,2 2 0,3-1 0,0-5 0,1-6 0,5-2-14,-10-24-7,21 11-1,-5-20-1</inkml:trace>
  <inkml:trace contextRef="#ctx0" brushRef="#br0" timeOffset="1141">1405 213 22,'-21'7'6,"4"-2"-6,17-5 0,-23 0-18</inkml:trace>
  <inkml:trace contextRef="#ctx0" brushRef="#br0" timeOffset="1271">1761 150 38,'0'0'25,"0"0"-1,0 0-10,-20 5-14,20-5 0,-14 2 0,14-2 0,-21 5-1,21-5 1,-22 20 0,6-6-1,3 2 1,-3 4-1,1-1 1,1 7 0,-1-3 0,6 1-1,2 2 1,5-1 0,6 5 0,2-1 0,6-1-1,4-4 1,10-2 0,-4-6 0,14-8 0,5-6 0,1-9 0,2-10 0,-2-9 0,0-5 0,-6-10 0,3-1 0,-15-1 0,-8-2 0,-5 7 1,-7 6-1,-8 8 0,-5 3 1,-8 16-1,-4 8 0,-1 8 0,-1 9-1,0 3 1,4 6 0,4 4 0,7 3-1,6-5 1,11-2 0,8-5 0,11-7 0,13-4 0,7-10-1,11-6 1,1-8 1,6-1-11,-4-7-12,-10-12 0,-4 0-2</inkml:trace>
</inkml:ink>
</file>

<file path=ppt/ink/ink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08.87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61 171 43,'-25'-14'27,"25"14"-1,-20-15-1,20 15-8,0 0-7,-16-19-9,16 19 0,0 0 0,0 0 0,0 0 0,0 0 0,0 0-1,0 0 1,0 0-1,0 0 0,34 0 1,-2 0-1,10-3 0,10-1-1,9-3 1,11-1 0,5-6 0,5 0 0,-1-5-6,2 9 2,-17-5 0,2 10-20,-23-6-5,-6 8-2,-23-7 0</inkml:trace>
</inkml:ink>
</file>

<file path=ppt/ink/ink1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31.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403 24 25,'0'0'29,"0"0"-1,-17-8-2,17 8-8,0 0-6,-18-21-2,18 21-7,0 0-3,-21 4 0,21-4-1,-29 25 1,8-8-1,-2 6 1,-3 1-1,-3 2 1,-3 1 0,0-2 0,-4-4 0,7-1 0,2-6 0,6-3 0,2-4 0,19-7 0,-23 10 0,23-10 0,16 4 0,7-2 0,7-2 0,6 3 0,12-1 0,5 2 0,15-2 0,0 1 0,0-1 0,-5 0 0,0-1 0,-7 1 0,-7 2-3,-11-8-6,-4 8-7,-11-2-8,-23-2-2,21-4 0,-21 4-1</inkml:trace>
</inkml:ink>
</file>

<file path=ppt/ink/ink1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34.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91 35,'-16'-12'23,"-2"-1"-4,0-1-3,18 14-3,-27-24-7,27 24-2,-16-12-2,16 12-1,-15 0 0,15 0 0,-8 19 0,10 1 0,1 8-1,7 8 1,4 14-1,9 11 0,6 8 0,7 10-1,2 12 1,3 3 0,1 4 0,5 2 0,-2-5-1,1-7 2,-4-9-2,3-10 1,-1-17 0,-9-9-1,4-15 1,-5-13-1,-5-15 1,-8-12-1,-6-12 0,-13-16 1,-6-15 0,-1-12-1,-14-16 2,-9-5-2,1-5 2,-4-5-2,2-1 1,5 16 1,0 13-2,6 14 2,5 17-1,3 11 0,5 7 1,5 21 0,0 0-1,23 30 1,-5-4-1,6 5 1,13 8 0,8 6-1,9 7 0,4 0-1,5-4 2,0-3-1,4-4-1,-1-6 1,-11-4 0,-3-10 0,-10-4 0,-10-7 0,-7-3 0,-9-9 0,-16 2 0,5-24 0,-15-2 0,-9-5 0,-7-15 0,-8-15 1,-12-11-1,-4-8 0,-3-4 0,1 3 0,2 3 0,6 7 0,7 11 0,11 17 0,8 17-3,18 26-14,0-19-8,16 26 0,2 0 1</inkml:trace>
  <inkml:trace contextRef="#ctx0" brushRef="#br0" timeOffset="791">1282 568 40,'1'17'25,"-1"-17"-1,0 0-6,0 0-14,10-22-1,-10 22-1,23-35-2,-14 13-1,3-3 1,-4-4 0,-3-7 0,-4 1 0,-4 1 1,-4 1 1,-4 0-1,-2 6 1,-6 4-1,-2 11 1,-4 10 0,-1 8-1,-1 9 0,1 11-1,3 3 0,-1 8-1,10 2 2,4 1-1,7-2 0,6 0 0,11-10 0,6-3 0,9-2-1,8-8 1,4-1 0,2-5-1,4-4 0,-1-5 0,-3-2 1,-1-5-1,-4-1-1,-4-6-17,-4-12-6,-4 4 1,-5-15-2</inkml:trace>
</inkml:ink>
</file>

<file path=ppt/ink/ink1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36.0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1118 32,'-13'-19'25,"13"19"0,-16-16-3,16 16-8,-14-15-3,14 15-9,0 0-2,-16-12 0,16 12-1,0 0 1,-15-2-1,15 2 1,0 0-1,0 0 1,-14 17-1,14-17 1,-4 26 0,8-4 1,-1 3-1,5 0 0,3 5 0,7-3 0,1-1 0,7-2 1,2-5-1,2-5 0,3-5-1,-1-6 1,2-5 0,-5-6 0,-2-6-1,-4-9 1,-2-1 0,-7-5-1,-4-5 1,-3 1 1,-7-3-1,-4 1 1,-5 3-1,-1 2 1,-5 3-1,1 3 1,-1 6-1,2 3 0,13 15 0,-20-21 1,20 21-1,0 0 0,-15-10 0,15 10 0,0 0 0,0 0 0,16 17-1,-16-17 1,21 26 0,-5-11 0,4 4 0,2 2 0,1 0 0,4-2 0,-1-4 0,2-1-1,-4-7 1,0-4-1,-3-3 1,-3-8-1,-4-6 1,-6-9-1,-3-2 2,-5-8-1,-5-5 1,-4-2-1,-4 1 1,-3 3 0,-2 1-1,0 8 1,0 4-1,2 6-1,16 17 1,-22-17-4,22 17-15,0 0-7,0 0 1,0 0 0</inkml:trace>
  <inkml:trace contextRef="#ctx0" brushRef="#br0" timeOffset="762">691 558 38,'-10'21'26,"12"3"0,-2-2 0,3-6-17,12 9-8,-1-7 0,6 11 0,1-12-1,3-3 0,-3-2 0,-3-2 0,-1 1-6,-17-11-10,23 3-10,-23-3 1,0 0 0,11-17-1</inkml:trace>
  <inkml:trace contextRef="#ctx0" brushRef="#br0" timeOffset="1002">544 348 44,'-29'-16'20,"29"16"-2,-14-5-8,14 5-25,0 0-11,0 0 1</inkml:trace>
  <inkml:trace contextRef="#ctx0" brushRef="#br0" timeOffset="1192">696 150 54,'-13'34'26,"13"-15"0,10 2-7,12 8-17,1 5-1,6 4 0,2-1 0,6 4-1,-3 5 0,0-1 0,0-2 0,-4-3 0,1-6 0,-2-4 0,0 1-4,-6-11-3,-2-11-11,-2-6-6,-19-3-1,18-26-1</inkml:trace>
  <inkml:trace contextRef="#ctx0" brushRef="#br0" timeOffset="1443">814 14 33,'0'0'26,"0"0"0,-16-16 0,16 16-10,0 0-10,0 0-6,17 26-1,-2-11 1,3 8 0,3 4 0,5 8 0,1 3 0,5 1 0,1 4 0,1 0 0,-1 1 0,5-7-1,-3 1 1,2 4 0,-4-15 0,-1 6 0,-3-14-8,0 2-15,-2 1-3,-10-10 0,-1-2-1</inkml:trace>
</inkml:ink>
</file>

<file path=ppt/ink/ink1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3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60 713 20,'-24'-16'25,"24"16"1,-18-9-4,18 9-6,0 0-4,-19-10-4,19 10-8,0 0 0,0 0 0,0 0 0,1 24 1,6-7-1,1 6 0,6 1 0,2 5 0,5 6 0,2 1 1,4-1-2,3-3 2,2-1-1,0-7 0,1 1 0,-3-6-1,-2-11 1,-1-6 0,-4-7 0,-4-6-1,-6-6 1,-3-7 0,-7-9 0,-5-3-1,-6-7 2,-5-2-1,-3 0 0,-1 2 0,-1 2 0,-3 5 0,3 5 1,3 6-1,4 8 0,11 17 0,-16-19 0,16 19 0,0 0 0,0 0 0,0 0 0,13 24 0,0-8 0,1 5 0,7 1 0,4-1 0,0 4 0,3-2 0,3 1-4,-2-8-11,-2-6-11,4 0 0,-7-11 0,5-1 0</inkml:trace>
  <inkml:trace contextRef="#ctx0" brushRef="#br0" timeOffset="651">634 276 29,'0'0'23,"-17"-7"-1,17 7-4,-16 9-3,16-9-4,-11 26-9,8-5 0,4-1-1,3 4 1,5-3-1,-9-21 0,28 33-1,-9-26 1,5 1-1,1-2 1,2-3-1,2 0 0,-1 1 0,-4 1 0,2 0 0,1 4 0,-7 3 0,-1 2 0,-8 3 1,-9 5-1,3 1 0,-5 3 0,-5-2-1,-8 0 1,2-2 0,-7-3-1,0-7-6,18-12-9,-29 18-6,11-24-3,1 0 0,-3-12 0</inkml:trace>
  <inkml:trace contextRef="#ctx0" brushRef="#br0" timeOffset="1051">563 328 27,'0'0'25,"0"0"1,-17 14-5,17-14-6,5 43-3,-5-14-7,8 11-5,-1 3 0,2 9 0,1-6 0,3-1 1,0-2-2,2-3 1,-1-7-2,1-9-8,2-9-11,3-1-6,-6-14 1,4-5 0</inkml:trace>
  <inkml:trace contextRef="#ctx0" brushRef="#br0" timeOffset="1352">913 438 30,'0'0'25,"0"0"1,20 19-4,-20-19-14,22-3-2,-22 3-2,29-28-1,-12 13-2,-1-8-1,-2-4-1,-2-1 1,-3-3 0,-1 0 1,-4-3-1,-1 8 0,-5-9 0,-1 2 0,-5 6 1,-2-1-1,-3 2 1,-6 6-1,4 2 1,-1 6 0,-7 5-1,9 4 1,-4 3-1,18 0 0,-26 14 0,26-14 1,-16 26-1,8-9 0,6 5 0,-4 3 0,6 0 0,-3 3 0,3 3 0,3-5 0,-1 7 1,6 1-2,6-5 2,4 3-2,3-5 2,3 1-2,1-8 1,0 5 0,8-12 0,-3-4 0,-2-2 0,-1-7 0,1-2 0,-2-6-1,3-3 1,-7-13 0,4 10-2,-10-10-12,2-4-11,-3 8-1,-6-6 0,1 3 0</inkml:trace>
</inkml:ink>
</file>

<file path=ppt/ink/ink1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1383 17,'0'0'22,"-14"-5"1,14 5-10,0 0-1,0 0-2,0 0 0,5 29-5,9-5-2,6 4 0,6 8 0,3 5 1,5 11 0,7 5-1,4 3 0,-3-8 0,0 1-1,-3-8-1,0-2 0,-5-9-1,-1-10-3,-7-3-14,-5-9-7,-5-12-4,-1-3 0,-15 3 1</inkml:trace>
  <inkml:trace contextRef="#ctx0" brushRef="#br0" timeOffset="391">730 1469 7,'0'0'20,"0"0"3,-19-17-5,9 1-3,10 16 2,-16-20-3,16 20-3,-18-21-2,18 21 0,-23-5-5,23 5-2,-29-2-1,13 6 0,0-3-1,-4 6 0,5 5 0,-2-7-1,2 14 2,0 6-2,2 2 1,4 4 0,1 7 0,3 2-1,3-4 2,9 8-1,4-11 0,7-5 0,6-6 0,4-6 0,4-10 0,4-7 0,-2-10 0,-2-6 0,-1-5 0,-10-7 0,-4-2 0,-8-14 0,-5-2 0,-12 8 0,-2-1 0,-5 4 0,-4 5 0,1 3 1,0 6-1,2 13 0,1 6 0,15 3 0,0 0 0,0 0 0,0 0 0,7 16 0,7 1 0,4 3 0,2 1 0,1 0-1,0-1 1,-2-4-9,9 6-12,-5-3-7,-4-14-2,-3-3 2</inkml:trace>
  <inkml:trace contextRef="#ctx0" brushRef="#br0" timeOffset="972">824 1263 27,'0'0'29,"-24"0"-2,24 0 1,-19-11-13,19 11-2,0 0-3,21-3-10,-2 6 0,2 4-1,4 2 1,2 5 0,2 1 0,1 2 1,-4 0-2,-2 1 2,-3-5-1,-3 1 0,-18-14 0,24 17 0,-24-17 0,0 0 1,0 0-1,0 0 0,0 0 0,0 0 0,-26-19 0,10 2 0,0-2 0,-2-5 0,3-2 0,2-1 0,4 1 0,4 0-1,2 2 1,4 3 0,4 6 0,-5 15 0,24-16 0,-6 15 0,3 2 0,2 6 0,1 4 0,2 1 0,-3 2 0,0-1 0,-5 1 0,-2-4 0,-16-10 0,19 18 1,-19-18-1,0 0 0,0 0 0,0 0 0,0 0 0,-17-28 0,5 11 0,-1-6 0,2-1 0,0-1 0,4-3 0,2 0-1,5 1 1,7 1 0,2 5 0,6 4 0,3 7 0,5 5 0,4 6 0,2 6 0,2 9 0,-1 1 0,-3 4 0,-3 1 0,-1-3 0,-8-5-10,-1 3-10,-14-17-7,15 9-1,-15-9-1</inkml:trace>
  <inkml:trace contextRef="#ctx0" brushRef="#br0" timeOffset="1703">1214 521 17,'0'0'22,"0"0"-1,-6 26 0,17-9-10,10 9-9,7 6 0,4 8 0,5 5 0,1-2 0,1-2-1,3 0 1,-6-5 0,-9-6-1,-4-8 1,-7-8 4,-16-14-1,20 14 0,-20-14 0,0 0 0,-8-23 0,-5-1-1,1 2 0,-2-9-4,-1 0 0,2 0 0,3 2 0,5-1 0,4 4 0,6 4 0,4 3-1,6 4 1,5 4 0,1 8 0,5 3 0,1 5 0,1 5 0,-2 6 0,-2 3 0,-6 7 1,-2 1-1,-9 1 0,-9-1 0,-6 2 0,-7 1 1,-6-4-1,-5-7-1,4 3-10,-9-17-8,6 2-7,4-4-1,3-11 0</inkml:trace>
  <inkml:trace contextRef="#ctx0" brushRef="#br0" timeOffset="2454">2081 429 17,'-26'-15'28,"11"13"0,-1 2-1,-5-7-9,6 19-3,-6-17-2,4 7-8,-1 0-5,0 15 0,0-10 0,0 3 0,2 4 0,3 3 0,3 6 0,9 2 0,2 3 0,9-1 0,8 1-1,8-4 1,8-3-1,2-9 1,2-5 0,-2-11 0,0-4 0,-5-11 0,-9-4 0,-7-3 0,-10-3 1,-7-14-1,-11-2-1,-6 4 2,-14-5-1,-10-4 0,-6-5 0,-5 0 0,1 1 0,1 13 0,5 5 1,6 0-1,9 10 0,11 7 0,21 19 0,-17-7 0,17 7 0,17 27-1,4 1 1,6 3 0,9 7 0,5 3 0,6 9 0,1 0-1,1-4 2,-2-1-1,-3-5 0,-7-9-3,1 2-14,-9-8-9,-6-11-1,-4-9 1,-4-10-2</inkml:trace>
  <inkml:trace contextRef="#ctx0" brushRef="#br0" timeOffset="3125">2385 118 9,'-5'-21'26,"5"21"0,-15-19-6,15 19 0,-19-17-5,19 17-2,-17-17-3,17 17-4,-17-16-5,17 16-1,-25-13 0,25 13 1,-19-11-1,19 11 0,-23-3 0,8 5 0,15-2 1,-24 13-1,24-13 0,-21 26 0,13-7 0,1 7 0,6 3 0,1 4 0,5-2 0,3 3 0,5-8 0,1 2 0,3 1 1,0-12-2,8 2 1,-1-10-1,2-9 1,0-2 0,-3 0 0,3-6 0,-5-16-1,-2 1 2,-9-15-1,-2 4 0,-5 3 0,-1-5 0,-2 3 0,-2 4 0,-1 6 1,2 8-1,1 15 0,0 0 0,0 0 0,-5 19 0,10-4 0,-1 4 0,8 0 0,-1-2 0,7 1 0,3-8-1,3 5-3,1-11-18,4-2-3,-3-4-3,-5-2 1</inkml:trace>
</inkml:ink>
</file>

<file path=ppt/ink/ink1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45.4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275 1900 37,'0'0'28,"0"0"-1,-15 1-5,15-1-9,0 0-1,-19-10-6,19 10-6,-18-5 0,18 5 0,-24-9 1,9 7-1,-1 2 0,-3 4 0,-2 1 0,0 5 0,-2 6 0,2 3 0,0 5 0,3 4 0,6 4 0,2 6 0,7 2 1,7 1-2,6 1 2,6 1-1,10-2 0,3-1 0,3-9 0,7-5 0,5-5 0,-1-9 0,1-9 0,-2-11-8,10-3-12,-6-6-7,-4-11-2,-1-1 2</inkml:trace>
  <inkml:trace contextRef="#ctx0" brushRef="#br0" timeOffset="471">770 1812 21,'0'0'27,"-13"-21"0,13 21-4,-21-12-8,7 1-1,14 11-2,-23-18-7,23 18-4,-27-25 0,9 13-1,0 2 0,0 1 1,-3 2-1,-1 6 0,1 4 0,-3 4 1,-1 3-1,4 4 0,1 3 0,0 2 0,6 4-1,2 1 1,4 2 0,7 1 0,4 3 0,5-1 0,6 2 0,6 0 0,4-8-1,5 1 1,5-9 0,0-1 0,0-7 0,1-7 0,-2-7 1,-4-7-1,-2-5 0,-4-7 0,-6-3 0,-5-9 0,-6-2 0,-6-1 0,-5 3 0,-4 2 0,-6 5 0,2 3 0,-1 8 0,14 20 1,-25-23-1,25 23 0,0 0-1,0 0 1,-3 21 0,13-4 0,4 6 0,4 1 0,3 3 0,5 1 0,-2-1 0,2-2-1,8-5-15,0-4-9,-3-13-3,2-4 0,-3-15 1</inkml:trace>
  <inkml:trace contextRef="#ctx0" brushRef="#br0" timeOffset="1092">1075 1358 28,'-14'-12'28,"-10"2"1,24 10-2,-31-4-10,8 2-6,23 2-3,-27 23-7,16-8-1,-2 4 0,13 5 0,-12 2 0,12 2 0,10 5 0,-10-1 0,16 3-1,0-2 1,9-1 0,0-6 0,9-5-1,0-5 1,-2-10 0,12-9 0,-10-7 0,0-9 0,-2-7 0,-4-5 0,-3-5 1,-2-4-1,-4-5 0,-7-3 0,-8-2 0,-4-4 0,-9-4 0,-7-4 1,-9-2-1,-5-4 0,-7 1 0,-4 2 0,-2 4 0,-6 4 0,2 7 0,2 11 0,2 8 1,4 6-1,3 10 0,6 6 0,4 6 1,10 3-1,1 7 0,15-7-1,-14 26 1,14-7 0,3 5 0,3 3 0,7 6 0,2 3 0,-1 7 0,12 1-1,3 2 2,7-1-2,3 0 1,1-2 0,5 0 0,3-2-1,9-3 1,-5-3 0,-1-2 0,3-4 0,-3 0 0,2-5 0,-2-3 0,-5-5 0,-2-4 0,-5-7 0,-2-5 0,-5-5 0,-4-7 0,-3-4 0,-2-5 0,-4-1 0,-6 0 0,-1-3 0,-6 1 0,-4 2 0,-4 1 0,-4 2 0,-1 0 0,-4 2 0,3 0 0,-4 1 0,-1-3 0,2-5 1,0-3-1,-2 4 0,0 1 0,3 3 0,-1-2 0,1 5 1,10 16-2,-17-18 1,17 18-1,0 0 1,-20-9 0,20 9 0,0 0 0,-14-9 0,14 9 0,0 0 0,0 0 1,0 0-1,0 0 0,0 0 0,0 0-1,0 0 1,1 30 1,7-11-2,5 3 2,3 2-2,2-1 2,5-1-2,-1 2 2,3-3-2,-1-13 1,0-2 0,0-6 0,-1-4 0,-1-4 0,-4-13 1,-2-3-2,-4 1 2,-4-4-2,-5-4 2,-6-4-2,-5-1 2,-2 1-2,-3 8 1,0 3 0,-1-4 0,1 4 0,1 7 0,12 17 0,-16-24 0,16 24 0,0 0 0,0 0 0,0 0 0,0 0 0,-3 19 0,13-2 0,-1 3 0,6 3 0,4 1 0,-4-2 0,4-1 0,4-5 0,4-4 0,1-7 0,2-9 0,-1-4 0,-1-8 0,4-6 0,-3-6 0,-6-3 0,-7-5 0,-3 0 0,-8 3 0,-5 2 0,-5 3 1,-2 6-1,-2 5 0,9 17 0,-20-23 0,20 23 0,-16-5 0,16 5 0,0 0 0,0 0 0,0 0 0,0 0 0,0 0 0,0 0 0,0 0 0,-14-10 0,14 10 0,0 0 0,0 0-1,0 0 1,-5-21 0,5 21 0,-8-28 0,3 9 1,-14-3-2,7-6 2,-5-4-1,-3-6 0,1-4 0,-4-1 0,1 0 0,-3 2 0,11 1 0,-12 4 0,7 8 0,1 8 0,-3 4 1,0 6-1,0 3 0,2 2 0,1 1 0,-2 2 0,4 2 0,2 2 0,14-2 0,-23 9 0,23-9 0,-13 22 0,12-6 0,2 8-1,6 3 1,4 10 0,7 4 0,3 7 0,6 4 0,4 5-1,1 2 1,8-2 0,1-2 0,-1-7 0,1-5 0,1-8 0,-2-6 0,-3-8 0,2-9 0,-7-7 0,-5-8 0,1-8 0,-7-4 0,-3-6 0,-7-5 0,-3-3 0,-6-4 0,-6-2 0,-4 3 0,-1-1 0,-4 2 1,-2 3-1,1 4 0,-1 2 0,2 3 0,13 19 0,-21-24 0,21 24 0,0 0 0,0 0 0,0 0 0,0 0 0,-3 31 0,13-9 0,1 4 0,2 2-1,1-1 1,6-1 0,-1-5 0,2-4 0,-3-5 0,3-5 0,-2-7 0,-1-7 0,1-7 0,-2-5 0,-5-7 0,0-3 0,-3-4 0,-4-3 0,-3 0 0,-4 1 1,-4 4-1,-5 4 0,-2 1 0,-2 3 0,-3 4 0,1 2 0,0 3 0,3 1 0,14 13 0,-23-19 0,23 19 0,0 0 0,-16-16 0,16 16 0,0 0 0,0 0 0,0 0 0,7 21 0,-7-21 0,14 31 0,-1-10 0,2 4 0,4 3 0,2 1 0,2 1 0,-2-6 0,1 0 0,2-7-1,-3-5 1,4-7 0,0-6 0,0-11 0,-3-6 0,-1-6 0,0-7 0,-5-8 0,-3-5 0,-5-2 1,-3 3-1,0 1 0,-2 6 0,2 3 0,5 9 0,-10 24 0,27-21-1,-6 25 1,3 3 0,1 5 0,2 3 0,-3 4 0,-3 2 1,-5 0-1,-8 1 0,-8 1 0,-6-3 1,-7-1-1,-5-1-2,-3 1-17,-4-7-6,-5-7-2,5-12 1</inkml:trace>
</inkml:ink>
</file>

<file path=ppt/ink/ink1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49.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38 35,'3'-15'25,"-3"15"1,0 0-9,0 0-4,21 21-1,-3 9-4,0 3-6,5 6-1,5 11 0,2 1-1,3 2 0,0 0 1,2-5-1,0-4 0,2-3-1,1-5 2,-3-7-2,-2-3 2,-4-6-1,-1-5-1,-7 2-10,-21-17-6,20 18-6,-20-18-3,0 0 2,-30 13-2</inkml:trace>
  <inkml:trace contextRef="#ctx0" brushRef="#br0" timeOffset="310">22 464 46,'-5'-17'27,"13"-4"0,8-8-2,10 5-14,1-10-6,10 2-4,4-4-1,3 3 0,-2 6 0,-3 5 1,-5 8-1,-4 2 0,-3 12 0,-4 9 0,-3 3 0,-4 6 1,0 5-1,0-1 0,1 0 0,1-7 0,-2-6 0,3-9 0,3-9 0,2-8 0,-1-7 0,3-5 0,-7-5 0,-6 0 0,-6-4 0,-9 3 0,-6 4 1,-13 9-1,-3 8 1,-11 9-1,1 8 0,2 9 1,4 14-3,2 1-19,13 2-4,8-3-2,7-6-1</inkml:trace>
</inkml:ink>
</file>

<file path=ppt/ink/ink1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50.4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1303 35,'-27'16'28,"-1"3"0,9-2-1,-8-5-13,14 9-10,1-5 1,14 3-2,-2-19-2,18 28-1,-2-16 0,3-2-1,17 1 1,4-1 0,1 1 0,-1-1 0,-1 2 0,-5 4 0,0 3 1,-5 2-1,-18 2 0,-7 1 1,-8 5 0,-4-8-1,-6 4 1,-4-10-2,-2 3-16,-7-13-8,-4-9-1,5-10-1,1-17-1</inkml:trace>
  <inkml:trace contextRef="#ctx0" brushRef="#br0" timeOffset="321">69 1388 9,'-16'21'22,"16"9"0,-1 3 1,-1 1-8,7 15-6,0 2 0,4 6-1,-4-7-2,8-1-2,-8-6-4,6-8-12,4-9-11,8-7-3,-4-22 1,7-13-2</inkml:trace>
  <inkml:trace contextRef="#ctx0" brushRef="#br0" timeOffset="541">511 1467 46,'0'0'28,"0"0"1,5-25-1,-15 1-13,7 1-15,0-5 0,1-5 0,-4-7 0,-4-6 0,-3-8 0,-5-5 0,-6-4 1,-5-5-1,-2 2 0,-11-7 0,13 18 0,-7 1 1,12 15-1,-2 3 1,12 19-1,-1-1 0,-1 15 0,16 3 0,-13 19 0,13 0 0,0-19-1,23 43 1,-10-17 0,14 14-1,7-3 1,2 5 0,7-1 0,1 5 0,-9-3 0,1 0 0,0 1 0,-2-2 0,-2-4 0,0-3 0,1-2 0,-3-6 0,-1-1 0,-3-6 0,-3-6 0,-4-6-1,4-1-13,-23-7-10,18-5-4,-18 5 1,-10-26-1</inkml:trace>
  <inkml:trace contextRef="#ctx0" brushRef="#br0" timeOffset="1052">331 1175 57,'0'0'29,"-1"-25"-2,11-1-3,7-2-17,8-5-6,0-7-14,13 7-7,-3 0-6,1 4-2,-4 6 1</inkml:trace>
  <inkml:trace contextRef="#ctx0" brushRef="#br0" timeOffset="1272">881 975 17,'0'0'25,"-8"17"2,8-17-4,0 0-9,0 0-1,-6-19-1,6 19-6,5-28-2,-5 11-1,-2-2-3,-1-4 0,-4 2 1,2 0-1,-1 2 0,-4 2 0,10 17 1,-14-25-1,14 25 0,-15-13 0,15 13 1,0 0-1,-18 3 0,18-3 1,-6 23-1,7-8 0,3 8 0,4 1 0,3 4 0,4 2 0,4-4-1,2 0 1,3-5 0,2-6 0,0-8 0,0-5 0,-2-7 0,-1-7 0,-2-4 0,-5-7 0,-5-3 0,-3-2 0,-4-5 0,-8 0 1,-2 0-1,-5-7 0,-2 13 0,0-5 1,0 1-2,2 10 1,11 21 0,0 0 0,0 0 0,-5 16-1,11-1 2,7 11-2,2 6 2,4-4-1,0-8 0,4-6 0,8 2-13,-4-9-9,1-5-4,-1-6-2,-4-6 0</inkml:trace>
  <inkml:trace contextRef="#ctx0" brushRef="#br0" timeOffset="1873">1371 525 48,'0'0'28,"-27"-14"0,27 14-9,-29-7-6,8 12-5,21-5-7,-31 19 0,31-19-1,-26 24 0,21 1 1,-8 1-1,17-2 0,12 2 0,-5-5 0,12 0 0,-9 0 0,14-6 0,-9-11 0,10-4-1,-9-5 1,-6-11 0,-1-5 0,-2 2 0,-4-5 0,-1-2 0,-6-2-1,-3-5 1,-5-4 0,-5 2 0,-8-3 0,-11-12 0,-4-6 0,-3-3 0,-1 0 0,1 3 0,4 10 1,2 7-1,6 8 0,12 17 0,15 14 0,-19 5 0,14 13 0,5 4 0,3 6 0,4 5 0,2 5 0,7 1 0,5-1 0,5 2 0,5-2-1,1 0 1,1-5 0,1-1 0,0-8 0,-2-2 0,-4-4 0,-4-8 0,0-3 0,-5-5 0,-4-5-1,-15 3 1,23-21 0,-17 2 0,-4-6 1,-2 1-1,-4-6 0,-2 1 0,0-1 0,-1 4 0,-3 2 0,2 5 0,8 19 1,-16-25-1,16 25 0,0 0 0,-18-3 0,18 3 0,-3 17 0,3-17 0,3 33-1,4-12 1,3 2 0,2 1 0,5-3-1,0-2 1,4-5 0,2-7 0,3-7 0,-2-5 0,2-6 0,-3-8 0,-6-5 0,0-6 0,-8-4 0,-2-8 0,-9-2 0,-4 1 0,-7 1 1,0 4-1,2 5 0,-2 5 0,-2 7 0,15 21 1,-14-15-1,14 15 0,0 0-1,8 22 1,1-1 0,7 7 0,7 5 0,1 5 0,5 4-1,4 3 2,6 5-2,-2 3 1,3-3 0,1 0 0,2 8 1,-1-3-1,2 1 0,-2 0 0,-8-3 1,2-4-1,1 0 0,-2-2 0,-5-7 0,-3-4 0,-6-1-1,-5-2 1,2-2 0,-18-1 1,-2-4-1,-9-5 1,-5 0-1,0-4 1,-2-5-1,-8-3 1,-3-11-1,6-3 0,-15-7 0,-3-13-1,-3-9 1,-9-13 0,-4-11 0,7-11-1,8-1 1,8 1-1,12 3 0,10 3 1,17 6-1,10 5 1,11 6-5,4 3-16,3-2-6,2-6-2,-7-2 2</inkml:trace>
</inkml:ink>
</file>

<file path=ppt/ink/ink1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53.8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441 2217 45,'-24'-22'27,"-4"-1"1,1 6-10,-12-7-5,-6 10-3,4 2-8,1 7-1,-4 7-1,2 3 0,5 9 0,5 4 1,8 8-1,17 4 0,-4 4 0,11 5 0,19 8-1,10 5 1,10 4 0,5 6 0,6 0-1,5 4 1,6-11 0,-3 10 0,-7-7 0,-5-3 0,-2-6 0,-5-6 0,-7-7 0,-6-7 0,-3 11-7,-14-23-8,1 2-6,-10-19-3,-11 22-2,-5-15 0</inkml:trace>
  <inkml:trace contextRef="#ctx0" brushRef="#br0" timeOffset="401">166 2991 13,'10'-28'18,"3"-1"-1,5-7-4,9-2 1,4-8-2,19-1-2,-11-4-1,3 6 0,-5 5-1,2-1-4,-9 5-2,-2 5-1,-9 9 0,-4 4-1,-15 18 1,13-18 0,-13 18-1,0 0 1,0 0 0,0 0-1,-16-4 0,16 4 0,0 0 0,-8 26 0,8-9 0,3 7 0,3 2 0,4 5 1,5-2-1,-1 0 0,10-4 0,-1-7 0,3-7 0,1-9 0,2-8 1,2-7-1,-3-6 0,-3-7 0,-5-5 0,-6-4 0,-4-2 1,-10-3-1,-10 2 0,-3 6-1,-8 6 2,-6 7-1,-2 12 0,-7 9 0,1 10 0,1 8 0,5 4 0,0 1-4,11 2-10,7-5-10,11-22-3,1 19 0,15-24 1</inkml:trace>
  <inkml:trace contextRef="#ctx0" brushRef="#br0" timeOffset="961">987 2360 34,'-5'24'28,"5"-24"0,0 0-3,0 0-14,0 0-2,10-17-1,-10 17-8,8-33 0,-3 10 0,-3-2 0,-2-5 0,-4 3 0,0-2 1,-3-1-1,-3 3 0,1 5 0,-4-1 0,2 8 1,-4 1-1,15 14 0,-26-16 0,26 16 0,-21 2 0,21-2 0,-13 16 0,10 1 0,5 5 0,2 4 0,6 3 0,3 2 0,5 2-1,1-4 1,4-3 0,1-5 0,2-9-1,1-4 1,-1-6 0,-1-9 0,-3-7 0,-1-6 0,-5-8 0,-3-1 0,-8-5 0,-7-4 0,-9 0 1,0 7-1,-5 2 0,0 8 0,-1 4 1,17 17-1,-25-9 0,25 9 0,3 17 0,-3-17 0,21 31-1,-3-13 1,3 0 0,3-2 0,3-2-1,-4-7-12,3-1-9,-5-7-4,-2-3 0,-3-6-1</inkml:trace>
  <inkml:trace contextRef="#ctx0" brushRef="#br0" timeOffset="1532">1218 1954 37,'-14'-9'27,"14"9"0,-20-27-5,20 27-7,2-25-4,-2 25-9,20-15-2,-1 13 0,2 4 0,2 5 0,2 1 0,0 5 0,0-1 0,0 0 0,-6 0 0,-19-12 0,28 19 1,-28-19-1,0 0 0,0 0 0,0 0 1,0 0-1,-28-12 0,14-16 0,-7-3 0,1 0 0,4 0 0,3-3 0,7 3 0,6 1 1,3 6-2,-3 24 1,29-6 0,-5 7 0,2 11 0,5-3 0,1 12 0,0 3-1,-2 1 1,-3 1 0,-1 2-14,-10-6-10,-3-6-3,-8 3 2,-5-19-3</inkml:trace>
  <inkml:trace contextRef="#ctx0" brushRef="#br0" timeOffset="2273">1694 1501 44,'0'0'26,"0"0"1,-12-24-9,12 24-5,0 0-3,0-20-7,0 20-3,-5-16 1,5 16-1,-16-14 0,16 14 1,-22-10-1,7 8 0,-3 1 0,1 4 0,-4 4 0,4 3 0,1 6 1,2 3-1,-1 6 0,4 3 0,8 3 0,4 3-1,9-1 1,4-4 0,9-1 0,6-8 0,5-1 0,3-8 0,5-8 0,-5-8 0,1-4 0,-6-4 0,-8-6 0,-6-2 0,-5-7 0,-8-3 0,-10-5 0,-6-5 0,-9-7 0,-6-5 1,-6-8-2,-7-4 2,-1 3-2,-1 4 2,1 6-1,6 9 0,3 9 0,10 13 0,21 21-1,0 0 1,-3 19 0,23 12 0,9 8 0,8 11 0,6 5 0,8 2 0,2 0 0,0-4 0,-3-3 0,-4-7-3,-8-9-17,-4-8-5,-3-9-2,-10-10 0</inkml:trace>
  <inkml:trace contextRef="#ctx0" brushRef="#br0" timeOffset="3125">2091 1040 22,'0'0'26,"0"0"1,0 0-3,-3-24-6,3 24-4,0 0-4,0 0-8,-3-19-2,3 19 0,0 0 1,-16-12-1,16 12 0,-17-5 0,17 5 0,-19 0 0,19 0 0,-21 5 1,21-5-1,-26 11 0,12-5 0,-1 5 0,15-11 0,-23 20 0,12-4 0,3 5 0,2 1 0,1 4-1,3 3 1,4-2 0,3 4 0,1-1 0,9-5 0,-3-2 0,11-8 0,-3-4-1,2-8 1,2-5 0,-6-8 0,0-2 0,3-5 0,-8-6 0,-10-2 0,5-5 0,-8-1 1,2-1-1,-2 2 0,-2 1 0,-8 3 0,6 6 0,4 4 1,0 16-1,0 0 0,0 0 0,0 0 0,-5 21 0,5-6-1,5 4 1,8 4 0,4-3 0,4-1-1,-1-5 1,4-4 0,0-6 0,5-6-1,-1-5 1,-9-5 0,-4-5 0,-4-5 1,-3-4-1,-3-2 0,-8-4 0,-4-5 0,-6-4 0,-6-12 0,-9-4 1,-5-7-1,-6-3 0,-2-3 1,1-1-1,0 6 0,2 5 0,4 15 0,10 5 0,6 15 1,2 6-2,16 19 2,-16-9-1,16 9-1,-3 19 1,8 0 0,4 3 0,6 6 0,8 6 0,-1 2 0,4 4 0,6-6 0,6 2 0,-5 7 0,5-1-1,-4-6 1,0-2 0,-1-3 0,1-5-1,-6 2 1,-5-6 0,-1-10 0,-6-3 0,-1-4 0,-1-4 0,-14-1 0,18-5 0,-18 5 0,10-32 0,-7 4 0,0 4 1,-4-4-1,-4-4 0,-5 1 0,2-2 0,0 4 0,-3 13 1,11 16-1,-20-27 0,20 27 0,-16-16 0,16 16 0,0 0 0,0 0 0,0 0 0,-3 18 0,3-18-1,14 24 1,-5-7 0,5 9 0,2-13 0,0 12 0,4-5 0,-1-1 0,2-5-1,2-2 2,-1-12-2,-1-14 1,-1 12 1,-1-15-1,-3-3 0,-4-8 0,-6-3 0,-4-3 0,-1 6 1,-4 4-1,-3-5 0,-1 5 0,2 1 0,5 23 0,-8-24 0,8 24 0,0 0 0,0 0 0,0 0 0,4 16 0,-4-16 0,13 27-1,-4-11 1,6-1 0,-2 1 0,3-4 0,0-2 0,-1-5 0,2-3 0,1-4 0,1-5 0,-4-5 0,4-3 0,-6-2 0,-5-6 0,-1-1 1,-7-2-1,-5 4 0,-5 1 0,-3 6 0,-8 8 0,-1 4 0,-1 8 1,1 3-1,1 4 0,0 2 0,3 2 0,18-16 0,-26 20-1,26-20 1,0 0 0,0 0 0,0 0 0,0 0 0,0 0-1,0 0 1,14-22 0,-14 22 0,15-28 0,-4 11 0,-3 0 0,2 0 0,0 1 0,-10 16 0,22-24 0,-22 24 0,26-13 0,-26 13 0,28 6 0,-9 3 0,1 3 0,-1 4 0,-1-1 0,-2 2 0,-2-1 0,-14-16 0,20 22 0,-20-22 0,0 0 1,14 16-1,-14-16 0,0 0 0,0 0 0,-13-25 0,9 8 0,-3-7 0,1-3 0,-2-4 0,4-2 0,3 0 0,1 4 0,3 2 0,0 4 0,0 6 0,-3 17 0,15-17 0,-15 17 0,19 5-1,-19-5 1,26 26 0,-10-9 0,1 2 0,-3 0 0,2-2 0,0-3 0,-1-6 0,-1-6 0,-14-2 0,23-15 0,-12-1 0,1-1 0,-4-4 1,-3-3-1,-4-2 0,-2 1 0,-3 0 0,-4 5 1,0 3-1,8 17 0,-14-24 0,14 24 0,0 0 0,0 0 0,0 0 0,11 17 0,-11-17-1,23 27 1,-2-8 0,1 0 0,1 2 0,-4-1-1,1 1 1,-4 0 1,-2 3-1,-14 2 0,-11-1 0,-7 1-3,-3 5-15,-13-2-5,-9 1-3,-14-3 0,-9-3 0</inkml:trace>
  <inkml:trace contextRef="#ctx0" brushRef="#br0" timeOffset="5358">1993 492 56,'-21'-2'29,"21"2"-3,-4-28 1,14 1-19,22-8-9,12-2 0,9-10 1,12 8-14,-4-3-11,-4 6-3,-5 7 1,-4 8-1</inkml:trace>
</inkml:ink>
</file>

<file path=ppt/ink/ink1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59.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3767 36,'0'0'26,"0"0"-5,0 0-1,-21-18-4,21 18-4,0 0-6,-10 18-5,10-18-1,-2 24 0,6-4 1,0 6-2,6 2 2,5 1-1,4 0 1,2 1-1,5-3 0,0-3 0,0-10 0,1-5 1,-1-7-2,-4-6 1,1-8 0,-2-9 1,-3-6-2,-4-2 2,-4-1-2,-7-3 1,-6 2 0,-7 0 0,-6 4-1,-8 11 1,-5 8 0,-5 4 0,0 6 0,-3 7 0,3 1 0,5 4 0,5 0 0,3-2 0,21-12 0,-18 7 0,18-7-1,13-30 1,5 6 0,1-12 0,5-7 0,2-12-1,-2-9 2,-3-2-1,-5 1 0,-6 0 0,-3 6 0,-7 9 0,0 9 0,-7 10 0,1 10 1,6 21-2,0 0 1,0 0 1,0 0-2,25 38 1,-2-4 0,9 9 0,4 13 0,7 6 0,6 6 0,1 7 0,0 7 0,2-1 0,-2-3 1,-2-4-1,-1-7 0,-2-8 0,-5-11 1,-4-10-1,-5-16 0,-9-8 0,-1-12 0,-6-11 0,-6-6 0,-5-10 1,-8-6-2,-9-6 2,-6-7-2,-12-2 1,-7 1-1,-12 4 2,-4 5-2,-2 6 1,-2 11 0,3 9 0,5 5 0,11 8 0,8 2 0,10 1 0,21-6 0,-14-4 0,14 4 0,21-34-1,3 6 1,8-6 0,9-2-13,2-9-13,-2-5-2,2-4 1,-1-9 0</inkml:trace>
  <inkml:trace contextRef="#ctx0" brushRef="#br0" timeOffset="1161">805 2457 25,'0'0'21,"2"35"-1,8-8-4,4 4-10,12 11-1,-3 8 3,19 12-1,1-6 0,9 6-1,-2-6 0,0-1-1,-2-5 0,-1-4-3,-5-11-1,-10-6-2,-4 4-8,-15-13-12,-5-2-5,-8-18 0,0 0 0</inkml:trace>
  <inkml:trace contextRef="#ctx0" brushRef="#br0" timeOffset="1462">870 3036 50,'0'0'27,"0"0"1,8-26-3,5 2-17,13-10-6,6-6-3,4 2 1,2-1-1,3 1 2,-3 1-2,-5 6 2,-7 4-1,-9 13 0,-17 14 0,16-22 0,-16 22 0,2-16 1,-2 16-1,0 0 0,0 0 0,0 0 0,-14-2 1,14 2-1,-2 23 0,2-8 0,0-15 0,8 30 0,-8-30-1,21 24 1,-3-19 0,1-3 0,2-6 0,3-8-1,-1 2 1,1-11 0,-5 2 1,-2-10-1,-8 3 0,-2-2 0,-6 3 0,-2 4 0,-4 4 0,5 17 0,-7-19 0,7 19 0,0 0 0,10 31 0,8-7 0,3 5 0,10 9 0,6 9 0,6 1 0,9 4-1,4 3 2,6 2-2,-3 3 2,4 2-2,-5-2 1,-3 1 0,-6 2 0,-9-1 0,-8-1 0,-12-3 1,-11-1-1,-13-4 0,-13 1 0,-12-4 0,-11-7 0,-5-2 0,-8-6 0,-1-6 0,3-10 0,-6-9 1,14-11-1,2-15 0,4-13 0,13-19-1,1-18 1,9-24 0,9-18 0,13-23 0,-6-17 0,7-14 0,4-7 0,-3 7 0,1 9 0,-12 18 0,-9 18 0,-9 24 1,-9 22-1,-4 25 0,-7 20 1,-3 11-1,2 13 0,4 9 0,10 8 0,7 11 0,14 10-1,12 7 1,12 11 0,7 8 0,6 8 0,13 3 0,5 1 0,0-3 0,0-3-1,-4-12 1,-8-5 1,-2-8-2,-2-10 2,-15-7-1,-11-9 0,-8-17 0,0 0 0,0 0 0,-21-27 0,4-3 1,-4-11-2,-9-9 1,13-9 0,4 6 0,6 1-1,4-6 1,10 8 0,4 10 0,7 19 0,7 15-1,-7 12 2,-6 13-1,-8 9 0,-2 8 0,-10 0 1,-3-3-5,-1-2-14,-4-9-8,2-13-1,14-9 0</inkml:trace>
  <inkml:trace contextRef="#ctx0" brushRef="#br0" timeOffset="2573">1737 2314 32,'0'0'26,"21"-22"2,-12 3-2,4 0-10,-5-14-11,4 0-4,-1-3-1,-3-3 0,-3-3 0,-2 10 1,-4 2-1,-4 8 1,5 22-1,-18-14 1,18 14-1,-19 31 1,14 0-1,5 4 1,3 4-2,8-1 1,5-3 0,5-10 0,10-9-1,3-11 1,1-14 0,7-11-5,7-4-14,-6 0-7,-9-1-1,-3 5 0</inkml:trace>
  <inkml:trace contextRef="#ctx0" brushRef="#br0" timeOffset="2974">1025 3643 58,'0'0'28,"29"-11"-1,10-21-1,8-17-27,16-13 0,14-14 2,10-8-2,4-11 2,5-6-1,1-3 0,2 4 0,2 7-1,-2 2 1,-6 10 0,-10 10 1,-4 11-2,-15 7-6,-9 15-17,-8 7-3,-21 5 0,-10 5-1</inkml:trace>
  <inkml:trace contextRef="#ctx0" brushRef="#br0" timeOffset="3495">2607 1277 21,'-28'-12'24,"12"22"-1,16-10 1,-34 35-12,21-4-6,5-5-1,7 5 0,-1-9-1,12 0 0,-10-22-1,27 23 1,-1-16-2,8 0 0,1 1-2,-1 4 0,0 4 0,-5 1 0,2 2 0,-15 3 1,-8 6-1,-11 1 0,-5-3 1,-7-4-1,-4-4 0,-10-11-11,10 5-8,-9-12-6,2-16-2,0-8 0</inkml:trace>
  <inkml:trace contextRef="#ctx0" brushRef="#br0" timeOffset="3805">2466 1370 7,'5'17'17,"3"11"-1,-8 3-2,5 12-8,2 12-2,-1 2 1,2 5-2,-3 0 1,3-2-1,-3-5-2,3-5-11,-5-19-8,8-3-2,-11-28 0</inkml:trace>
  <inkml:trace contextRef="#ctx0" brushRef="#br0" timeOffset="4046">2823 1499 63,'0'0'29,"0"0"-2,0-27-2,3 8-25,-1-7 0,1-3 0,-3-2 0,0-4 0,-3-3 0,-5 0 0,1 2 0,-1 0 0,0 7 0,2 3 1,-1 9-1,7 17 0,-14-16 0,14 16 0,0 0 0,-12 33 0,11-11 0,1 6 0,0 1 0,3 6-1,4-3 1,1-4 0,3-2 0,0-9 0,5-5-1,0-7 1,4-10 0,-1-11 0,4-4 0,-4-8 0,-1-5 0,-5-3 0,-7-3 0,-1 1 1,-6 2-1,-3 5 0,-5 5 0,-3 5 0,12 21 1,-24-24-1,24 24 0,-19-7 0,19 7 0,-18 3 1,18-3-1,0 0 0,0 0-1,0 0 2,-13 18-2,13-18 1,0 0 0,0 0 0,0 0-1,11 20 1,-11-20 0,0 0 0,10 19 0,-10-19 0,3 16 0,-3-16 0,5 17 0,-5-17 0,3 16 0,-3-16 0,0 0 0,8 22 0,-8-22 0,13 17 0,-1 0 0,2 2 0,4 6 0,3 4 0,2 4 0,2 3 0,4 5 0,-1 2 0,2 2 0,1-4 0,0 2 0,-2 7 0,0 4 0,0-4 0,-2 0-1,-4-2 1,-5-5 0,-5 2 0,-5-4-1,-3-12 2,-5-6-1,-7-2 0,-6-4 0,13-17 0,-30 20 0,7-18 1,-3-7-1,-3-7 0,0-9 0,-3-13 0,-1-18-1,0-12 1,0-22 0,1-17 0,5-20 0,1-14 0,5-5 0,8 5 1,6 0-1,3 29 0,0 10 0,4 37 0,0 29 0,0 32 1,0 0-1,-5 22 0,1 12 0,4-8 0,3 12 0,7-14 0,2-1 0,9-6-1,5-2 1,7 1-1,2 0 1,-1 1 0,3 0 0,-5 2 0,-3-2 0,-3 4 1,-6-2-1,-11-2 1,-4 0-1,-5-17 0,-13 21 1,-1-18-1,-4-8 0,-3-7 0,-2-10 0,1-13 0,-2-8 0,-1-7 0,3-15 0,1-1-1,0 6 1,3 3 0,2 9 0,5 10 0,-1 9 0,9 10 0,3 19 0,0 0 0,0 0-1,21 38 2,-2-7-2,6 3 1,2 6 0,7 1 0,0-1-1,5 6 2,-4-16-1,-6-3-3,-6-10-15,-2-5-8,-7-5-1,-14-7-1</inkml:trace>
  <inkml:trace contextRef="#ctx0" brushRef="#br0" timeOffset="5408">3233 786 62,'0'0'29,"0"0"-2,-13-36-8,24 6-9,-6-2-8,8-3-2,8-4 0,-8 1 0,2 2 0,-6 3 0,-1 4 0,-8 29 0,10-26 0,-10 26 0,-15-9 0,15 9 0,-14 12-1,14-12 1,-10 21 0,9-6 1,1 9-1,0-24 0,13 38 0,1-17-1,2-2 2,0-16-1,5 11 0,2-14-1,1-14 1,-6 14 0,-2-17 0,-3-2 0,-3-1 0,-10 20 0,6-35 0,-7 20 0,1 15 1,-15-33-1,9 16 0,-4-2-1,5 3 1,-1 1 0,6 15 0,-4-23 0,4 23 0,0 0-1,21-1 1,-5 9 0,1 3 0,0 2 0,-1 3 0,4-1 0,-4-1 0,-16-14 0,21 22 0,-21-22 1,13 16-1,-13-16 0,0 0 0,0 0 0,0 0 1,0 0-1,0 0 0,0 0 0,-16-24 0,16 24 0,-16-24 0,16 24-1,-13-31 1,8 15 0,0-1 0,5 1 0,-2-2 0,6 2-1,-1 1 1,-3 15 0,13-23 0,-13 23 0,16-8 0,-16 8 0,16 10 0,-16-10 0,24 26 0,-9-11 0,-15-15 0,18 28 0,-18-28 0,12 19 1,3-14-1,-15-5 0,0 0 0,0 0 1,-21-12-1,21 12 0,-3-29 0,3 8-1,-3-2 1,3 1 0,-4 3 0,4 0 0,0 4-1,0 15 1,0 0 0,0 0 0,16-6 0,-16 6 0,20 13-1,-2-10 1,4-3 0,-1-3 0,-6-8 0,1-4 0,-2-4 0,-1-4 0,-1-1 0,-6-2 0,-1 2 0,-5 2 1,-2 1-1,2 21 0,-11-24 1,11 24-1,0 0 0,-16-14 0,16 14 0,0 0-1,0 0 1,14 11 0,-14-11 0,28 19-1,-6-4 1,3-1 0,0 3 0,0-3 0,-4 1 0,-2 4 1,-5-1-1,-9 2 0,-6 4-17,-12-3-8,-7 0-1,-10-2-1,-1-4 0</inkml:trace>
</inkml:ink>
</file>

<file path=ppt/ink/ink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19.0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 52 56,'0'-19'29,"0"2"-1,0 17-8,0 0-5,0 0-7,-3 29-8,-1 3 0,-2 11 0,-1 7 0,1 9-1,-2 3 1,-2 2 0,2-3 1,0-8-1,-2-6 0,10-7-11,-4-19-10,4-21-7,16 0-2,0-26 1</inkml:trace>
  <inkml:trace contextRef="#ctx0" brushRef="#br0" timeOffset="231">275 16 48,'0'0'30,"29"-19"-1,-15 21 0,6 15-14,-11 7-11,-2 13-3,-7 8-1,-5 12 0,-6 7 0,-6-4-2,-2 11-27,1-2 0,2-10-2,6-5 1</inkml:trace>
</inkml:ink>
</file>

<file path=ppt/ink/ink1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2:31.9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7844 58,'0'0'29,"0"0"-1,0 0-5,0 0-16,21-14-6,2 2 0,4-2-1,7 1 0,8-1 0,5 2 0,1 0 0,7 1 0,1 3 0,2 1 0,7-2 0,-4-1 0,3-2 0,4-2 0,3-1 0,-2-2 0,4-2 0,0-2-1,2 2 1,8 0 0,-6 4 0,4 1 0,-1 2 0,2 3 0,1 2 0,-1 0 0,0 2 0,-5-2 0,1 1 0,-4-3 0,2 0 0,-5 1 1,3-3-1,-5 3 0,-1-1 0,0 4-1,1 2 1,-4-1 0,-3 4 0,0-2 0,-3 2 0,3-1 0,-3 1 0,3 1 0,-3-2 0,4 1 0,3 0 0,0 0 0,5-4-1,0 1 1,5-2 0,3-4 0,-2-1 0,6-2 0,-8-4 0,11-3 0,-6 0 0,-4-3-1,-2 0 1,0-4 0,-1 0 0,-2-5 0,0 0 0,-5-3 0,0-4 1,-3-2 0,-7 1-1,-4-2 1,-8 1 0,-4 2-1,-8-1 1,-8 4 0,-9 3-1,-4 1 0,-1 0 0,-7 0 0,-1-2 0,-2 2 0,-2-3 0,-4-2 0,2-2 0,-4-3 0,2-2 0,-4-2 0,2-2 0,0 1 0,-3-2 0,1-2 0,-1 0 0,3-2 0,-4 1 0,4-4 0,-1 0 0,2-2 0,2-3 0,1 0 0,2-4 0,-1-6 0,3-3 0,-3-2 0,3-6 0,-4-3 0,4-1 0,-1-4 0,1-1 0,-2-1 0,-1 2 0,3-2 0,-2-2 0,4-3-1,-4-1 1,4-4 0,-2 1 0,3-1 0,0-1 0,2-6-1,2 5 1,1 1-1,0 4 1,-3-2-1,1 1 1,-1 4-1,1-5 1,-4 11 0,-1-6 0,1 4 0,-2 2 0,3-6 0,-3 9 0,0 2-1,-1 3 1,-4 2 0,0 2 0,-3-3 0,-2 1 0,-1 9 0,-2-6 0,-3-1 0,-3 1 0,-2 0 0,0 4 0,-2 3 0,-4-1 1,-4 1-2,-1 4 1,-2 1 0,-1 2 0,-1-1-1,-3 1 1,-6 1-1,3 1 0,-3 0 1,-5 2 0,-1 1 1,-4 0-2,-3 2 2,-5 2-2,-2-1 1,-2 6 0,-6 2 1,2-1-2,-3 4 1,-2 2 0,-1 2 1,1-3-1,-1 1 0,-2 10 0,0-2-1,0 6 1,-2-1 0,-1 4 0,0 2 0,-4 5-1,4 3 1,-2-3 0,5-2 0,-2 2 0,4-1 0,4 3 0,3 0 0,2 1 0,2 0 0,6 0 0,5 4 0,7 0 0,9 1 0,4 0 0,9 1 0,8 1 0,18 7-6,-16-9-18,16 9-1,0 0-3,-5-24 1</inkml:trace>
</inkml:ink>
</file>

<file path=ppt/ink/ink1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3:48.51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826 416 15,'31'19'26,"-31"-19"0,8 17 1,-8-17-10,0 0-8,0 0-2,0 0-2,16 8-2,-16-8 0,15-13-2,-15 13-1,17-33 1,-13 11-1,-3-13 1,-1-3-2,-11-3 2,-5-6-2,1 1 1,-4-1 0,-5 3-1,-5 4 1,-9 12-1,-5 11 1,-1 7-1,-3 13 1,-11 9 0,0 9-1,3 5 1,5 10 0,6 4 0,12 1 1,11 2-1,13 0 1,13 2-1,9 1 1,9 3-1,8-3 0,6 2 0,3 1-1,4 1 1,1 1 0,-1 1 0,-2 3 0,-5 0 0,-3 2-1,-5 0 1,-8 1 0,-3 3-1,-7-10 1,-5-3-1,-4 8 1,-5-3 0,-5-5 0,-8-3 0,-1-5 0,-7-4 0,-3-2 0,-7-3 0,-5-15 0,-5-6 0,-6-7 1,-3-8-1,-5-5 0,0-7 0,-1-6 1,3-8-1,2-5 0,6 3 0,8 2 0,6 0 0,5 4 0,8 1 1,8 4-2,3 3-6,10 19-15,10-30-3,6 13 1,10 3-3</inkml:trace>
  <inkml:trace contextRef="#ctx0" brushRef="#br0" timeOffset="921">1348 905 36,'2'-23'26,"-2"23"-6,-12-15-1,12 15-5,-19-12-4,19 12-4,-26-10-5,26 10-1,-29-2-1,10 5 1,-1 6 0,-4 1 0,0 4 0,-2 5 0,-1 5 0,-3 5 0,3 6 0,0 3 0,2 6 0,1-2 0,6 1 1,4 8-1,6 1 0,6-7 1,8-2-1,7-7 1,7-5-1,6-3 1,6-8-1,2-16 1,3-6 0,3-8-1,-2-11 0,-1-8 0,-2-6 1,1-4-1,-5-6 0,-1 0 0,-4 0 0,-5 4 0,-3 8 0,-3 6 0,-4 6-1,-11 21 1,10-22-1,-10 22 0,0 0 1,0 0-1,-7 26 1,2-6-1,0 6 1,2 2 0,0 4 0,3 6 0,5-12 0,1 9 0,7-6 0,7-5 1,2-17-1,6 7 0,4-14 1,0-14-1,2 10 1,-1-18-1,-6-6 0,-4-6 0,-9 6 0,-6-13-1,-9 7 1,-7 4-1,-10 1 0,-8 8 0,-8 6 1,-3 11-1,-5 10 1,3 4 0,-1 4-1,9 3-16,7-2-7,24-15 0,0 0-1</inkml:trace>
  <inkml:trace contextRef="#ctx0" brushRef="#br0" timeOffset="1662">2033 486 55,'-11'21'27,"3"5"0,0 12-2,0 17-25,1 15-1,-1 15 1,-1 8 0,-3 10 0,1 6 0,-4-1-1,2-3 2,1-3-2,2-9 1,0-5 0,4-9 0,-1-14-1,-4-10 1,9-13 0,2-10 0,-1-14 0,1-18 0,0 0 1,-18-23-1,18-11 1,2-18 0,-2-24 1,3-10-2,11-3 1,9-4 0,0 3 0,7 6 0,-1 11-1,5 18-1,2 24 1,-7 14 0,-3 12-1,0 10 0,-7 11 1,-1 8-2,-7 5 2,-6 9-1,-7 2 1,-7 1-1,-7-2 0,-9-2 1,-2-5 0,-4-6 0,0-7 0,6-10-13,-6-18-10,10-12-1,10-1-1,6-9-1</inkml:trace>
  <inkml:trace contextRef="#ctx0" brushRef="#br0" timeOffset="2163">2218 1218 48,'0'0'27,"25"21"1,-8-19-2,8-4-18,5-10-8,2-5 1,5-4-1,2-10 0,0-3 0,-1-8 0,-5-4 0,-4-1 0,-10 6-1,-7 3 1,-12 7-1,-13 9 1,-13 15-1,-10 12 1,-9 19-1,-7 9 1,-1 10 0,1 8 0,5 1 0,10 3 0,11 4 0,12-4 0,12-5 0,15-5 0,10-9 0,9-4 0,13-6 0,7-5 0,9-14 1,1-7-16,7-9-10,-2-11-1,-6-8 1,-3-5-3</inkml:trace>
</inkml:ink>
</file>

<file path=ppt/ink/ink1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06.31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93 44 56,'3'-29'26,"-3"29"-3,8-16-4,-8 16-5,0 0-7,0 0-6,0 0-1,18 17 1,-13 1-1,-2 6 0,-3 7 1,-11 8-1,-5 4 1,-5-1-15,2 5-12,-6-9-2,5-11 0,2-13-2</inkml:trace>
</inkml:ink>
</file>

<file path=ppt/ink/ink1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12.61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0 8,'-16'8'5,"16"-8"-5,0 0-1</inkml:trace>
</inkml:ink>
</file>

<file path=ppt/ink/ink1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39.7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48 19,'-18'0'23,"18"0"-1,-14-3 2,14 3-10,0 0-10,0 0-3,0 0 0,1-17 0,-1 17 0,23-9-1,-9 4 1,4 0-1,5-1 0,4 5 0,2-1 0,3 2 0,4 2 0,1 5 0,3 3 0,2 5 0,0 6-1,0 5 1,-4 10 0,1 7-1,0 6 1,-5 6-1,-2 4 1,-2 1-1,-2 4 1,-4 0 0,-3-5 0,-3-1 0,-4-2-1,-2-5 1,-4-1 0,-5-6 0,0-5 0,-3-4-1,-2-8 1,-4-9-7,6-18-12,-10 17-3,10-17 0,-19-22-1</inkml:trace>
  <inkml:trace contextRef="#ctx0" brushRef="#br0" timeOffset="481">465 331 42,'-19'-22'23,"19"22"1,-15-17-2,15 17-22,-14 17 0,14-17 0,-16 40-1,3-9 1,0 12 0,-5 5-1,-1 13 1,-2 3 0,0 1 0,-2 8 0,-1 1 0,0 0-1,-2-1 1,-1-4 0,3-4 0,1-8 0,4-3 0,3-8 1,4-8-15,3-8-7,13-6-2,-4-24 1,23 7-2</inkml:trace>
</inkml:ink>
</file>

<file path=ppt/ink/ink1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0.84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11 161 35,'-12'-23'23,"12"23"-1,0 0-1,-6-19-11,6 19-9,13-17-1,-13 17 1,31-21-1,-8 13 0,4-1 0,4 2 0,8 5 0,2 6 0,0 6-1,-2 7 1,-4 13-1,-4 6 1,-3 7 0,-7 7-1,-9 7 1,-9 3-1,-6 6 1,-14 3 0,-1-2 0,-6 0-1,-4 2 1,-3 0 0,-3-3 0,0-8 0,3-4 0,7-11 0,-2-9 0,8-8 0,5-10 1,13-16-1,0 0 0,1-26 0,14-7 1,8-10-1,8-12 0,8-11 0,5-6 0,3-6 0,5-3 0,2 0 1,3 0-1,-4 5 0,-2 6 0,-7 6 0,-5 9 0,-8 5 0,-8 7 0,-7 10 0,-10 7 0,-7 9-1,1 17 1,-21-16 0,1 21 0,-1 6-1,-3 8 1,-1 6 0,-3 10 0,4-2 0,-4 13 0,7 6 0,0 3 0,1 4 0,6 3 0,4 2 0,4-4 0,4 11 0,7-9 0,6-2 0,7-3 0,7-3 0,7-8 0,6-4 0,5-6 0,6-7 0,5-10 0,0-3-16,-1-15-6,3-2 0,-7-17-1</inkml:trace>
</inkml:ink>
</file>

<file path=ppt/ink/ink1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2.02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44 105 19,'0'0'22,"0"0"1,-16-21-2,16 21-8,7-18-4,-7 18-9,9-23 1,-9 23-1,16-21 0,-16 21 0,20-13 0,-20 13 0,21-9 0,-7 11 0,-14-2 0,27 7 0,-27-7-1,24 19 1,-14-4 0,-4 2 0,-4 2-1,-4 2 1,-4 0 0,-5-2 0,-2-2 0,-6-3 0,-1-6 0,0-1 0,-1-4 0,0-4 1,6-6-1,-1-2 0,16 9 0,-16-31 0,13 12 0,5 0 0,4-3 1,1 3-1,5 0 0,4 2 0,0 5 0,2 3 0,0 6 0,-1 5 0,-2 3 0,-1 7-1,-7 3 1,-2 2 0,-5 2 0,-4 4-1,-2-3 1,-5-1 0,-1-1 0,-2-6 0,-2-2 1,2-5-1,14-5 0,-26 0 0,26 0 0,-21-12 0,21 12 0,-13-19 0,13 19 0,-3-22 0,3 22 0,8-21 1,-8 21-1,18-14 0,-18 14 0,19-5-1,-19 5 1,21 7-1,-21-7-12,0 0-10,13 28 0,-13-28 0,-4 20 0</inkml:trace>
</inkml:ink>
</file>

<file path=ppt/ink/ink1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8.9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15 215 9,'0'0'26,"0"0"1,-20-5-3,20 5-7,0 0-3,-3-19-2,3 19-6,12-19-4,-12 19 0,16-27-1,-3 11-1,2 1 1,2-3-1,5 1 0,0 2 0,4-1 1,4 3-1,2 1 0,2 3 0,1 0-1,0 6 1,-2 1 0,0 6 0,-4 4 0,-1 8 0,-9 8 0,-1 7-1,-5 12 1,-7 5 0,-4 7 0,-7 5-1,-5 5 1,-6 0 0,-5 1 0,-7-1 0,-6-9 0,-2-2 0,-1-3 0,3-6 0,1-7-1,6-9 1,4-7 0,8-8 1,15-14 0,-16 5-1,16-5 1,5-22 0,3-1 0,7-2-1,4-8 1,5-5-1,7-5 0,4 0 0,5-5 1,4-3-1,2-9-1,3 5 1,-4 1 0,-1 5 0,-3-1 0,-7 5 0,-6 2-1,-7 6 1,-8 12 0,-5 0 0,-6 4-1,-4 6 0,2 15 1,-11-19-1,11 19 0,-20 1 1,20-1-1,-29 16 1,9-2 0,1 3 0,-6 3 0,2 6 0,-1-5 0,3 5 0,3 13 1,3 2-1,4 4 1,4 1-1,4 4 1,6-2-1,2 11 0,7-3 0,1-8 1,5-1-1,4-6 0,3-3 0,2-4 0,4-5 1,4-5-1,0-5 0,1-7 0,0-7 0,8 2-14,-3-8-10,-6-6-2,4 0 0,-4-7-1</inkml:trace>
</inkml:ink>
</file>

<file path=ppt/ink/ink1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50.2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-5 224 34,'0'0'28,"-4"-31"-4,4 31-4,6-34-3,-6 34-3,16-36-6,-1 17-7,6 0 0,2 2-1,3 0 0,1 1 0,3 4 0,-1 2 0,2 1 0,-2 6-1,-5 6 1,-4 6-1,-2 11 1,-7 10-1,-4 9 0,-7 9 1,-7 9-1,-6 5 0,-5 7 1,-1 2-1,-2-4 1,3-2 0,2-5 0,6-1 0,8-8 1,5-3-1,9-10 1,6-5 0,3-11-1,8-6 1,4-13-1,2-8 1,6-12-1,3-7 0,3-12 0,-1-14 1,-1-7-1,-1-3 0,-5-6 0,-3 1 0,-9 1 0,-2 1 1,-7 6-2,-5 14 1,-4 3 0,-2 11 0,-2 5 0,-2 7-1,-3 17 1,2-16-1,-2 16 1,0 0-1,0 0 0,-2 26 1,2-5 0,-2 3-1,4 9 1,-2 1 0,0 4 0,2 1 0,-1 13 0,-1 1 0,0 4 0,0 3 0,0 2 0,2 5-1,-1 6 1,3 6 0,1-5 0,1 3 1,2 4-1,5 17-5,2 4 2,-2-1-1,0-3 1,-2-5 0,-3-3 0,-1-6-1,-6-5 1,-2-26 5,-4-6-2,-2-8 0,-1-2 0,0-8-1,-2-5 1,1-7 0,9-17 0,-23 24 0,8-17 0,-1-2 0,-3-3 0,-4-4 0,-3-3 0,-3 2 1,-6-6-1,0-1 0,-4-4 0,0-3 0,-2-7 1,4-2-1,-1-5 0,1-17 4,4-6-1,11-6 2,2-5-2,10-4 2,7-3-2,11-6 1,10-3 0,15 7-4,6-1 0,6 1 0,12-2 0,2 0 0,1 6 0,0 4 0,-5 11 0,-6 5-16,1 14-10,-6 4 0,-8 6-1,-2 5 0</inkml:trace>
</inkml:ink>
</file>

<file path=ppt/ink/ink1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54.8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32 552 28,'0'0'24,"-9"15"0,9-15-1,-14 10-8,14-10-8,-9 19-8,9-19 1,-4 18 0,4-18 0,0 0 1,0 0 1,0 0-1,0 0 0,19-31 1,-2 8-1,1-8 0,3-3 0,4-9-1,1-4 0,0-3 0,2 0 0,0 0 0,0 0 0,-2 2 1,-1 2-1,-4 10-2,-3 3 2,-3 10-1,-3 3 1,-12 20-1,0 0 1,18 8 0,-12 16-1,1 2 2,3 12-1,0 0 1,3 12-1,-3-2-1,1 2 1,-4 0 0,2-3-1,-5-1 1,1-3-1,-5-1-6,1-5-13,-1-11-4,-1-2 1,-3-8-1</inkml:trace>
  <inkml:trace contextRef="#ctx0" brushRef="#br0" timeOffset="521">237 340 37,'0'0'25,"-16"-19"0,16 19-1,0 0-10,0 0-14,-15-4 0,15 4 0,0 31 0,-2-5-1,2 7 0,-2 8 1,4 9 0,0 5 0,-1 6-1,1 4 1,1 2 0,2 0 0,-1 9 0,0 2 1,1-3-1,0 1 0,-1 2 0,-3-3 0,-1 1 0,-1 0 0,1-5 0,-2-6 0,-1-3 0,1-7 0,2-8 0,2-8 1,3-4-16,0-6-7,-5-29-2,9 21 1,-9-21-1</inkml:trace>
</inkml:ink>
</file>

<file path=ppt/ink/ink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19.84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178 696 36,'0'0'29,"0"-23"0,0 23-6,2-22-4,-2 22-5,0 0-8,5-16-6,-5 16 1,0 0-1,0 0 0,0 0 1,0 0-1,0 0 0,-21 4 0,21-4 0,-29 26 0,9-9 0,-1 14 1,-1 6-1,-1 5 1,3 1-1,4 1 1,5-3-1,9-1 1,10-3-1,9-13 0,7-6 0,5-8-1,3-6 1,5-8 0,-1-8 0,-2-7 1,-7-6-1,-6-2 0,-3-10 0,-8 9-1,-2-3 1,-3 0-1,-3 8 1,-2 4-1,0 19 1,0-18-2,0 18 2,3 18 2,-2-2-2,3 8 1,-1-2-1,3 8 1,4 0-1,3-6 1,5-3-1,3-4 0,6-6 0,-1-8 0,5-6 0,-2-9 0,-2-8 0,-2-13-1,-8-3 1,-5-8-1,-6-3 1,-4 2-1,-4 3 1,-3 4-1,-1 5 1,-1 14 1,-4 0-14,11 19-14,0 0 0,0 0-3,23-18 0</inkml:trace>
  <inkml:trace contextRef="#ctx0" brushRef="#br0" timeOffset="640">962 626 70,'-16'21'30,"1"2"0,1-6-1,6 9-28,1 2 0,4 2-1,2-2 1,-8-4-18,9 0-11,4-5-1,-4-19-2,16 13 1</inkml:trace>
  <inkml:trace contextRef="#ctx0" brushRef="#br0" timeOffset="841">967 242 19,'0'0'1,"-18"-19"-1,18 19 0,5-21-16</inkml:trace>
  <inkml:trace contextRef="#ctx0" brushRef="#br0" timeOffset="971">1245 98 70,'-6'24'31,"-2"9"-1,1 16-5,-1 6-22,3 10-3,0 4 0,-1 6 0,-1 3 0,-1 1 0,-1-8 2,-1-5-2,3-5 1,-2-11-21,5-6-9,3-13 1,-2-13-3,3-18 2</inkml:trace>
  <inkml:trace contextRef="#ctx0" brushRef="#br0" timeOffset="1201">1056 566 49,'3'-20'29,"10"-4"3,8-7-3,13-1-10,10-9-19,7-6 0,9-5 0,-2-2 0,-1-2 0,-7 2 0,-6 4 0,-13 6 0,-12 8 1,-13 11-1,-6 25 0,-21-10 0,-3 24 0,-3 15 0,-2 15 0,1 10 0,4 12 0,3 9 0,6 6 0,6 3 0,5 1-1,4-3 2,0-9 0,0-7-1,0-12 1,2-9-1,-2-12 1,0-10 0,0-23 0,0 0-1,18-28-1,-2-3 1,8-8-2,4-2 2,4-1-1,4 4 0,2 8 0,-1 14 1,-1 13 0,-4 8 0,-6 11 0,-5 5 0,-8 8 1,-6 6 0,-11 0 1,-9-2-19,5-4-11,-3-3-1,3-8-1,8-18-1</inkml:trace>
</inkml:ink>
</file>

<file path=ppt/ink/ink1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24.2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349 42 22,'0'0'25,"-11"-21"1,11 21-2,0 0-10,-10-22-3,10 22-2,0 0-9,0 0 1,0 0-1,0 0 0,-11 20 0,4-1 0,-1 4 0,-2 7 0,1 7 0,-3 6 0,4 6 0,-3 10-1,3 3 1,-2 5 0,1 7 0,-3 5-1,1 4 1,-2 6 0,2-1-1,0-1 1,-1-1 0,1-1 0,3-8 0,0-5 0,0-1 0,1-8-1,1-9 2,-1-6-2,2-9 2,2-8-2,0-3 2,1-8-2,2-20 2,0 0-1,0 0 0,2-15 1,0-13-1,-2 4 1,0-5-1,-2-7 1,2-4-2,-2-4 2,2-4-2,0 5 1,4 0 0,0-11 0,6 4-1,6 1 1,2 4-1,6 5 1,4 8 0,2 6-1,1 7 1,1 9 0,-1 6 0,0 11 1,-5 9-1,1 2 0,-4 12 1,-2 6-1,-2 5 0,-4 4 1,-3 1-1,-2 2 0,-5-1 0,-5-1 0,-7-1 0,-4-11 0,-5 4 0,-5-3-1,-5-4 1,-4-6-1,-6-2 1,-4-8-1,-2-8 1,-2 7-1,-1-16 1,1-12 0,4 7 0,4-10 1,9 12-13,4-10-9,9-4-5,14 19 1,-3-30-1</inkml:trace>
  <inkml:trace contextRef="#ctx0" brushRef="#br0" timeOffset="892">715 932 27,'0'0'26,"0"0"-1,0 0 1,0 0-11,4 26-8,-6 2-5,2 4-1,-2 8-1,1 1 0,-1 2 0,1-2 0,-3-3 0,3-3 0,-1-3-8,-3-6-7,2-7-10,1-3 0,2-16 0,0 0 0</inkml:trace>
  <inkml:trace contextRef="#ctx0" brushRef="#br0" timeOffset="1152">669 838 27,'0'0'14,"0"0"-10,0 0-4,0 0-18,0 0-4</inkml:trace>
  <inkml:trace contextRef="#ctx0" brushRef="#br0" timeOffset="1342">883 979 31,'2'-21'24,"-2"21"0,19-19-7,-19 19-6,26-5-1,-26 5-5,29 21-3,-14 3 0,1 9-1,-5 3 1,1 7-1,-4 0 0,-2 0 0,-1-7-1,-2-2 1,-3-8-1,0-5 1,0-6-1,0-15 1,0 0-1,0 0-1,0 0 1,-3-24 0,3-7-1,2-9 0,1-6 0,5-7 0,5-4 0,3 2 0,5 3 0,5 6 1,0 10-1,1 10 1,2 11 0,0 11 0,-1 11 1,-3 8 0,-2 11 0,-2 10 0,-3 4 0,-4 5 0,-2 1-1,-6 0 1,-4-3-1,-2-3 0,-4-4-3,-5-10-10,-1-4-11,0-5-3,10-17 1,-22 4-2</inkml:trace>
  <inkml:trace contextRef="#ctx0" brushRef="#br0" timeOffset="2123">1865 846 38,'0'0'26,"2"-15"1,-2 15-8,1-16-5,-1 16-3,-5-17-11,5 17 0,0 0 0,-11-17-1,11 17 0,-18-5 0,18 5 0,-26 2-1,12 3 2,-2 0-1,-2 4 1,0-1 0,1 6 0,0 1 0,-2 1 1,1 3-1,0 3 0,-1 6 0,1 4 1,2 4-1,3 2 0,0 5 1,10 2-1,-5-4 1,8-1 0,0-4-1,3-5 1,9-7-2,4-5 1,2-9-1,2-5 1,6-8-1,3-9-1,5-9 2,0-6-1,-3-13 1,-2-10 0,0-10 1,-2-10-1,-2-10 1,-3-2-1,-1-1 0,-5 1 0,-3 3 1,0 3-1,-3 9 1,-4 10 0,-1 7-1,-2 7 1,-1 6-1,-2 6 1,0 7-1,-3 6 1,3 18-1,-3-17 1,3 17-1,0 0 1,0 0-1,-8 24 1,8-24-1,-4 28 0,1 3 0,-2 5-1,-1 5 2,-1 9-2,-2 8 1,-1 8 0,-1 8 0,-2 5-1,3-7 1,0 0 0,4-1 0,4-8-1,5-8 1,2-8-1,7-8 0,-1-9 0,7-10 0,-2-9 0,6-10 0,-1-9 1,2-9-1,1-11 1,0-8 0,2-7 0,0-2 0,-2-1 0,-4 1 1,-6 6-1,-1 6 1,-3 10-1,-10 23 1,6-15 0,-6 15 0,-8 19 0,3 7 0,-1 5-1,-2 6 0,3 5 1,0-1-2,2 0 1,5 1 0,1-10-1,5-8 0,3-6 0,5-8 0,0-15-9,9-7-13,1-9-4,-4-15 2,4-11-1</inkml:trace>
  <inkml:trace contextRef="#ctx0" brushRef="#br0" timeOffset="3245">2546 795 27,'-22'3'25,"22"-3"0,0 0-1,0 0-14,0 0-1,0 0-2,13 26-5,-4-9-2,-1 6 1,0 1-1,-1 3 1,-4-1-1,-3 0 1,-1 0-1,-3-7 0,-2-1-1,6-18 1,-10 21-1,10-21 1,0 0 0,0 0 0,-16-9 1,16-6-1,0-7 1,5-6 0,3-8 0,3-2-1,9-5 0,2 0-1,6 0 1,1 7 0,0 5-1,0 7 1,-2 12 0,-1 9 0,-5 9 0,-5 10 0,-3 11 0,-5 4 1,-1 9-1,-6 5 0,-2 5 0,-3-1 1,-2 1-1,0-2 0,-1-8 0,4-2 0,1-11 0,5-4 0,-3-23-1,23 17 1,-2-19-1,3-10-13,10-7-10,10-3-2,-1-11 0,9 1 0</inkml:trace>
  <inkml:trace contextRef="#ctx0" brushRef="#br0" timeOffset="3846">3530 785 24,'-2'-16'26,"-1"-3"-1,-2-3-2,3 6-8,-4-8-2,4 9-5,-3-6-6,-1 6-2,-1-1 0,7 16-1,-17-24 0,17 24-1,-25-10 0,9 10 1,-5 7-1,-6 5 1,-2 7 0,-7 6 1,1 8 0,-2 7 0,1 4 0,4 3 0,6 3 1,7-2 0,6-2 0,13-3 0,6-8 0,10-10 0,8-7 0,9-12 0,4-11 0,5-12-1,3-10 1,-3-6-1,-3-12 0,-4-5 1,-7-5-1,-7 4 0,-8 4-1,-7 6 1,-1 8-1,-3 6 0,-2 27 0,-5-16 0,5 16 0,-5 26 1,3 0 0,2 7 0,-1 8 0,-1 5 0,2 9 0,0 4 0,-2 3 0,-1 5-1,-2 2 1,-3-1 0,-1 8 0,-3 0-1,-4-1 1,-3 1-1,-2 0 0,-5-1 1,-3 1-1,-3-5 0,-1-4 1,3-5 0,-1-4-1,0-6 1,2-8-1,0-8 1,2-5 0,1-7 0,3-8 0,-4-11 0,3-7 0,1-10 0,-1-8 1,3-13 0,3-10 0,2-10 0,0-14 1,9-7 0,4-7-1,8-2 1,6-3-1,10 7 1,5 4-1,10 6-1,4 10 0,2 8 1,2 8-2,-1 7 1,6 13-12,-7 3-10,-4 4-5,-1 8 0,-3-1 1</inkml:trace>
  <inkml:trace contextRef="#ctx0" brushRef="#br0" timeOffset="4657">3840 1307 30,'24'48'26,"-15"-1"-1,-9 4 0,-8 3-15,-13 1-3,-8 2-18,-11 3-14,-4 0-3,-9-19 2,3-6-1</inkml:trace>
</inkml:ink>
</file>

<file path=ppt/ink/ink1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29.4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 1342 16,'0'0'27,"-7"18"-1,7-18-3,0 0-11,0 0-1,12-28 0,2 9-2,4-10-9,6-6-1,7-10 1,3-9 0,3-8 0,5-6 0,-1-10 0,3-8 1,-6-8-1,-4-5 0,-3-1 0,-5-2 0,-2 7 1,-6 6-1,-5 10 0,-3 14 0,-4 15 1,-1 10-1,-3 14 1,-2 9-1,0 17 0,0 0 1,0 0-1,-12 30 0,6 2 0,-1 12 0,-1 11 0,-3 11 0,-4 12 0,-2 9 0,-4 3 0,-4 7 0,-1 1 0,-1 6-1,-2 2 1,3-2 0,0-5 0,0-4 0,7-5-1,-1-9 1,9-10 0,4-12 0,6-12-1,2-12 1,6-11-1,11-12 0,1-10 1,10-13-1,4-8 1,1-10-1,4-11 1,3-12 0,3-9 0,-2-3 0,-3-3 1,-2 3-1,-6 0 0,-7 10 0,-6 7 1,-10 14-1,-8 14 0,0 19 0,-26-3 1,0 15-1,-3 7 0,-2 3 0,0 8 0,4-1 1,6 2-1,6-3-1,12-4 1,6-6 0,12-6-1,6-9 1,10-10-1,4-6 0,7-8 1,4-9 0,-1-8 0,2 0 0,-3-3 1,-6 4-1,-5 3 0,-6 4 0,-7 8 1,-6 4-1,-14 18 0,15-15 1,-15 15-1,0 0 0,3 20 0,-1-4 0,-1 7 0,3 6 0,-1 6 0,-2 4 0,3 7 0,0 0 0,1 1 0,0-4 0,2-5 0,-1-3 0,4-9 0,1-9 0,-11-17-1,31 9 1,-13-18 0,1-8 0,4-7 0,-4-7 0,-3-9 1,-1-5-1,-4-2 0,-6 0 1,-5 2 0,-6 7-1,-10 3 1,-6 9-1,-3 7 0,-6 13 1,-2 2-1,1 6 0,1 3 0,5 0 0,7 2 0,19-7-1,-16 14 1,16-14 0,16 9-1,2-9 1,6 0-1,5-6 1,4-1-1,2-1 1,2-4 0,-1-2 0,0 2 0,-7-2 1,-3 2-1,-5 1 0,-2 1 0,-3 1 0,-16 9 0,20-12 0,-20 12 0,14-8 0,-14 8 0,0 0 0,0 0 0,0 0 1,0 0-1,0 0 0,0 0 0,10 25 1,-13-5-1,0 0 0,-2 6 0,0 5 0,-2 4 0,1 3 0,1 2 0,0-2 0,2 2 0,3-4 0,2-3-1,1-5 1,5-7 0,-8-21 0,23 21 0,-7-23-1,3-9 1,4-4 0,4-8 0,1-10 0,3-10 0,1-4 0,0-5 1,-1 0-1,-2 2 0,-6 7 0,-5 3 0,-4 11 0,-4 11 0,-10 18 1,0 0-1,3 19 0,-8 4 0,-1 6 0,1 6 0,0 1 0,4 2 0,-1-3 0,7-2 0,1-5-1,7-2-4,3-11-12,4-8-9,6-3 0,-2-11 0,5-5-1</inkml:trace>
  <inkml:trace contextRef="#ctx0" brushRef="#br0" timeOffset="1662">1761 904 53,'-16'-15'25,"16"15"1,18-11-8,-2 10-10,12 7-3,-3 5-4,3 4-1,0 8 0,-3 3 1,-4 2-1,-6-1 1,-5-1-1,-5 0 0,-5-5 0,-7-4-1,7-17 0,-23 23-1,23-23 2,-24-2-1,24 2 2,-22-29-1,15 3 1,7-11 1,8-4 0,7-2 0,7-2-1,9 1-1,10 4 1,6 11-1,4 10 0,-1 14 0,-1 10 0,-4 12 0,-6 11 0,-8 8 0,-12 9-1,-9 2 1,-8 3 0,-10-1-2,-4 6-12,-5-10-8,-3-5-5,6-9 1,-1-13-1</inkml:trace>
  <inkml:trace contextRef="#ctx0" brushRef="#br0" timeOffset="2143">2809 806 45,'-4'-16'27,"4"16"0,-19-9-2,19 9-11,-29 7-16,8 2 0,-5 6 1,-3 4-1,-4 11 1,1 3 1,0 7 0,1 3 0,5 0 2,8-1-1,5-4 1,12-5 0,5-9-1,13-8 0,5-13 1,9-6-1,8-11-1,3-10 1,3-14-1,2-11 0,-2-12 1,1-13-1,-6-11 0,-2-5 1,-8 0-1,-4 5 0,-5 11 0,-6 9-1,-6 20 0,-4 25 1,-5 20-1,-8 24 1,0 19-1,-5 13 0,0 8 1,-1 10-1,-1 4 1,-1 4 0,0-3 0,-2-3-1,2 2-9,-7-7-12,-3-7-5,0-5 1,-3-14-1</inkml:trace>
  <inkml:trace contextRef="#ctx0" brushRef="#br0" timeOffset="2844">4147 1091 29,'24'-8'25,"-24"8"1,0 0 1,15-6-11,-15 6-10,-15 4-3,-2-4-1,-3 2-1,-4-4 0,-5-2-2,-4-1-1,-4-7 1,-3-3 0,-2-8 2,-2-10 0,5-3 1,2-14 0,5-8 0,4-9 0,13-1-1,7 1 0,10 1-1,8 7-1,4 5-1,7 13 0,4 11 1,4 11 0,-7 7-1,3 9 2,-6 6-1,-19-3 1,16 31 1,-21-6-1,-9 16 0,-12 13 0,-5 13 0,-8 11 1,-6 7-1,-4 3 0,1 1 0,3 6 0,4-13 1,9-10-1,6-9 0,11-13-1,9-10 1,11-9-2,12-12 1,11-12 0,11-12 0,11-11 0,7-10 0,6-10 0,3-8 1,5-9 1,-3-8-2,-3-1 2,-7-4-10,-1 2-11,-4 8-5,-9 3 0,-7 9 0</inkml:trace>
  <inkml:trace contextRef="#ctx0" brushRef="#br0" timeOffset="3555">4689 534 18,'4'-28'25,"10"-12"0,7 0-1,7-10-9,11 7-4,0-1-4,4 6-8,1 12 1,-4 12 1,-2 18-1,-8 15 1,-9 19 0,-8 11 0,-9 22 0,-11 13 0,-7 10 0,-7 10-1,-5 3 0,-5 4 0,-3 0 0,-2 3 0,2-13 0,7-11 0,1-10 0,8-13 0,8-17-1,7-15 0,11-18 0,12-15 0,6-12 0,4-13 0,6-8 1,-1-12-1,-1-9 2,-6-7 0,-10-9 0,-13-3 0,-15 0 0,-9 9 1,-12 5 0,-6 15 0,-9 9 0,-2 14-1,1 14 0,6 8 0,9 9-1,8-1-1,9-1 0,15-10-1,0 0 1,28 0 0,7-10 0,9-7-1,6-4 2,5-5 0,2-2 0,-1 0 0,-1 1 0,-3 4 0,-5 6 1,-10 8-1,1 7 0,-3 11 0,-2 10 0,-4 9 0,-5 8 0,-1 8 0,-9 1 1,-1 5-1,-11-3 1,-5-6-1,-7-3 1,-1-7-1,-4-6 1,-1-10 0,16-15 0,-21 5-1,21-5 0,-3-39 0,11-5 0,8-8 0,5-10 0,6-14-2,7 12-13,-1-4-10,-3 2-1,4 18 0,-4 6-1</inkml:trace>
  <inkml:trace contextRef="#ctx0" brushRef="#br0" timeOffset="4326">5750 946 4,'-7'21'26,"2"-4"0,5-17 0,0 0-11,0 0-4,20-33 1,-4 12-1,-1-10-6,6-5-4,3-8-1,-3-8 0,-2-1 0,-4-1 1,-4 7-1,-3 4 1,-8 7 0,-5 10 0,-9 12 0,-7 15 0,-3 20 0,-7 12-1,0 7 0,-5 9 0,2 6 0,4 4-1,4 3 1,3 1-1,10-12 0,7 1 0,7-8 0,9-8 1,9-8-1,9-7 1,9-11-1,10-13 1,5-6 0,6-14 0,2-6 0,2-9 0,-4-9 0,-1-8 0,-6-18 0,-9 7 1,-6 0-1,-8 7 1,-12 7-2,-10 7 1,-11 14-1,-11 17 2,-15 32-1,-4 8 0,-9 12 1,0 14-1,1 5 2,7 9-2,9-1 1,14-2-1,13-9-1,13-6 0,14-10 0,10-8 0,14-10 0,4-6 1,8-5-11,-2-4-13,-4-7-3,-4-5 1,-12-1-2</inkml:trace>
</inkml:ink>
</file>

<file path=ppt/ink/ink1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34.67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284 232 21,'0'0'26,"-2"-26"0,2 26-1,5-15-8,-5 15-4,0 0-6,0 0-7,0 0 1,-26 0-1,10 10 1,-5 4-1,-3 7 0,-4 6 0,-1 6 1,-3 9-2,1 7 1,2 4 0,7 3 0,4 1 0,8-1-1,9-4 1,9-9 0,9-8-1,11-13 1,9-10-1,7-10 1,4-12 0,0-9-1,1-9 1,-4-7 1,-6-10-1,-5-5 0,-12-7 1,-9-4-1,-8-2 1,-8 4-1,-8 4 1,-7 10 0,-5 12-1,-9 15 0,-4 15 1,-2 15-1,-1 16 0,-1 8-1,1 6 1,2-4-5,9 11-13,10-8-7,10-6-2,12-7 1</inkml:trace>
  <inkml:trace contextRef="#ctx0" brushRef="#br0" timeOffset="531">1072 281 36,'0'-16'27,"-8"1"0,-2-6-4,10 21-11,-28-25-2,28 25-4,-30-13-5,9 9 0,-3 6-1,-4 6 1,-6 10-1,-3 4 0,0 10-1,-2 6 1,2 9-1,5 1 0,8 2 0,7-1 0,14-4 0,11-5 0,12-5 0,9-11-2,18-1-9,3-11-12,3-11-2,5-4-1,-1-13 1</inkml:trace>
  <inkml:trace contextRef="#ctx0" brushRef="#br0" timeOffset="882">1395 272 40,'0'0'27,"-4"-22"0,4 22-4,-9-16-9,9 16-8,-26-9-5,7 11 0,-1 3 0,1 6-1,-4 6 0,1 7 1,-3 6-1,1 6 0,2 4 0,4 5 0,0 0 0,5 0-1,2-3 1,6-4-1,5-3 1,6-7-1,7-6 1,3-5-1,7-6 1,6-8 0,3-6-1,1-6 1,2-8-1,-1-7 1,0-11 0,2-5 0,-3-9 0,-5-1 0,-2 0 0,-2-1 1,-5 5-1,-3 6 1,-4 9-1,-6 6 1,-1 8 0,-5 17 0,-3-16-1,3 16 1,0 0 0,-16 14-1,16-14 0,-18 35 0,8-11-1,-1 7 1,0 2-1,1 5 0,2-1 1,3-1 0,2-3-1,3-3 0,3-8 1,4-1-1,-7-21 1,22 23 0,-6-20-1,2-6 1,3-8 0,2-8 0,2-3 0,0-11 1,-1-5-1,-2-4 0,-1 0 0,-3 1 1,-3 2-1,-4 8 0,-3 5 0,-3 9 0,-5 17 0,0 0 0,0 0 0,0 0 0,0 0 0,-6 26 0,2-4 0,-2 4 0,1 4 0,0-1 0,0 1 0,4-2 0,-1-2 0,5-4-1,1-4 1,4-3 0,-8-15 0,22 21-1,-7-16 1,1-3 0,3-4 0,2-6 0,3-1 0,-1-7 0,1-6 0,2-4 0,0 0 0,1-4 0,-1 6 0,-5 3 1,0 7-1,-1 9 0,-4 10 0,-2 7 0,-2 9 0,-4 5 0,0 4 0,-5 3 0,-1-4 1,-2-5-1,-2-1 1,-1-4-1,0-3 1,3-16-1,-9 15 0,9-15 0,0 0 0,2-31 0,6 5-1,2-9 1,4-5 0,4-6-1,5 1 1,6-1 0,1 5-13,4 4-12,5 8-2,0 1 0,9 4 0</inkml:trace>
  <inkml:trace contextRef="#ctx0" brushRef="#br0" timeOffset="2284">2491 171 15,'0'0'25,"0"0"0,0 0 0,0 0-12,13 18-3,8 4-1,0 4-5,1 7-6,4 5 2,-3 4 0,-5 3 1,-7 2 0,-8-5 0,-6-4 0,-8-7 0,-2-3 1,-5-7-1,2-7 0,0-9 0,16-5-1,-21-14 1,19-7-1,7-14 0,6-10 0,7-10-1,6-6 1,9 0-1,2 1-7,10 8-7,-3 6-9,-1 10-2,-1 15 0,-3 11 0</inkml:trace>
  <inkml:trace contextRef="#ctx0" brushRef="#br0" timeOffset="2634">3069 437 18,'0'0'25,"0"0"-1,0 0-1,18-5-11,-2-9-2,-3-11 0,5-2-7,-2-3-3,2-3 1,-6-1-1,0-3 1,-6 1 0,-4 6 0,-5 2-1,-4 8 1,-4 4 0,-5 9-1,-7 11 0,-3 6 0,0 9 0,-3 7 0,2 5 0,1 6 0,5 3 0,7 5 0,5 0 0,8-4 0,6 1-1,6-7 1,5-4-1,5-8 1,5-4-1,1-12 1,4-7 0,0-9 0,-1-7 0,-2-3 0,-1-9 0,-2-3 0,-1-5 0,-3-2 0,1-2 0,-1 3 0,0 4 0,2 4 0,0 6 0,1 9-1,-3 9 1,1 12 0,-2 7 0,-4 7 1,-2 7-1,-2 5 0,-3 0 1,-4 0-1,-3 1 0,-4-4 0,-1-3 1,-2-4-1,2-7 0,3-16 0,-8 17 0,8-17 0,0 0 0,-3-30 0,8 1 0,3-7 0,6-10-1,4-4 1,6 2 0,4 1-1,4 5 1,-1 7 0,2 13 0,-4 13 0,-3 14 0,-3 11 0,-10 10 1,0 7-1,-8 7 0,-1 3 1,-4-3-1,0 0 0,-1-5-1,-1-7 1,4-6 0,-2-22-6,5 24-12,-5-24-9,0 0 2,24-5-1</inkml:trace>
  <inkml:trace contextRef="#ctx0" brushRef="#br0" timeOffset="3455">4251 109 32,'0'0'26,"5"-23"1,-5 23-6,0 0-5,-31-22-4,13 22-12,-3 3 0,-4 4 1,-1 4-1,-2 6 0,4 6 0,-3 4 0,2 6 0,4 2 0,7 5-1,3-2 1,6 2-1,6-5 1,3-1 0,7-4 0,7-2 0,1-6 0,2-6 0,5-4 0,-2-5 0,2-5 0,1-8 0,1-4 0,6-6 0,1-6 0,-3-9 0,2-8 0,0-6 0,0-2 0,-2-3 0,-2 2 0,-8 1 0,-6 7 0,0 5 0,-6 7 0,-5 8 0,-7 4 1,2 16-1,-13-19 0,13 19 0,-25-9 0,8 9 0,-4 4 0,2 4 0,-4 3 0,-1 4 0,2 6 1,-3 4-1,1 4 0,3 4-1,5 2 1,-3 5 0,7-1 0,4 1 0,3 0 0,4 2 0,2-7 0,6-1 0,-1-3-1,6-6 1,-3-4 0,9-2 0,2-7 0,-1-5 0,4-6 0,-2-4 0,4-6 0,4-6-1,5-4 1,-1-11 0,1-6 1,6-9-1,0-7 0,7-6 0,-2 3 0,-1-1 0,-4 8 0,-7 4 0,-4 11 1,-12 9-1,-17 24 0,0 0 1,0 0-1,-21 4 0,5 9 0,3 5 0,-1 1-1,7 3 1,7 3 0,8 1-1,7 2 1,4 3 0,2 2 0,2 3-1,3-1 2,-4 0-2,-4-3 2,-5 0-1,-8-3 1,-10-5 0,-10 1 1,-10-6-1,-12-4-2,-2 3-14,-8-10-11,-8-4-2,3-9 1,-3-11-1</inkml:trace>
</inkml:ink>
</file>

<file path=ppt/ink/ink1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10.9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0 36,'0'0'25,"0"0"-1,0 0-2,0 0-16,0 0-6,-2 19 0,4-4 0,1 9-1,-2 5 1,3 15 0,0 6 0,1 8 0,-3 6 0,1 5 0,0 1 0,-1 3 0,-1-3 0,3-6 0,-3-7 0,6-5 0,-1-6 0,1-8 0,-3-7 0,0-5 0,-4-7-14,0-19-11,-12 26 1,-2-26 1</inkml:trace>
  <inkml:trace contextRef="#ctx0" brushRef="#br0" timeOffset="390">0 866 21,'5'-15'25,"10"-3"-1,-1-4 1,10-7-11,10 3-7,7-2-6,2 3-1,4-1 0,-2 3 0,-2 6 0,-6 3 0,-6 6 0,-7 4 0,-6 4 0,-18 0 0,21 19-1,-13-2 1,-3 8 0,1 2-1,-1 8 1,1 2 0,-1 7 0,-2-1 0,1-2 0,-1 0 0,-2-1 0,-2-7 0,1-6 0,-3-3 0,-2-8 0,5-16 0,-18 19 0,2-17 0,-3-6 0,-4-3 0,-4-5 1,-6-3-1,-4-8 0,0-4 0,0-3 0,4 1 0,4 7-2,3 3-19,2-5-4,12 6 0,3-2 0</inkml:trace>
</inkml:ink>
</file>

<file path=ppt/ink/ink1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12.1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325 164 33,'13'-39'25,"-2"9"0,-5 4-6,-6-2-10,0 10-3,-4 3-6,4 15-1,-28-9 0,6 9 1,-6 10-1,-1 4 1,-6 8 0,1 0 0,0 6 0,5-1 0,5-1-1,6-2 1,10-1 0,6-2 0,10-3 0,7-1 0,7 1 0,6 3 0,4 2 0,4 1 0,2 1 0,1 3 0,-5 2-1,-3-2 2,-7 7-1,-5-9 0,-8 6 0,-9-1 0,-10-3 1,-8 0-2,-7-2 2,-6-3-1,-5-7 0,-4 2 0,-3-11 0,3-4 0,-1-6 0,-3-13 1,13 2-1,-3-4 1,15 2-12,6-1-11,6-8 0,12 6-2,2-5 0</inkml:trace>
  <inkml:trace contextRef="#ctx0" brushRef="#br0" timeOffset="591">875 302 30,'-8'-19'25,"3"3"-1,5 16-4,-13-30-8,13 30-4,-15-15-8,15 15 0,-24-6 0,8 8 0,-2 2-1,-1 6 1,-2 2 0,-2 6 0,3 3 0,-3 5-1,2 2 1,2 4 0,4 1 0,4 6 0,4 1 0,6 4-1,4-2 1,5 0-1,5-5 1,5-2-1,3-2 1,1-7-1,4-8 1,1-6 0,2-7 0,2-5 0,-5-5 0,5-7 0,4-6 0,-1-8 1,0-7-2,-2-1 2,-6 1-2,-2 2 2,-1 1-1,-9 5 0,-6 2 0,-8 23 0,5-19 0,-5 19 0,0 0 1,0 0-1,0 0 0,-10 21 0,6-1 1,0 4-1,3 2 0,-1 2 0,2 0-1,2-5 1,3 2 0,1-8-1,-6-17 0,29 7 1,-10-10 0,2-13 0,2 2 0,1-5 0,-3-6 0,-2 1 1,-4-4-1,-7 0 0,-6 1 0,-6 11 1,-10-3-1,-5 9 1,-10 6-1,-9 4 1,3 7-1,-4-2-7,1 2-16,8 2-3,11-9 2,19 0-1</inkml:trace>
  <inkml:trace contextRef="#ctx0" brushRef="#br0" timeOffset="1322">1455 104 42,'-11'32'25,"-3"4"1,4 14-2,3 4-21,1 18-4,0 10 1,1 4 0,2 2-1,4 1 1,2-5 0,2-3 0,0-8 0,3-10 0,-3-13 0,-2-8 0,0-13 0,1-11 0,-4-18 0,0 0 0,-4-19 0,1-11 0,3-10-1,0-11 0,0-12 1,5-13-1,5 1 1,4 3-1,4 4 1,3 8-1,1 13 1,3 12 0,0 15-1,-2 20 1,-5 11 1,-7 10 0,-6 9-1,-12 5 2,-7 3-1,-12-1 0,-4 0 0,-6-5 0,-1-4 0,3-9-5,0-9-11,8-6-9,26-4 0,-19-16-1</inkml:trace>
  <inkml:trace contextRef="#ctx0" brushRef="#br0" timeOffset="1773">1657 686 50,'29'7'25,"-29"-7"0,29-16-6,-8 2-18,2-9-2,-2 2 2,0-3-2,-2-4 1,-3 2 0,-5-3 0,-4 7 0,-7 4 0,0 18 0,-18-16 0,2 20 0,-5 6 0,-3 13 0,1 5 0,1 7 0,1 2-1,5 3 1,4-1-1,9-2 1,8-4-1,6-8 1,7-6-1,9-5 1,6-4 0,7-4 0,5-6 0,3-6 0,1-4-5,-4-4-16,0 0-3,-9-11 1,-1 3-2</inkml:trace>
</inkml:ink>
</file>

<file path=ppt/ink/ink1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14.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120 384 42,'0'0'25,"3"-16"-1,-3 16-5,0 0-8,3-15-11,-3 15 0,0 0 0,0 0-1,0 0 1,0 0 0,0 0 0,-17 7-1,17-7 1,-15 24 0,5-4 0,-3 8 0,0 5-1,-1 3 1,-1 4 0,4-2 0,-1 0 0,6-4 0,3-2-1,6-12 1,-3-20 0,27 21 0,-2-21 0,7-7 0,4-7 0,1-5 0,1-10 1,-4-6-2,-7 1 2,-11-6-2,-11-1 2,-16 1-1,-7 2 0,-8 5 0,-1 4 0,-3 6 0,6 1 0,6 1 0,12 2 0,14-2 0,11-5-1,12-3 1,8-4 0,6-3 0,4 0 0,0 1-1,-5 8 1,-7 2 0,-8 10 0,-6 18 0,-10 15 0,-10 14 0,-5 13 0,-4 14 0,-1 8 1,-2 18-1,-3 8-1,3 4 2,-1 0-2,3 3 1,4-5 0,3-2 0,3-8 0,7-13 0,5-13 0,4-14 0,7-17 0,7-16 0,-1-16 0,2-15 0,0-10 0,-5-9 1,-4-10-1,-12-8 0,-8-4 0,-12-6 1,-12-3-1,-9 10 1,-9 2-1,-12 14 0,-3 3 1,-5 20-1,-3 9 0,2 11 0,9 16-1,14-6 1,4 6-1,16-8 1,15-8-1,13 16 1,16-19 0,15-3 0,8-7 1,5 0-1,9-2-17,1-6-6,3 2 0,-5-3-1</inkml:trace>
</inkml:ink>
</file>

<file path=ppt/ink/ink1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15.5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13 209 50,'0'0'25,"-16"-25"1,16 25-4,1-30-20,-1 30-3,18-26-1,-2 16 1,2 1-1,6 4 1,4 3 1,1 5 0,0 6 0,2 7-1,0 5 1,-4 3 0,-2 4 1,-7 0 0,-9 5 0,-9 6 0,-6 1 0,-10-3 1,-5-2-1,-7-5 1,2-3-2,-1 0 1,4-8-1,2-12 0,21-7-1,-18-7 0,20-11 0,7-10 0,9-8 0,8-8-1,5-7 1,8-3 0,3-4 0,0 3 1,0 4 0,-3 7 0,-8 11 0,-9 5 1,-5 10 0,-17 18 0,0 0 1,0 0-1,-13 34 0,-5-5-1,0 10 1,2 3-1,3 5-1,5 4 1,5-11-1,11 4 1,5-6-1,9-8 0,9-4 0,10-5 1,1-19-2,5 3-21,3-5-1,-6-17 1,-1 3-2</inkml:trace>
</inkml:ink>
</file>

<file path=ppt/ink/ink1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51.4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48 51,'0'0'25,"-11"-31"1,11 31-9,-13-18-6,13 18-11,-20 4 0,20-4 0,-29 29-1,12 0 1,0 9 0,0 10 0,1 9 0,1 9 0,0 10 0,-1 6 0,0 4 0,0 4-1,0 1 1,0-1 0,1-6 0,4-4 0,1-12 0,4-7 0,2-15 0,4-10 0,2-10 0,0-10 0,-2-16 0,0 0 0,0 0 0,0 0 0,8-33 0,-8 7 0,0-7 0,5-8 0,1-9 0,4-3 0,6-4 0,5 2 0,5-2 0,4 4 0,6 4 0,3 10 0,-1 9 0,4 10 0,-3 9 0,-2 11 0,-4 11 0,-8 6 0,-4 10 0,-3 10 0,-6 6-1,-9 5 1,-3 5 0,-8 1 0,-7-1 0,-3 2 0,-4-1 0,-7-8 0,-4-4 0,-2-10 0,-5-2 0,-1-11 0,2-4 0,1-8 0,1-2 0,4-5 0,4-3 0,3-3 0,9-2 0,2 3-2,15 5-15,-13-21-5,13 21-2,11-28 1</inkml:trace>
  <inkml:trace contextRef="#ctx0" brushRef="#br0" timeOffset="781">739 669 56,'0'0'25,"0"0"0,0 0-9,0 0-9,-8 30-8,1-3 1,1 6 0,-1 5 0,2 2 0,1 3 0,0 0 0,-1-2 0,2-5 0,-2-5-10,1-7-12,0-1-4,4-23 2,-8 15-1</inkml:trace>
  <inkml:trace contextRef="#ctx0" brushRef="#br0" timeOffset="1031">682 607 42,'-22'7'25,"22"-7"2,-23 14-10,23-14-26,-5 21-17,5-21 1,20 27 0</inkml:trace>
  <inkml:trace contextRef="#ctx0" brushRef="#br0" timeOffset="1231">989 747 37,'13'-21'26,"-13"21"0,16-20-2,-16 20-9,23-18-13,-9 18-2,-14 0 0,26 23 0,-15-3 0,-1 6 0,-3 7 0,-4 1 0,-5 4 0,-3-3 0,-1-1 0,-4-6 0,0-6 0,10-22 0,-22 23 0,22-23 0,-18-9 0,13-8 0,2-11-1,1-8 1,7-5 0,5-6 0,4-1 0,7-4 0,4 6 0,5 4 0,3 10 0,5 9 0,-2 10 0,-2 9 0,-2 13 0,-6 10 0,-5 6 0,-8 12-1,-5 6 1,-8 3 0,-5 2 0,-5 1 0,-2-5 0,-3-6 0,2-5-1,5-7-14,3-7-8,5-19 0,0 0-1,0 0 0</inkml:trace>
  <inkml:trace contextRef="#ctx0" brushRef="#br0" timeOffset="1752">1764 601 41,'5'-21'25,"-7"0"1,2 4-1,0 17-12,-13-21-13,13 21 0,-25 5 0,8 8-1,-4 9 1,-1 9 0,-4 7-1,0 5 1,2 9 0,-2-1-1,7 3 1,-1-4 0,11-4 0,4-6 0,6-8-1,8-9 1,5-11 0,7-10 0,5-11 0,1-12-1,2-10 1,0-8 0,-1-11 1,-2-11-1,-5-11 0,-3-7 0,-6-4 0,-2-5 0,-2 2 0,-1 12 1,-4 7-1,-1 17 0,-1 22 0,-1 28 0,0 0 0,-1 26 0,-3 17 0,-1 7-1,-1 16 2,0 6-2,-4 2 1,0 4 0,0 3 0,1-2 0,-1-5 0,2-7 0,5-10-15,1-12-7,1-16-2,7-12 1,-6-17-1</inkml:trace>
  <inkml:trace contextRef="#ctx0" brushRef="#br0" timeOffset="2263">1890 900 59,'0'0'26,"0"0"-2,18-12-6,-4 0-17,7-5-1,-1-2 0,-4-9-1,5-1 1,-5-5 0,3-6 0,-7-3 0,-4 0 0,-2 2 1,-4 3-2,-2 3 2,-5 8-1,-3 8 0,8 19 0,-29-2 0,6 16 0,-3 12 0,1 5 0,-1 8-1,3 4 1,2 6 0,7 1 0,2-1 0,11 1 0,7-5-1,2-3 1,8-6 0,7-7 0,4-10-1,4-7 2,5-7-7,-1-10-7,-2-9-7,4-5-3,-11-10 0,-1-4 0</inkml:trace>
  <inkml:trace contextRef="#ctx0" brushRef="#br0" timeOffset="2613">2199 638 36,'0'-29'24,"4"7"2,3-2-4,3 1-6,6 9-10,0 4-6,3 7 0,2 6-1,0 7 0,-1 8 1,-1 6-1,-1 5 1,-2 4 0,-5 6-1,-3 1 1,-6 0 0,-4-1 0,-1-3 0,-8-5 0,-1-5 0,-2-7 0,14-19 0,-21 5 0,18-20 0,3-13 0,5-13 0,4-14 0,12-12 0,8-6 0,7-1 0,4 4 0,4 2 1,-2 5-11,-2 16-12,-3 20-1,-14 8-1,-23 19 0</inkml:trace>
</inkml:ink>
</file>

<file path=ppt/ink/ink1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54.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694 235 49,'-4'-29'25,"0"1"2,-5-3-3,-1 0-24,2 2 0,-2 1 0,-1 6 0,0 3 0,-6 5-1,1 9 1,-3 5 0,1 9 0,-3 6 0,0 8-1,0 8 1,-1 10 0,1 7 0,-2 12 0,2 8 0,0 6-1,0 5 1,3 3 0,1 1 0,2 1-1,2-4 1,3-5 0,2-4 0,3-6 0,1-4 0,-1-8 0,-2-5-16,-1-11-8,2-8 1,-9-15-2,15-14 1</inkml:trace>
  <inkml:trace contextRef="#ctx0" brushRef="#br0" timeOffset="391">0 929 52,'0'0'26,"29"-19"-1,-5 2-3,12-9-22,8 0 0,6-1 0,3 2 0,2 3 0,-5 0-7,1 8-9,-4 4-7,-10 1-1,-1 7-1</inkml:trace>
  <inkml:trace contextRef="#ctx0" brushRef="#br0" timeOffset="601">753 621 36,'1'-16'25,"-1"16"0,0 0-2,0 0-10,0 0-13,-19 14 0,12 3 0,-1 6 0,-1 4 0,-1 4 0,0 4 0,2-4 0,2 1 0,6-8 0,3-1 0,-3-23 0,27 19 1,-4-23-1,1-6 0,2-6 0,0-8 0,-2-1 0,-3-12 0,-8-1 0,-5-3 0,-8 5 0,-5 3 0,-8 7-1,-6 9 1,-4 9 0,-2 8-1,-3 12 1,-3 3-12,4 4-10,8 3-2,2-8 0,17-14 0</inkml:trace>
  <inkml:trace contextRef="#ctx0" brushRef="#br0" timeOffset="1002">995 554 50,'21'-25'25,"-5"22"1,0-2-2,5 5-24,3 8 0,5 6 0,-3 7 0,-2 5 0,-3 5 0,-4 0-1,-6 1 1,-6-1 0,-4-3 0,-4-4 0,-3-5 0,6-19 1,-16 16-1,16-16 0,0 0 0,-15-37 0,17 6 0,4-12 0,4-10 0,3-4 0,6-1 0,4-1 0,1 2 0,7 9-11,-1 10-12,-6 4-1,4 15 0,-2-2-1</inkml:trace>
  <inkml:trace contextRef="#ctx0" brushRef="#br0" timeOffset="1783">376 2093 52,'-29'-10'25,"29"10"-1,-16-18-7,10-1-10,6 4-6,3-4-2,-3 19 2,18-33-2,-2 16 0,2-2 1,6 4 0,0 3 0,3 1 0,1 4 0,3 6 0,-4 6 0,1 5 0,-4 11 0,-2 6 0,-4 8 1,-3 4-1,-7 4 1,-5 6-1,-6 1 1,-9 1-1,-4-1 0,-6-2 0,-4-1 0,-5-6 0,4-5-1,4-8 1,0-7 1,9-11-1,14-10 0,-19-9 1,19-10-1,6-8 0,5-9 1,2-6-1,8-6 0,3-7 0,9-5-1,5 0 1,3-4-1,2 2 1,1 2-2,-2 3 2,-6 7-1,-3 8 1,-8 10 0,-8 8-1,-5 8 1,-12 16 0,0 0 0,0 0-1,-24 31 1,7-3 0,3 4-1,-4 6 1,2 5 1,3 4-1,2-1 1,6 1 0,5-2 0,5-4-1,6-3 1,5-2 0,10-7-1,6-5 0,5-5 0,4-3 0,4-4-13,2-4-10,-5-8-2,1-3 1,-9-12-1</inkml:trace>
</inkml:ink>
</file>

<file path=ppt/ink/ink1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57.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943 326 43,'0'0'24,"0"0"-3,0 0-4,0 0-3,9 17-5,-9-17-9,0 0 0,0 0 0,0 0 0,0 0 0,15 8 0,-15-8 0,13-24 1,-4 5-1,4-3 0,2-6 0,3-3 0,-2-3 0,3 0 0,-3 1 0,2-3 0,-4 8-1,-1 1 0,-3 9 1,0 1 0,-10 17 0,0 0 0,19 4-1,-12 16 2,4 1 0,2 8-1,3-1-1,0 8 1,7-3 0,-2-2 0,1-2 0,-1-5 0,0-2 0,-5-6-1,2 1-14,-18-17-7,13 22-4,-13-22 1,0 0 0</inkml:trace>
  <inkml:trace contextRef="#ctx0" brushRef="#br0" timeOffset="460">1141 186 36,'0'0'25,"0"0"1,-6 17-2,6-17-10,1 28-14,-1-7 1,0 6-1,-3 6 0,1 6-1,-3 6 1,-1 5 0,1 2 0,-1 3 0,-1 2 0,-1 1-1,0 2 1,2 2 0,-1 0 0,-1 4 0,2 1 0,-1 2 0,2 0 0,1-2 0,2-2 1,0-1-1,4-4 0,0-10 0,-1-7-7,2-7-15,4-3-2,-6-14 0,6-4 0</inkml:trace>
  <inkml:trace contextRef="#ctx0" brushRef="#br0" timeOffset="1231">186 2071 18,'-4'-22'26,"8"6"-2,-4 16-1,0 0-7,0 0-4,3 29-4,-5 13-6,-4 11-1,-1 9-1,-1 9 0,-3 4 0,0-1 0,-1 0-1,1-7 1,1-6 1,1-6-2,1-12 1,3-9 0,0-8 0,5-9 0,0-17 0,0 0 0,13-24 0,-3-3 0,3-6 0,4-5 0,3-2 0,4-1 0,0 3 0,5 4 0,2 5 0,1 6 0,0 9 0,1 11 0,-6 6 0,-3 15 0,-4 7 0,-6 12 0,-6 4 0,-8 11 0,-8 3 0,-5 1 0,-6 1 0,-9-5 0,-2-4 0,-7-5 0,0-5 0,-4-9 0,4-6 0,-2-11 0,4-4 0,3-9 0,3-6 0,6-2-5,2-6-11,5-6-7,9 2-1,3-7 1,12 2-2</inkml:trace>
</inkml:ink>
</file>

<file path=ppt/ink/ink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21.7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1372 47,'0'0'31,"-17"24"-1,17-24-1,0 0-9,0 0-18,31-29-2,-5 10 0,6-12-1,6-2 1,4-15 0,1-11 0,-2-9 0,-2-17 0,-5-11 1,-4-11-1,-5-12 0,-8-3 1,-5 4-1,-9 7 0,-5 10 0,-4 17 1,-9 15-1,-1 19 0,-2 19 0,-3 17 0,-1 12 0,1 13 0,3 13 0,-2 12 0,1 17 0,-2 13 0,0 13 0,0 10-1,5 11 1,3 9-1,5 2 1,8 3-1,8-9 1,8-7 0,10-9 0,6-11 0,4-16 0,1-12 0,2-16 0,-8-13-19,7-11-7,-2-13-1,-2-16-3,2-9 0</inkml:trace>
  <inkml:trace contextRef="#ctx0" brushRef="#br0" timeOffset="581">879 1024 47,'0'0'27,"11"-17"-2,-11 17-5,6-15 0,-6 15-7,-3-16-7,3 16-6,-6-19 0,6 19 0,-10-24 1,10 24-1,-13-21 0,13 21 0,-21-8 1,3 13-1,-3 5 0,-6 9 0,-2 7-1,-4 5 1,2 5 0,4 0 0,8 2 0,9-3 0,11-6 0,12-9-1,12-6 1,7-12 0,2-9 0,3-8 0,2-10 1,-10-4-1,-3-2 0,-10 2 0,-9 3 0,-6 11 0,-1 15 1,0 0-1,-16 12 0,13 8 0,-5 4-1,8 6 1,11-4 0,5-4 0,14-3-18,-1-9-9,8-6-1,5-6-2,0-8 1</inkml:trace>
  <inkml:trace contextRef="#ctx0" brushRef="#br0" timeOffset="1022">1173 961 76,'0'0'30,"-13"-19"-1,13 19-8,7-19-18,-7 19-3,29 5-1,-8 5 1,-2 7 0,2 6 0,-4 4 0,-6 3 0,-5 2 0,-6-4 0,-3-1 1,-3-6-1,-2-4 0,8-17 0,-15 17 0,15-17 0,0 0 0,-3-24 1,11 0-2,3-3 2,5-8-2,4-1 1,4-2 0,4 2 0,1 5 0,3 9 0,-1 6 0,0 11 0,-4 10-1,-3 9 1,-3 5 0,-4 5 0,-4 2 1,-7-2-1,-3 2 0,-3-6 0,-1-2 0,1-18 1,-8 17-1,8-17 0,0 0 0,-12-24 0,14 0 0,6-11 0,5 1 0,5-4 0,3 2 0,6 8 0,2 8-1,1 9 1,0 17 0,-4 12 0,-5 8 0,-5 9 0,-4 4 0,-7 1 0,-7-6-8,-5 4-20,-2-7-1,-4-10-1,13-21 0</inkml:trace>
  <inkml:trace contextRef="#ctx0" brushRef="#br0" timeOffset="1823">2227 241 74,'0'0'32,"-5"21"-2,-6 13-5,3 18-23,-7 17-1,0 12-2,-2 10 1,0 5 0,3-5-1,3-3 2,1-10-2,3-10 1,3-12 0,2-13 0,2-14 0,0-10 0,0-19 0,0 0 0,19-26 0,-6-9 0,5-9 0,3-6 0,7-5 0,6 0 0,4 7 0,5 5 0,2 15 0,0 14 0,-1 14 0,-5 14 0,-12 10 0,-9 9 0,-12 6 0,-12 3 1,-13-3-1,-11-1 0,-7-7 0,-5-5 0,-3-9 0,0-7 1,4-6-1,5-8 0,9 1-10,6-11-14,11-1-5,12-4-2,12-5 1</inkml:trace>
  <inkml:trace contextRef="#ctx0" brushRef="#br0" timeOffset="2314">2889 900 52,'5'-19'30,"-2"-3"0,-3-2 0,-7-5-17,7 10-7,-6 3-6,-2-1 1,-7 5-1,-1 7 0,-7 3 0,-6 11 0,-3 5 0,-5 8 0,-1 9 0,0 7-1,4 3 1,6 4 0,12-2 0,11-4-1,10-6 1,10-7 0,9-12 0,10-11 0,3-8 0,2-14 0,1-9 0,-1-13 0,-3-10 0,-1-13 0,-2-12 1,-3-12-1,0-10 0,-3-5 1,-4 3-1,-4 7 1,1 12-1,-7 18 0,-4 18 0,-4 21 1,-5 24-1,-8 31 0,-3 15 0,-7 16-1,-5 14 1,-1 10 0,-2 4 0,2 6-1,3 0 1,6-6-1,7-9 1,8-9 0,15-12-23,1-12-6,7-18-2,2-15 1</inkml:trace>
  <inkml:trace contextRef="#ctx0" brushRef="#br0" timeOffset="2854">3344 809 66,'24'-14'31,"-24"14"-2,16-12-6,-16 12-14,5-19-8,-5 19-1,6-20 0,-6 20 0,8-28 0,-4 13 0,-1-1 0,-3-1 1,0 0-1,-3 0 0,3 17 1,-12-28-1,12 28 0,-24-19 0,8 17 1,-7 6-1,-1 5 0,-5 6 0,-4 9 0,-2 7-1,-1 9 1,1 4 0,1 5 0,6 2-1,7-1 1,11-2 0,9-8 0,10-8-1,13-9 1,8-13 0,9-12 0,5-10 1,1-13-1,2-10 0,-5-11 0,-1-2 0,-9-1 0,-8 6 0,-3 6 0,-9 9 0,-12 28 0,0 0 0,0 0 0,3 26 0,-5 3 0,5 5 0,2 1 0,7-2 0,5-4 0,11-2-22,1-6-7,-5-7-2,2-6 1</inkml:trace>
  <inkml:trace contextRef="#ctx0" brushRef="#br0" timeOffset="3575">1724 2244 59,'-7'-20'31,"7"20"-2,-19-18-4,2 3-12,17 15-5,-27-11-8,7 6 0,-1 2 0,-3 5 0,-7 4 0,-1 7 0,-7 7 0,-3 8-1,-2 6 1,1 4 0,4 10 0,7 4 0,9-1 0,12-1 0,15-3 0,14-4-1,16-7 2,15-7-1,9-10 0,2-10-15,9-4-9,1-12-3,-5-5-4,-5-9 3</inkml:trace>
  <inkml:trace contextRef="#ctx0" brushRef="#br0" timeOffset="3916">2068 2406 42,'0'0'29,"20"-17"-2,-20 17-4,0 0-4,22-14-3,-22 14-10,0 0-6,4-16 0,-4 16 1,0 0-1,1-15 0,-1 15 0,0 0 0,-3-22 0,3 22 1,-8-16-1,8 16 0,-15-12 0,15 12 1,-26-3-1,2 8 0,-3 5 0,-3 6 0,-2 4 0,-2 4 0,0 9 0,3 3 0,5 0 0,12-1 0,6-3 0,8-6 0,10-7 0,4-5 0,14-12 0,4-14 0,0-6 0,2-4 0,-3-6 0,-7-3 0,-3 2-1,-4 2 2,-11 4-2,-6 23 1,-2-15 0,2 15 1,0 0-1,-14 22 0,9 1 0,3 2 0,4 1 0,4-2 0,6-3 0,4-6 0,8-3 0,7-12 0,6-12 0,4-5 0,6-10 0,3-9 0,3-14-1,4-12 1,-4-19 0,2-5-1,-3-14 2,-7-12-1,-4-5-1,-7 0 1,-7 7-1,-10 9 1,-8 18-1,-7 14 1,-9 17-1,-2 18 1,-9 19 0,-5 15 0,-1 17 0,-2 14 0,-1 17 1,-3 12 0,-2 16-1,0 8 1,1 13-1,3 4 0,3 1 1,2-3-1,8-4 0,7-7 0,10-11 0,6-11 0,10-17 0,6-9 0,8-14 0,4-7 0,3-11 0,-2-14-10,3-3-16,-1-10-2,-3-3-1,0-9 0</inkml:trace>
  <inkml:trace contextRef="#ctx0" brushRef="#br0" timeOffset="4977">3102 2160 31,'13'-26'28,"-13"26"1,15-31-2,-15 31-6,11-34-7,-11 34-3,10-24-9,-10 24-2,-5-25 1,5 25-1,-13-18 0,13 18 0,-14-11 1,14 11-1,-23 4 0,23-4 0,-29 20-1,9-2 2,-2 4-2,-4 5 1,0 4 0,2 6 0,-1 2 0,6 1 0,3 1-1,9-3 1,6 0 0,6-6 0,9-6 0,7-2 0,5-10 0,6-4 0,6-10 0,0-5 0,1-9 0,3-5 0,-4-5 0,-6-5 0,-1-4 0,-4-1 0,-4 1 0,-4 1 0,-2 2 0,-6 3 0,-1 3 0,-2 3 0,-5 2 0,0 2 0,-3 17 1,0-26-1,0 26 0,-5-19 0,5 19 1,0 0-1,0 0 0,-16-12 0,16 12 0,0 0 0,-21 26 0,13-9 0,-2 6 0,1 2-1,-1 5 1,0 2 0,4 3 0,-1-3 0,2 1 0,5-4 0,4-3 0,0-3 0,8-4-1,2-6 2,6-4-2,1-6 1,3-6 0,2-6 0,0-6 1,1-8-2,-1-4 2,2-6-1,-4 1 0,-3-3 0,-3 2 0,-4 4 0,-2 5 0,-4 5 0,-8 19 0,6-17 0,-6 17 0,0 0 0,-9 19 0,4-2 0,-2 5 0,2 4 0,-1 4 0,3-3 0,1 2 0,4-3 0,4-4 0,6-1 0,2-9 0,7-3 0,5-6 0,0-6-1,5-9 2,1-5-1,2-9 0,0-10 0,3-13 0,-1-11 0,3-12 0,3-9 0,-3-5 0,-1-2 0,-2-1 1,-5-1-2,-4 9 1,-4 13-1,-10 9 1,-5 7-1,-3 9 0,-5 2 1,-3 5-1,-1 9 1,0-1 0,-3 4 0,1 5 1,-3 3-1,9 16 0,-16-15 0,16 15 0,-19 3 0,19-3 0,-26 21 0,10-5 0,0 2 0,-2 7 0,2 0 0,-2 8 0,0 5 0,0 5 1,-3 3-1,0 8 1,2 1-1,-2 7 1,0 3-1,1 2 1,4 2-1,5 2 0,3-1 0,4-1-1,6-4 1,3-4 0,5-8 0,3-5 0,3-8 0,5-9 0,1-6 0,6-7 0,3-6 0,3-7 0,1-3 0,1-9 0,-2-2 0,0-8 0,-2-2 0,-3-9 0,-3-4 0,0-8 1,-2-5-2,-3 1 2,-1-1-1,-1 2 0,-4 0 0,-2 5 0,-4 7 0,-2 4 0,-4 8 0,-1 3 0,-2 16 0,0-24 0,0 24 0,0 0 0,0 0 0,0 0 0,-18 26 0,10-4 0,0 8 0,-2 6 0,0 3 0,1 4 0,2 2 0,1-2 0,3-2 0,4-6 0,4-4 0,5-6 0,3-6 0,4-7 0,1-5 0,3-7 0,2-7 0,1-8 0,2-7 0,0-11 0,0-5 0,0-5 0,0-2 0,0 4 0,-4 0 0,-2 6 0,-4 6 0,-3 7 0,-13 22 1,14-23-1,-14 23 0,0 0 0,0 0 0,0 0 0,0 0 0,-8 28 0,2-9 0,-1 5-1,-1 3 1,0-1 0,-3 3 1,3 2-2,1-1 2,1-5-2,3 1 1,4-5 0,-1 0 0,3-4 0,-3-17 0,13 27 0,-13-27 0,13 19 0,-13-19 0,0 0 0,15 19 0,-15-19 0,0 0 0,18 5 0,-18-5 0,21-8 0,-3-1 0,-1-3 0,4-5 0,5-7 0,3-7 0,5-9 0,2-5 0,3-10 0,-4-3 1,1-1-1,-2 3 0,-8 6 1,-3 7-1,-10 10 1,-5 14-1,-8 19 0,0 0 0,-28 10 0,12 11 0,1 7-1,2 3 1,12 5 0,1 3 0,1 4-1,16 2 2,4 2-1,1-1 0,1-3 0,0-2 0,-14-5 0,-2-5 1,-6-8-1,-5-8 0,-14-6 2,-7-6-2,-2-4 0,-5-5 0,1-2 0,0-11-7,5 3-21,0-3-2,8-3-1,7-4 0</inkml:trace>
</inkml:ink>
</file>

<file path=ppt/ink/ink1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59.7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538 714 43,'-4'-19'25,"0"4"1,4 15-4,-14-28-12,14 28-7,0 0-2,-18-5-1,18 5 0,-25 31-1,11-5 1,-3 4 0,1 10 0,-2 3 0,3 4 0,6 0 0,2-5-1,9-4 2,6-5-2,5-7 2,6-10-1,8-10 0,2-6 0,3-6 0,3-10 0,-3-3 0,-4-7 0,-2-4-1,-8-5 1,-5-1 0,-8-4 1,-7 0-2,-9 3 2,-5 4-2,-4 6 2,-8 8-2,-3 6 2,-1 10-2,-1 8 1,4 6 0,3 1 0,6 2 0,6-6 0,14-8 1,0 19-1,0-19 0,35-1 0,-4-6 0,5-7 0,7-2 0,5-3 0,3-4 0,-4-4 0,0 1 0,-6 0 0,-5 1 0,-5 4 0,-8 2 0,-7 5 0,-16 14 0,18-22 0,-18 22 0,0 0 0,0 0 0,0 0 0,0 0 0,0 0 0,0 0 0,-10 19 0,2 3 0,-2 6-1,-1 5 1,-1 2 0,1 7 0,3-4 0,0 0 0,6-1 0,2-6 0,5-3 0,5-7 0,3-2 0,2-12 0,2-6 0,5-8 0,0-6 0,3-7 0,-1-6 0,1-8 0,-1-6 0,-3 0 0,-3 1 0,-3 3 0,-2 5 0,-7 3 0,-1 5 0,-5 23 0,0 0 0,0 0 0,0 0 0,-19 35 0,11-7-1,1 1 1,1 3 0,4 1 0,5-7 0,5-4 0,7-4 0,3-4-17,5-13-6,6-2-1,0-10 0</inkml:trace>
  <inkml:trace contextRef="#ctx0" brushRef="#br0" timeOffset="942">1299 572 35,'0'0'26,"-13"-17"-1,13 17 0,25-18-11,-6 11-13,4 7-1,0 5 0,-4 8 0,-1 6 0,-6 3-1,-6 6 1,-4 0 0,-5 0-1,-4-2 1,1-9 0,-3 1 0,9-18 0,-11 15 0,11-15 0,0 0 0,0-31 1,8 7-1,4-4 0,2-5 1,6-2-1,-1 2 0,4 3 0,0 8 0,0 8 0,-2 11 0,-2 8-1,-1 9 1,-5 8 0,-4 6-1,-3 7 1,-6 1-1,-3 1 1,-5-2-10,-4-4-12,6-3-3,-6-11 0,11-1 1</inkml:trace>
  <inkml:trace contextRef="#ctx0" brushRef="#br0" timeOffset="1392">1962 402 45,'0'0'25,"5"-28"1,-5 28-3,4-33-15,-4 33-8,-5-18-1,5 18 1,-20-3-1,5 10 0,-3 5 0,-3 5 1,-5 15-1,2-4 1,-2 3-1,0 4 1,4 1 0,5 2 0,4-5 0,9 0 0,6-5 0,6-7 1,5-5-1,3-8 0,6-6 0,0-9 1,1-7-1,-2-7 0,4-8 0,-4-9 0,0-8 0,-1-16 0,-1-4 1,-2-9-1,-1 0 0,-2 4 0,-2 5 0,-2 9-1,-4 10 1,-1 24 0,-5 23-1,0 0 1,-11 30 0,1 13-1,-3 9 1,0 9-1,1 7 1,1 1 0,3-1 0,6-2 0,7-7 0,5-8 0,6-10 0,9-6 0,4-9 0,7-10 0,0-9-8,1-7-10,-1-5-5,-8-9 0,-2 2 0</inkml:trace>
  <inkml:trace contextRef="#ctx0" brushRef="#br0" timeOffset="2053">-6 1361 48,'-18'16'24,"18"-16"2,0 0-4,0 0-21,38 1-1,11-2 1,17-12-1,19 8 0,21-9 1,18 4-1,14-9 0,16 1 0,5-2 0,4-3 0,0 4 0,-3-4 0,-9 1 0,-4-1-1,-10 0 1,-13 3 0,-19 2 0,-17 3-1,-16 6-7,-20 5-14,-26-3-3,-9 11 1,-17-4-1</inkml:trace>
</inkml:ink>
</file>

<file path=ppt/ink/ink1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02.3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342 616 50,'16'-16'23,"-16"16"-2,-2-19-6,2 19-5,-6-19-7,6 19-3,-13-22-1,13 22 0,-24-19 0,6 14 0,-2 3 1,-4 6-1,-3 3 1,-4 6 0,-1 6-1,-3 5 1,2 9 0,1-4 0,6 11 0,5 3 0,10-1 0,8-3 0,9-4 0,12-6 0,9-10 0,10 0 1,5-17-1,8-8 0,0-6 0,0-10 0,-3 0 0,-7-6 0,-9-3 0,-8-4 0,-12-1 0,-9 2 0,-9-1 0,-7 11 0,-6-2-1,-6 7 1,-3 9 0,-4 8 0,0 9-1,-1 5 1,4 4 0,1 5 0,5 3 0,6 0-16,8-5-7,17-2 0,-7-17 1</inkml:trace>
  <inkml:trace contextRef="#ctx0" brushRef="#br0" timeOffset="531">914 514 49,'0'0'24,"-21"-22"2,21 22-6,-32-9-20,9 11 0,-1 7-1,-3 4 1,-2 8-1,0 7 1,0 3 0,3 5 0,2 3-1,9-1 1,9-1 0,7-3 0,11-6 0,10-6 0,9-8 0,11-9-15,11-2-8,-5-13-1,7-4 1</inkml:trace>
  <inkml:trace contextRef="#ctx0" brushRef="#br0" timeOffset="841">1272 432 45,'3'-23'25,"-3"23"0,0 0-6,-13-19-13,13 19-6,-22 0 0,7 4-1,-2 4 0,-3 8 1,1 1-1,1 5 1,-3 6 0,5 3 0,1 0-1,4 3 1,5 3 0,4-5 0,7-1 0,3-8-1,13-1 2,0-8-2,13-4-17,0-5-6,-2-13 2,8 3-2</inkml:trace>
  <inkml:trace contextRef="#ctx0" brushRef="#br0" timeOffset="1162">1564 402 29,'0'0'25,"0"0"-1,0 0 0,-19-17-12,19 17-12,0 0 0,-10 19-1,5-4 1,-3 4-1,0 4 1,-3 4 0,1 1-1,0 0 1,4-3 0,3 0 0,1-5 0,5-4 0,-3-16 0,18 20 0,1-18 0,-3-4 1,10-5-1,0-5 0,0-5 0,0-5 0,-4-6 0,-1-1-1,-8-4 1,2 2 0,-9 2 0,-3 3 0,-1 5 0,-2 21 0,0 0 0,0 0 0,0 0 0,-7 28-1,7-4 1,0 5 0,4 1 0,0-3 0,5-4 1,0-8-4,6-6-16,6-2-4,-4-14 2,11-4-2</inkml:trace>
  <inkml:trace contextRef="#ctx0" brushRef="#br0" timeOffset="1592">1970 364 26,'0'0'23,"-6"-20"1,6 20 0,0 0-9,22-11-15,-4 15 0,3 1 0,2 9 0,-1 1-1,-1 6 1,-3 5 0,-5 1 0,-8 1 0,-5-1-1,-5-1 1,-3-2 0,-4-6 0,12-18 0,-20 19 0,20-19 0,0 0 1,-9-30-1,18 1 0,5-7 0,5-6 0,7-6-8,2 0-14,10 3-1,1-7 0,6 8 0</inkml:trace>
  <inkml:trace contextRef="#ctx0" brushRef="#br0" timeOffset="2163">2438 251 29,'14'-11'24,"-14"11"0,0 0 0,18-17-12,-18 17-10,24-7-2,-8 11 0,4 2-1,2 8 1,-2 9-1,-1 4 1,-6 9-1,-7 4 1,-4 3 0,-7-3-1,-4-2 1,-6-6 0,2-6 0,-3-7 0,16-19 0,-19 14 0,19-14 0,-2-17 0,7-6 1,1-6-1,7-9 0,7-8 0,4-6 0,2 0 1,-1 2-5,4 7-11,-1 12-8,-4 4-1,2 16 0</inkml:trace>
  <inkml:trace contextRef="#ctx0" brushRef="#br0" timeOffset="2504">2859 392 33,'0'15'24,"6"1"0,-6-16-2,0 0-13,23 3-8,-7-13-1,0-4 0,5-5 0,2-7 0,-1-3 0,-1-4 0,-5-5 0,-1 2 0,-7 0 0,-7 5 0,-4 5-1,-6 9 1,-8 7 0,-2 11 0,-4 13-1,-4 7 1,0 12 0,1 3 0,2 5-1,4 4 1,6-2 0,7-2 0,9-3 0,9-5 0,9-7 0,7-7 0,8-5-2,4-9-12,2-10-8,4-2 0,-7-10 0,-1-2-1</inkml:trace>
  <inkml:trace contextRef="#ctx0" brushRef="#br0" timeOffset="2844">3178 202 37,'-5'-17'24,"5"17"0,0 0-4,20-19-13,-4 21-7,1 7 1,0 6-1,-3 9 0,-1 2-1,-7 5 1,-2 2 0,-6-2 0,-3 0 0,-1-7 0,-1-5 0,7-19 0,-13 15 0,13-15 0,0 0 0,-1-32 0,9 4 0,5-6 1,6-4-1,2-2 0,5 0 0,1 6 0,1 6 0,-1 9 0,-3 14 0,-4 14-1,-3 10 1,-5 8 0,-8 10-1,-2 2 1,-4 3-1,1 1-7,-4-4-13,-3-13-3,10-2 1,-2-24 0</inkml:trace>
  <inkml:trace contextRef="#ctx0" brushRef="#br0" timeOffset="3265">3817-3 29,'0'0'24,"-15"4"0,15-4 0,-21 27-14,8-8-11,-3 7 1,0 5 0,-2 2-1,5 3 1,0 2 0,5-2 0,2-1 0,8-4 0,6-7 0,3-5 1,7-5-1,3-9 0,6-7 0,2-7 0,5-6 0,0-6 0,0-5 0,-2-6 0,-3-5 0,-3-4 0,-7 1 0,-3 1 0,-9 4 0,-7 6 0,-5 8 0,-10 14 0,-6 11 0,-3 10-1,-2 12 1,1 10 0,2 3 0,5 4 0,9-1 0,9-1 0,8-6 0,8-4 0,8-7 0,10-7 0,6-7 0,5-8 0,2-4-12,-2-11-11,5-1 1,-8-17 0,2 0-1</inkml:trace>
</inkml:ink>
</file>

<file path=ppt/ink/ink1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06.3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91 431 36,'0'0'21,"28"-18"-2,-14 12-3,-14 6-4,27-19-5,-27 19-3,24-19-4,-24 19 0,15-16 0,-15 16 0,0 0 0,5-20 0,-5 20-1,0 0 1,0 0-1,-20-16 1,20 16 0,-14-3 0,14 3-1,-16 1 1,16-1 0,-23 11 0,9 1 0,-2 3-1,-2 6 1,1 6 0,-1 3-1,2 4 1,3-1 0,5 3 0,3-2 0,4-3-1,4-3 2,5-8-2,6-4 2,4-6-1,4-6 0,6-10 0,-1-2 0,0-8 0,-1-4 0,-5-4 0,-8-6 0,-10-2 0,-10-3 0,-9-1 0,-4-2 0,-8 1 0,3 0 0,1 0 0,7 0 0,13 1 0,12-3 1,13 3-2,12 1 2,15-3 0,7 8 0,6 0-1,2 8 1,-7 3-1,-5 19 1,-9 12-1,-13 16-1,-13 15 0,-10 10 0,-11 16 0,-6 8 0,-5 19 1,-3 2-1,1 2 1,2-2 0,5-5 0,6-4 0,7-8 0,4-14 0,5-13-1,7-17 1,1-21 0,4-11 0,1-10 0,-3-14 0,-2-14 0,-5-4 1,-6-12-1,-6-4 1,-12 0-1,-9-7 0,-8 3 0,-8 5 0,-4 6 0,-1 8 0,3 7 0,6 10 0,14 6 0,17 15 0,0 0 0,45-24 0,1 15 1,17-1-20,6-6-3,13 4 0,-12-7-1</inkml:trace>
</inkml:ink>
</file>

<file path=ppt/ink/ink1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07.5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52 269 51,'-26'-3'24,"26"3"1,-19-11-8,19 11-17,-7-27 0,15 9 0,7-1 0,6 0 0,9-3 0,4 6 0,6 4 0,2 7 0,3 8 0,-7 10-1,-9 9 1,-5 11 0,-9 12-1,-12 3 1,-9 6 0,-10-1-1,-8 2 1,-9-5 0,1-6 0,-3-6 0,3-11 0,5-8 0,6-10 0,21-9 0,-13-19 0,21-7 1,9-10-1,9-13 0,6-6 0,8-9 0,4-7 0,2 1-1,1 2 1,-4 10-1,-7 6 0,-7 14 0,-10 14 1,-19 24-1,0 0 1,-11 34 1,-12 4-1,-2 9 1,0 6-1,6 6 0,5 1 1,12-4-1,13-8-1,15-1 1,13-13 0,12-6 0,10-11 0,10-8-11,6-8-11,-5-16-1,2-2 1,-13-18-2</inkml:trace>
</inkml:ink>
</file>

<file path=ppt/ink/ink1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09.0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1379 16,'0'0'14,"0"0"3,-22-9-1,22 9-2,0 0-2,0 0-2,0 0-4,0 0 0,22 0-2,-22 0-3,0 0-1,0 0 0,24 2 0,-24-2 0,0 0 0,0 0 0,0 0 0,0 0 0,0 0 0,0 0 0,0 0 0,0 0 0,0 0 0,0 0 1,0 0-1,0 0-1,10-17 1,-10 17 0,0-31 0,3 10 0,0-8 0,7-4 0,3-3 0,6-5 0,6 0 0,9-2-1,6-4 1,7 3 0,5 2 0,7 1 0,4-3 0,8-1 0,6-2-1,4 1 1,6 0 0,6 1 0,4 0 0,2 4 0,4 5 0,-3 5 0,1 5 0,-5 6 0,-4 6 0,-3 3 0,-3 8-1,-1 5 1,-6 3 0,-7 4 0,-1 3 0,-4 1 0,-3 3 0,-2 1 0,-3 0 0,-4-5 0,-3 2 0,1-5 0,1-1 0,-2-3 0,1-3 0,1-5 0,3-6 0,-2-3 0,0-4 0,3-2 0,1-5 0,-2-4 0,-2-3 0,-2 0 0,-2-3 0,-3 0 0,-2-1-1,-7 1 2,-5-6-1,-7 8 0,-2 2 0,-7-6 0,-5 9 0,-4 1 0,-2 4 0,-6 4 0,-1 17 0,-1-23-1,1 23 1,0 0 0,0 0-1,0 0 1,0 0 0,0 0 0,0 0 0,0 0 0,0 0 0,19 31 1,-6-10-2,3 1 2,2 2-1,3 6 0,5-5 0,7-1 0,1 6-1,8-8 2,5-1-1,3-1 0,7-3 0,0-1 0,10-4 0,-1-2 0,2-3 0,2-3 0,0-4 0,3-2 0,2-5 0,6-2 0,-3-3 0,1-1 0,1-5 0,2 1 0,-1 0 0,2 0 1,0 1-1,-3 3 0,-3 2 0,0 3 0,-1 3 0,-3 1 0,2 6 0,1 1 0,-1 2 0,-1 6 0,1 3 0,-4 3 0,1 5 0,-3 4 0,0 3 0,-9 5 0,0 4 1,-5 2-1,0 1 0,-3 7 0,0 0 0,-5 6 0,0 2 0,-3-1 0,-4 2 0,-1 0 0,-1 1 0,-6-10 0,-3 4 0,-3 1 0,-5-3 0,1-4 0,-5 1-1,-2-3 1,-4-4 0,-3 3 0,-1-9 0,-2-8 0,-5-7-3,0-19-20,-7 22-1,7-22 0,-24-10 0</inkml:trace>
</inkml:ink>
</file>

<file path=ppt/ink/ink1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16.9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30 436 36,'0'0'24,"0"0"-1,0 0-4,0 0-5,0 0-11,0 0-3,0 0 0,3 16 0,-3-16 0,0 0 0,0 0-1,0 0 1,0-22 0,0 22 0,-3-32 0,-5 10 0,4-6-1,-4-8 1,7-4 0,-7-3 0,8 0 0,0 0 0,1 3 0,9 4-1,-4 6 1,7 8 0,-13 22 0,33-16 0,-14 20-1,4 9 1,6 10 0,3 8 0,5 4 0,0 6 0,2-1-1,-5 1 2,-4-3-1,-9-3 1,-6-9 1,-9-4-4,-7-4-13,-7-3-7,-13-10-1,3 2-1</inkml:trace>
  <inkml:trace contextRef="#ctx0" brushRef="#br0" timeOffset="451">28 248 51,'0'0'24,"-14"9"1,14-9-5,17 0-21,-17 0 0,28 12 0,-28-12 0,22 29 1,-9-8 0,2 7 0,1 1 0,0 4 0,3 1 0,1 4 0,6 0 0,1 2 1,9 0-1,4 1 1,7-1-1,8 2 1,6-3-1,7 3 1,4-2-1,7-1 0,7 1 0,6 0 0,6 0 0,7-2 1,5 0-1,9-2 0,5 2 0,4-2 0,3-1 0,-2-2 0,-2-4 0,-4 2 0,-9-1 0,-12-3 0,-10-4 0,-13-4 1,-14-4-15,-14-1-8,-20-10-2,-9 1 0,-22-5-1</inkml:trace>
  <inkml:trace contextRef="#ctx0" brushRef="#br0" timeOffset="1142">3312 1164 44,'0'0'24,"16"-10"2,-16 10-1,16-29-18,-3 9-7,1-2 0,2-6 0,1-4 0,-3-5 0,-3-4 0,-4-4 0,-7-4-1,-3-1 1,-9 0 0,-4 7 0,-5 5 0,-5 8 1,-3 17-1,-1 14 0,-1 15 2,0 17-1,1 15 0,-2 11-1,-2 17 0,6 12 0,2 7 0,2 7 0,2 5 0,1 1 0,0-1 0,1-2 0,6-8-1,-2-9 2,-1-12-1,3-12 0,3-10 0,3-13-1,4-11-10,3-15-10,1-15-4,0 0 1,-3-33 0</inkml:trace>
  <inkml:trace contextRef="#ctx0" brushRef="#br0" timeOffset="1542">2766 1692 39,'-21'-7'25,"21"7"-1,0 0 0,13-19-10,10 8-15,11-3 1,4 1-1,8-1-8,4 2-12,-7-4-3,2 6 0,-14-2 0</inkml:trace>
  <inkml:trace contextRef="#ctx0" brushRef="#br0" timeOffset="1733">3155 1564 48,'0'0'24,"0"0"1,23-2-2,-6 5-16,8 3-7,-1 4-1,3 4 1,-2 6 0,-3 8 0,-7-2 1,-7 7-1,-8 1 1,-8-4 0,-5-2 0,-3-8 1,-1-1-1,1-10-1,16-9 0,-22 5-1,22-5 0,0-34 0,9 6 0,6-8-1,6-9 1,5 0 1,3-2-1,1 4-2,3 3-13,-3 4-9,1 13 1,-7 4 0</inkml:trace>
  <inkml:trace contextRef="#ctx0" brushRef="#br0" timeOffset="2063">3565 1662 61,'3'17'25,"-3"-17"0,0 0-7,23 16-17,-5-16-2,1-7 1,7-2-1,0-3 1,-1-5 0,3-4 0,-7-1 0,-2-4 0,-8-2 0,-4 4 1,-9 0 0,-3 5 0,-9 5 0,-5 7 0,-9 7 0,-1 10 0,-3 9-1,0 7 0,2 7 0,3 4 0,9 6-1,5-10 0,13 8 0,7-3 0,15-5 1,9-5-1,9-8 0,10-6 1,7-9-1,3-5 1,-4-8-22,1-4-2,-9-14 0,0-4 0</inkml:trace>
  <inkml:trace contextRef="#ctx0" brushRef="#br0" timeOffset="2824">4083 1512 63,'-2'27'26,"2"-27"0,-16 19-9,16-19-18,-13 18 1,13-18 0,0 0-1,15 1 0,1-11 0,3-4 0,4-1 0,-2-6 1,3-3 0,-6-4 0,-9 0 1,3-1-1,-14 3 1,-11 2 0,0 7 0,-6 5-1,-5 10 1,-4 10 0,3 11-1,0 9 0,4 7 0,10 6 0,1 2-1,9 1 1,12-6-1,10 0 1,10-11-1,7-2 0,9-10 1,10-6 0,4-4-1,0-7 1,-3-1 0,-6-4-1,-2 5-4,-13-3-12,-13 0-8,-6 5 1,-18 0 1</inkml:trace>
  <inkml:trace contextRef="#ctx0" brushRef="#br0" timeOffset="3335">3028 2324 43,'-34'7'25,"2"-7"1,9-3-1,23 3-11,-19-11-14,19 11-1,11-20 0,15 11 0,16 2 1,16-2-1,19-3 0,22 0 1,18-2 0,16-3 0,18 0 0,4-6 0,8-1 0,2 0 0,-4 0 0,-8 3 0,-14 2 0,-15 3 0,-17 3 0,-22 4 0,-20 0 1,-25 6-9,-19-1-14,-21 4-2,0 0-1,0 0 0</inkml:trace>
  <inkml:trace contextRef="#ctx0" brushRef="#br0" timeOffset="3946">6285 1313 23,'0'0'24,"13"-16"0,-13 16-1,0-15-7,0 15-5,0 0-4,-9-21-6,9 21 0,-12-15 0,12 15-1,-16-14 0,16 14 1,-22-12-1,2 10 0,-1 4 0,-3 1 0,-3 7 0,-6 6 0,-1 5 0,-1 5 0,1 8-1,2 3 1,1 2 0,7 5-1,6-3 1,10 0-1,11-4 1,12-4-1,9-6 1,15-6-1,8-7 1,6-7 0,3-5 0,1-9 0,-4-6 0,-1-7 0,-6-4 0,-7-9 0,-7-4 0,-7-1 0,-8 0 0,-5 4 1,-4 1-1,-5 9 1,-6 5-1,3 19 0,-18-7 1,18 7-1,-26 27 0,13-6 0,2 3 0,0 4-1,6 0 1,8-2-1,7-6 1,8-4 0,7-6-1,8-8 1,9-5 0,0-8 0,1-4-1,-4-6 2,-9-5-1,-9-3 0,-9-6 1,-14 0-1,-16 4 1,-12 4-1,-11 6 1,-4 7-1,-2 7 0,-3 7 1,5 5-2,6 9-20,17 5-3,7-7-2,22 4 1</inkml:trace>
  <inkml:trace contextRef="#ctx0" brushRef="#br0" timeOffset="4777">6350 1273 42,'5'-21'24,"4"6"2,-9 15-7,-8-30-6,8 30-5,-25-13-7,-1 11-1,-8 7 1,-8 9 0,-5 7-1,-5 5 0,-1 8 0,0 8-1,5 4 1,6 4-1,11 1 1,10-3-1,15-5 0,12-1 1,15-13-1,13-1 0,14-13 1,10-1 0,10-10-1,1-10 1,6-6 0,-4-8 0,-5-3 0,-8-13 1,-14-4-1,-14-12 0,-15-1 1,-12-3-1,-14 4 1,-12 6-1,-12 6 1,-7 9-1,-7 14 1,-4 15-1,0 11 0,-1 10 0,9 8 1,10 6-21,11 0-3,20 1-3,14-9 0</inkml:trace>
  <inkml:trace contextRef="#ctx0" brushRef="#br0" timeOffset="5308">7242 1256 56,'2'-19'26,"-7"-2"1,-2 2-7,7 19-12,-25-22-7,9 20 0,-9 4-1,3 6 1,-6 8-1,-1 8-1,0 7 1,3 5-1,2 8 1,3 2-1,8 1 0,4 1 1,7-4-1,10-5 0,8-6 1,10-7-1,10-7 1,7-8-4,4-6-15,5-4-5,-4-13 0,2 0-1</inkml:trace>
  <inkml:trace contextRef="#ctx0" brushRef="#br0" timeOffset="5999">7670 1145 51,'0'0'26,"3"-17"2,-3 17-3,-19-17-14,19 17-11,-26 0 1,5 10-1,-2 6 0,-1 10 0,-3 6 0,2 6-1,3 7 1,2 0 0,8 0-1,5-2 1,10-4-1,5-8 1,10-7-1,6-7 0,9-5 1,5-7 0,3-3-4,-6-11-11,6-3-6,-1-5-5,-6-12 2,-2-4-2</inkml:trace>
  <inkml:trace contextRef="#ctx0" brushRef="#br0" timeOffset="6279">7891 1145 42,'0'0'26,"0"0"1,0 0-4,0 0-6,-20-1-11,20 1-6,-14 29 0,6-8-1,-2 3 1,-1 5-1,1 2 1,2-1-1,3-4 1,4-2-1,2-3 1,-1-21-1,23 22 1,-2-17-1,5-8 1,1-6 0,2-5 0,3-8 0,1-6 0,-3-5 0,-4-1 0,-3-4 0,-6 3 0,0 4 0,-6 5 1,-5 9-1,-6 17 1,0 0-1,0 0 0,-17 17 1,7 2-1,0 4 0,1-1-1,2 1 1,4-4 0,3 0 0,0-19-1,10 26 1,-10-26 0,21 10-1,-2-14 1,0-2 0,4-8 0,3 0-1,0-5 1,3 0 0,0-4 0,3 4-1,-1 4 1,-1 4 0,-2 8 0,-3 3 0,-2 5 0,-4 6 0,-4 6 1,-7 4-1,-5 3 0,-6 3 0,-7 1 1,-1 0-1,-7-2 0,2-2 1,-2-7-1,18-17 0,-24 19-1,24-19 1,-1-17 0,17-9 0,8-7-1,11-10 1,12-11 0,8-4-4,6-1-19,5 2-2,-4-2 0,-1 9-1</inkml:trace>
  <inkml:trace contextRef="#ctx0" brushRef="#br0" timeOffset="7190">8686 998 62,'0'0'26,"18"-12"-2,0 14-7,0 1-17,4 8 0,2 6 1,2 7-1,0 6 1,-3 6 0,-6 2 0,-5 5 1,-14-3-1,-8 0 0,-6-7 0,-3-7 0,-2-6 0,1-6-1,4-9 0,2-10-1,11-10 1,11-10 0,9-9 0,9-9-1,3-9 0,10-5 0,8 3-5,-2 0-11,0 6-8,0 8-1,-9 11 0,-2 15 1</inkml:trace>
  <inkml:trace contextRef="#ctx0" brushRef="#br0" timeOffset="7481">9165 1026 50,'-3'22'25,"2"-6"-2,1-16-5,8 24-4,-8-24-8,14 5-6,1-8-1,3-6 0,1-3 0,2-5 0,-2-4 1,1-1 0,-4-3 1,-5 3 0,-6 0 1,-4 3-1,-5 3 0,4 16 0,-31-7 0,8 16 0,-2 6-1,-3 8 0,2 6 0,0 2 0,7 4 0,8-4 0,11-5-1,10-4 1,15-4-1,6-5 1,13-4-1,2-9 0,6-2-15,1-6-8,-6-6-2,-2-2 0,-13-8 0</inkml:trace>
  <inkml:trace contextRef="#ctx0" brushRef="#br0" timeOffset="7831">9530 907 58,'0'0'25,"0"0"1,0 0-9,20 0-7,-20 0-9,25 27-1,-13-6 0,1 3 0,-7 1 0,-1 2 1,-8-1-1,-5-3 1,-5-4-1,-2-6 0,-1-4 1,16-9-1,-21-3 0,21 3 0,-3-33 0,11 7-1,8-7 1,10 0 0,1-1 0,4 2 0,1 7 0,-3 7 0,-3 10 0,-3 11 0,-7 13 0,-8 10 0,-8 6 0,-7 3 0,-4 5 0,-2-2 1,2-2-14,0-5-11,-1-12-3,12-19 0,0 0 1</inkml:trace>
  <inkml:trace contextRef="#ctx0" brushRef="#br0" timeOffset="8232">10087 787 67,'0'0'27,"-24"14"0,7 5-10,-2 4-16,0 3-1,-1 3 0,3 4 0,0-2 0,0-2-1,7-3 1,7-3 0,13-8-1,4-6 1,10-7-1,7-7 1,6-9 0,2-7 0,6-7 0,2-5 0,-9-5 0,1 2 0,-10-2 1,-11 5-1,-5 9 1,-13 24-1,-15-15 0,-4 23 1,-4 15-1,-1 6 0,2 7-1,9 4 1,3 0 0,13-2-1,12-4 1,12-6 0,9-4-1,7-10-2,2 0-22,2-2-2,-6-7 1,-8 2 0</inkml:trace>
</inkml:ink>
</file>

<file path=ppt/ink/ink1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25.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482 454 35,'13'-26'25,"-2"0"-2,-1-1-4,5 6-4,-7-3-5,3 9-4,-4-1-6,-7 16 2,9-20-1,-9 20 1,0 0-1,0 0 1,0 0-1,-16 1 0,16-1 0,-27 21-1,12-2 0,-1 3 0,1 6 0,1 4 0,-1 3 0,4 3 0,3 1-1,1-1 1,4 0 0,3-7-1,6-4 1,4-6-1,8-5 0,1-10 1,7-4-1,2-9 1,-1-3 0,-1-6 0,-4-6 0,-6-2 1,-10-4 0,-6-4-1,-13-4 1,-8 1 0,-5-3-1,-3 4 1,-2 1-1,4 2 0,4 4-1,10 1 1,11 2-1,14 0 1,10-2-1,9-8 1,10-6-1,4 7 0,4-1 1,-2 5-1,-5 3 1,-6 7 0,-6 14 0,-7 22-1,-10 16 2,-5 10-1,-6 17 1,-4 14-1,-3 21 1,-1 8-1,-5 7 0,-1 0 0,-1 3 0,0-4 0,2-11 0,1-14 0,5-15 0,5-17 0,7-18 0,7-17-1,11-24 1,7-12 0,2-10-1,0-12 1,0-9 0,-6-8 1,-10-8-1,-15-4 1,-18 9-1,-11 1 1,-11 7-1,-5 10 1,-5 5-1,5 12 0,11 11 0,12 6-1,19 9 1,16-14-1,18 6 0,13-4-16,14 3-7,9 1-2,3-8 0,2 7 0</inkml:trace>
  <inkml:trace contextRef="#ctx0" brushRef="#br0" timeOffset="1062">22 2038 3,'-15'-15'26,"15"15"-2,0 0 0,-13-21-7,13 21-4,0 0-2,13-20-2,-13 20-5,16-23-4,2 9 0,2 2 0,5 0 0,5 4 0,-1 6 0,2 11 1,-5 8 0,-4 12 1,-15 7-1,-6 7 1,-10 9-2,-11 1 1,-2-5-1,0-5-1,6-8 0,8-9 0,8-26-1,36 13 1,6-28 1,10-9 0,6-9 1,4-10-1,-1-7 1,-5-3 0,-11 3 0,-8 9 0,-14 6-1,-8 11 1,-15 24 0,0 0-1,1 29 1,-7 11-1,2 19 0,-2 9-1,1 15 1,2 8-1,0 5 0,-1 9 0,-2 5 1,-5 4-1,-2-6 1,-4-4 0,0-3 0,-3-8 0,-1-12 0,2-12 0,-1-13 0,1-9 0,-4-11 0,-3-7-1,-3-10 1,-4-5 1,-2-9-1,-4-5 0,0-9 0,0-6 0,5-16 0,3-9 0,7-11 0,9-18 1,14-19-2,12-18 1,18-13 0,21-7-1,17 1 1,16-3 0,19 3 0,8 8 1,7 10-1,-1 14 0,-4 4 1,-10 3-1,-7 5-19,-14 5-6,-26-1-1,-8 5 0</inkml:trace>
</inkml:ink>
</file>

<file path=ppt/ink/ink1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6:34.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737 1772 48,'-37'-7'27,"8"2"0,2-9-1,7-1-17,20 15-10,18-29 0,14 13-1,17-1 1,11 1 0,15 1 0,16 3 1,17 2-1,10 4 1,9 8 0,4 3-1,3 7 1,-5 6 0,-6 6 0,-12 5 0,-20 9 1,-23 5-1,-28 5 2,-22 7-2,-25 0 2,-20 6-1,-22 2 0,-12 4 0,-13-1-1,-2-1 1,-2-1-1,7-4 0,10-3 0,11-7-1,13-5 0,16-7 0,23-7 0,20-7 0,27-9 0,18-6 0,27-6 0,21-3 0,22-7 1,16-5-1,22-1 1,9-3 0,6-1 0,5 1 0,-2 1 0,-9 1 0,-12 2 1,-13 3-1,-24 4 0,-19 4 0,-22 1 0,-23 5 1,-21 0 0,-22 2-13,-14 0-9,-14-7-5,-8 17 2,-6-10-1</inkml:trace>
  <inkml:trace contextRef="#ctx0" brushRef="#br0" timeOffset="611">3976 2554 61,'0'0'28,"-10"28"-2,10-28-6,-5 22-16,5-22-4,0 0 1,0 0-1,0 0 0,0 0 0,-16-7 0,11-8 0,-1-4-1,1-7 1,4-2-1,2-3 0,6 0-1,7 2 1,10 3 0,5 5-1,10 9 1,1 12 1,2 9-1,-3 10 2,-5 7 0,-11 8 0,-17 6 0,-12 1 0,-20 2 0,-10-8-2,-9-1-20,-3-1-5,-14-13-1,12-6 1</inkml:trace>
  <inkml:trace contextRef="#ctx0" brushRef="#br0" timeOffset="1922">248 171 18,'12'-31'24,"-1"3"0,-3 1-1,-3 1-7,1 9-3,-9-4-5,3 21-3,-2-21-3,2 21-1,0 0 1,0 0-1,-17 14 0,9 7 0,-1 10-1,0 8 0,-4 15 0,-3 10 0,-5 8-1,0 2 1,1 0 0,-1-2 0,2-3-1,3-15 1,6-3 0,5-9-1,5-10 0,0-32 1,25 26-1,-3-23 0,14-15 0,-1 4-16,6-20-7,-3-6-1,-5-9 1</inkml:trace>
  <inkml:trace contextRef="#ctx0" brushRef="#br0" timeOffset="2263">101 462 49,'-17'0'25,"17"0"0,17-16-1,11 4-15,12-3-28,10-2-7,8-2 0,2-4 2</inkml:trace>
  <inkml:trace contextRef="#ctx0" brushRef="#br0" timeOffset="2433">608 514 47,'-14'17'25,"14"-17"1,-8 15-1,8-15-13,16-17-12,8 0-1,-5-4 1,10-6-1,0-6 1,-1-2 0,-5-2 0,-4 2 0,-14 4 1,-5 5 0,0 7-1,-15 11 1,-4 9 0,-7 12 0,-1 9-1,-2 7 1,8 6-2,-4 3 1,8 1-1,7-3 0,10-1 1,10-6-1,7-5 0,14-3-13,6-7-9,3-9-3,7-5 1,0-9 0</inkml:trace>
  <inkml:trace contextRef="#ctx0" brushRef="#br0" timeOffset="2754">957 329 58,'0'0'25,"-3"-27"1,3 27-8,22-17-12,-2 20-6,2 6 0,3 4 1,-4 8-1,-1 3-1,-3 4 1,-6-1 0,-6-1 1,-7-2-1,-4-3 0,-4-6 0,10-15 0,-19 23 1,19-23-1,-16 0 0,16 0-1,-4-26 1,9-3 0,8-11 0,5-8 0,9-4-3,1-3-16,10 2-6,6 3-1,1 7 1</inkml:trace>
  <inkml:trace contextRef="#ctx0" brushRef="#br0" timeOffset="3094">1446 269 39,'-14'5'25,"14"-5"1,-20-7-3,14-8-10,6 15-7,6-28-5,1 11 0,1-4-1,3 1 0,4 1 0,-1 5 0,4 4 0,0 3 0,-1 9 0,3 8 0,-4 5 0,-3 8 0,-3 6 0,-2 4 0,-5-1 0,-3 1 0,-2-4 0,-3-4 0,-1-1 0,-2-5 0,8-19 1,-11 24-1,11-24 0,0 0 0,-20 5 0,20-5 0,0 0 0,-13-28 0,12 11 0,-4-2 0,3-3 0,4-1 0,3 1 0,1 1 0,1 1 1,5 4-1,-12 16 0,28-17 0,-12 12 0,0 3 0,-1 7 0,-15-5 0,26 16 0,-26-16-1,16 26 1,-16-26 0,8 25 0,-8-25-1,-2 24 1,2-24 0,0 0 0,-10 16 0,10-16 0,0 0 0,-6-24 1,8 8-1,-1-8 0,4-5 0,2-2 1,4-3-1,7 1 0,-5 4 0,9 4 0,-1 8 0,3 10 0,2 11-1,-3 10 1,-2 8 0,-7 11-1,7 5 1,-13 5 0,-1 3-1,-4 6-1,-6-4-20,-5-5-2,-2-3-2,-16-11 1</inkml:trace>
  <inkml:trace contextRef="#ctx0" brushRef="#br0" timeOffset="3915">-4 1085 64,'0'0'26,"0"-20"-1,33 4-6,25-10-19,16-1 0,20-8-1,15-6 1,21 0-1,12-2 1,6-1-1,2 3 1,-6 2 0,-8 2 0,-14 6-1,-18 9 1,-22 5 1,-21 3-1,-20 9-2,-25 1-12,-16 4-7,0 0-5,-23 21 2,-3-7-1</inkml:trace>
  <inkml:trace contextRef="#ctx0" brushRef="#br0" timeOffset="4226">243 1151 64,'-30'13'27,"9"-9"-2,21-4-7,0 0-15,34-17-2,11 3-1,11-5 1,14-3-1,20-6-1,13-1 1,10-4 0,10 0 0,3-1-1,-2-4 1,1-2 0,-4 8-3,-10 1-16,-19 8-7,-6 1 0,-12 3 0</inkml:trace>
</inkml:ink>
</file>

<file path=ppt/ink/ink1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3:48.51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826 416 15,'31'19'26,"-31"-19"0,8 17 1,-8-17-10,0 0-8,0 0-2,0 0-2,16 8-2,-16-8 0,15-13-2,-15 13-1,17-33 1,-13 11-1,-3-13 1,-1-3-2,-11-3 2,-5-6-2,1 1 1,-4-1 0,-5 3-1,-5 4 1,-9 12-1,-5 11 1,-1 7-1,-3 13 1,-11 9 0,0 9-1,3 5 1,5 10 0,6 4 0,12 1 1,11 2-1,13 0 1,13 2-1,9 1 1,9 3-1,8-3 0,6 2 0,3 1-1,4 1 1,1 1 0,-1 1 0,-2 3 0,-5 0 0,-3 2-1,-5 0 1,-8 1 0,-3 3-1,-7-10 1,-5-3-1,-4 8 1,-5-3 0,-5-5 0,-8-3 0,-1-5 0,-7-4 0,-3-2 0,-7-3 0,-5-15 0,-5-6 0,-6-7 1,-3-8-1,-5-5 0,0-7 0,-1-6 1,3-8-1,2-5 0,6 3 0,8 2 0,6 0 0,5 4 0,8 1 1,8 4-2,3 3-6,10 19-15,10-30-3,6 13 1,10 3-3</inkml:trace>
  <inkml:trace contextRef="#ctx0" brushRef="#br0" timeOffset="921">1348 905 36,'2'-23'26,"-2"23"-6,-12-15-1,12 15-5,-19-12-4,19 12-4,-26-10-5,26 10-1,-29-2-1,10 5 1,-1 6 0,-4 1 0,0 4 0,-2 5 0,-1 5 0,-3 5 0,3 6 0,0 3 0,2 6 0,1-2 0,6 1 1,4 8-1,6 1 0,6-7 1,8-2-1,7-7 1,7-5-1,6-3 1,6-8-1,2-16 1,3-6 0,3-8-1,-2-11 0,-1-8 0,-2-6 1,1-4-1,-5-6 0,-1 0 0,-4 0 0,-5 4 0,-3 8 0,-3 6 0,-4 6-1,-11 21 1,10-22-1,-10 22 0,0 0 1,0 0-1,-7 26 1,2-6-1,0 6 1,2 2 0,0 4 0,3 6 0,5-12 0,1 9 0,7-6 0,7-5 1,2-17-1,6 7 0,4-14 1,0-14-1,2 10 1,-1-18-1,-6-6 0,-4-6 0,-9 6 0,-6-13-1,-9 7 1,-7 4-1,-10 1 0,-8 8 0,-8 6 1,-3 11-1,-5 10 1,3 4 0,-1 4-1,9 3-16,7-2-7,24-15 0,0 0-1</inkml:trace>
  <inkml:trace contextRef="#ctx0" brushRef="#br0" timeOffset="1662">2033 486 55,'-11'21'27,"3"5"0,0 12-2,0 17-25,1 15-1,-1 15 1,-1 8 0,-3 10 0,1 6 0,-4-1-1,2-3 2,1-3-2,2-9 1,0-5 0,4-9 0,-1-14-1,-4-10 1,9-13 0,2-10 0,-1-14 0,1-18 0,0 0 1,-18-23-1,18-11 1,2-18 0,-2-24 1,3-10-2,11-3 1,9-4 0,0 3 0,7 6 0,-1 11-1,5 18-1,2 24 1,-7 14 0,-3 12-1,0 10 0,-7 11 1,-1 8-2,-7 5 2,-6 9-1,-7 2 1,-7 1-1,-7-2 0,-9-2 1,-2-5 0,-4-6 0,0-7 0,6-10-13,-6-18-10,10-12-1,10-1-1,6-9-1</inkml:trace>
  <inkml:trace contextRef="#ctx0" brushRef="#br0" timeOffset="2163">2218 1218 48,'0'0'27,"25"21"1,-8-19-2,8-4-18,5-10-8,2-5 1,5-4-1,2-10 0,0-3 0,-1-8 0,-5-4 0,-4-1 0,-10 6-1,-7 3 1,-12 7-1,-13 9 1,-13 15-1,-10 12 1,-9 19-1,-7 9 1,-1 10 0,1 8 0,5 1 0,10 3 0,11 4 0,12-4 0,12-5 0,15-5 0,10-9 0,9-4 0,13-6 0,7-5 0,9-14 1,1-7-16,7-9-10,-2-11-1,-6-8 1,-3-5-3</inkml:trace>
</inkml:ink>
</file>

<file path=ppt/ink/ink1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06.31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94 44 56,'3'-29'26,"-3"29"-3,8-16-4,-8 16-5,0 0-7,0 0-6,0 0-1,18 17 1,-13 1-1,-2 6 0,-3 7 1,-12 8-1,-4 4 1,-5-1-15,2 5-12,-5-9-2,3-11 0,3-13-2</inkml:trace>
</inkml:ink>
</file>

<file path=ppt/ink/ink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1:37.4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113 441 62,'-3'-17'30,"3"17"-2,-13-35-6,13 35-9,-7-24-9,7 24-2,-9-16-1,9 16 0,0 0-1,-15 4 1,15-4 0,-13 28 0,5-8-1,3 8 0,-1 8-1,-1 9 1,3 5 0,-3 6 0,4 1 0,0 1 0,1 1-1,0-4 1,2-10 0,2-5 0,0 0 0,-1-9-1,4-7 0,-5-24-17,2 21-9,-2-21 0,0 0-1,13-23-1</inkml:trace>
  <inkml:trace contextRef="#ctx0" brushRef="#br0" timeOffset="381">6 405 62,'0'0'28,"-9"-31"0,12 8-1,7 6-16,4-6-11,6-1-2,4 0 2,2 2-1,8-1 1,3 8 0,2 1 0,-1 5 0,1 6 0,-5 6 0,-3 4 0,-4 7 1,-11 7 0,-6 4 1,-12 7 0,-6 6-1,-8 0 0,-10 3 0,-4 1 0,-6-1 0,-1-3-2,0-7 1,1-5 0,6-7 0,7-3 0,8-9 0,15-7-1,-16 6 0,16-6 0,0 0 0,16 9 0,-16-9 0,23 26-1,-8-7 2,7 3-1,1 6 1,1 0 1,-1 1-1,-1-1 0,-2-2 1,2-4-1,-1-8-3,0 2-18,-5-8-4,2-8-3,3-5 0</inkml:trace>
  <inkml:trace contextRef="#ctx0" brushRef="#br0" timeOffset="851">575 759 55,'8'15'30,"-8"-15"-2,0 0-1,0 0-16,0 0-6,0 0-3,18 9-2,-4-11-1,3-5 0,2-1 1,2-6 0,3-2 1,0-6-1,1-4 0,-3-3 0,-2-2 0,-7 0 0,-4 1 0,-6 4 2,-9 4-1,6 22 0,-31-23 0,5 23 0,-6 4 0,2 8 1,-4 2-2,3 5 0,2 5 0,5 2-1,4 3 0,9 2 0,4 6 0,7-3 0,7 2-1,3-1 1,6-2 0,2-2 0,6-5 1,0-4 0,3-3 0,1-5 0,7-2-4,-1-8-17,5-8-6,5-6-3,-1-7 2</inkml:trace>
  <inkml:trace contextRef="#ctx0" brushRef="#br0" timeOffset="1362">1273 170 53,'-8'-31'29,"-5"0"1,-2-1-1,7 12-14,-14-4-9,7 6-4,-8 6-1,6 9 0,-1 3-1,-1 8 0,-1 4 0,4 7-1,3 7 0,0 5 1,2 7-2,3 6 2,3 7-1,2 5 0,1 4 1,2 4 0,0 2-1,2 0 1,-1-3 0,3-2 1,-3-8-1,-1-2 0,2-10 0,-1-6 0,-1-8-1,-4-8-15,4-19-8,-2 19-2,2-19-2,0 0 0</inkml:trace>
  <inkml:trace contextRef="#ctx0" brushRef="#br0" timeOffset="1703">961 730 68,'0'0'29,"0"0"-1,11-18-1,10 11-18,-1-1-9,2-4-1,7 3-4,-3-5-14,2 4-7,1-1-3,0-1 0,-3 4 0</inkml:trace>
  <inkml:trace contextRef="#ctx0" brushRef="#br0" timeOffset="1883">1292 686 37,'-11'16'28,"11"-16"2,-5 17-2,5-17-11,0 0-5,18-5-5,0-4-8,-2-1 1,8-6 0,-5-3 1,2-5-1,2-2 0,-2-5 0,-2 0 0,-4 2 0,-4 3 0,-3 3 1,-6 4 0,-2 19 0,-8-20 1,8 20-1,-31 8 0,12 6 0,-4 7 0,1 5 1,1 3-4,1 4 1,6 2 0,6-1-1,8 1 1,8-8 0,6-1-1,6-7 1,7-2 1,7-10-3,8 2-18,2-9-4,1-7-3,2-7-1</inkml:trace>
  <inkml:trace contextRef="#ctx0" brushRef="#br0" timeOffset="2253">1751 517 59,'-19'-7'31,"2"2"-2,17 5-1,-14-7-10,14 7-18,0 0-1,26-9 0,-8 13-1,4 4 1,-1 8 1,3 3 0,-3 5 0,0 6 0,-3 1 1,-5-2-1,-3 4 2,-9-5-1,1-4 0,-5-5 0,1-2-5,2-17 0,0 0 0,-21-7-1,21-12 1,-5-14-2,13-1 1,-6-11 0,9 0 6,2-2-3,8 11-17,-1-2-7,2 9-1,1 8-1</inkml:trace>
</inkml:ink>
</file>

<file path=ppt/ink/ink1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12.61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0 8,'-16'8'5,"16"-8"-5,0 0-1</inkml:trace>
</inkml:ink>
</file>

<file path=ppt/ink/ink1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39.7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48 19,'-18'0'23,"18"0"-1,-14-3 2,14 3-10,0 0-10,0 0-3,0 0 0,1-17 0,-1 17 0,23-9-1,-9 4 1,4 0-1,5-1 0,4 5 0,2-1 0,4 2 0,2 2 0,2 5 0,4 3 0,1 5 0,0 6-1,0 5 1,-3 10 0,-1 7-1,1 6 1,-5 6-1,-2 4 1,-1 1-1,-3 4 1,-4 0 0,-3-6 0,-3 1 0,-4-4-1,-3-3 1,-2-2 0,-6-7 0,0-3 0,-3-6-1,-2-6 1,-4-11-7,6-17-12,-10 17-3,10-17 0,-19-22-1</inkml:trace>
  <inkml:trace contextRef="#ctx0" brushRef="#br0" timeOffset="481">466 331 42,'-19'-22'23,"19"22"1,-15-18-2,15 18-22,-14 18 0,14-18 0,-16 39-1,3-8 1,0 13 0,-5 4-1,-1 12 1,-2 4 0,0 2 0,-2 6 0,-1 2 0,-1 0-1,0-1 1,-3-4 0,4-4 0,1-8 0,4-3 0,3-8 1,4-8-15,3-8-7,14-6-2,-5-24 1,22 7-2</inkml:trace>
</inkml:ink>
</file>

<file path=ppt/ink/ink1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0.84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11 161 35,'-12'-23'23,"12"23"-1,0 0-1,-6-19-11,6 19-9,13-17-1,-13 17 1,31-21-1,-8 13 0,4-1 0,4 2 0,8 5 0,2 6 0,0 6-1,-2 7 1,-4 13-1,-4 6 1,-3 7 0,-7 7-1,-9 7 1,-9 3-1,-6 6 1,-14 3 0,-1-2 0,-6 0-1,-4 2 1,-3 0 0,-3-3 0,0-8 0,3-4 0,7-11 0,-2-9 0,8-8 0,5-10 1,13-16-1,0 0 0,1-26 0,14-7 1,8-10-1,8-12 0,8-11 0,5-6 0,3-6 0,5-3 0,2 0 1,3 0-1,-4 5 0,-2 6 0,-7 6 0,-5 9 0,-8 5 0,-8 7 0,-7 10 0,-10 7 0,-7 9-1,1 17 1,-21-16 0,1 21 0,-1 6-1,-3 8 1,-1 6 0,-3 10 0,4-2 0,-4 13 0,7 6 0,0 3 0,1 4 0,6 3 0,4 2 0,4-4 0,4 11 0,7-9 0,6-2 0,7-3 0,7-3 0,7-8 0,6-4 0,5-6 0,6-7 0,5-10 0,0-3-16,-1-15-6,3-2 0,-7-17-1</inkml:trace>
</inkml:ink>
</file>

<file path=ppt/ink/ink1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2.02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44 105 19,'0'0'22,"0"0"1,-16-21-2,16 21-8,7-18-4,-7 18-9,9-23 1,-9 23-1,16-21 0,-16 21 0,20-13 0,-20 13 0,21-9 0,-7 11 0,-14-2 0,27 7 0,-27-7-1,24 19 1,-14-4 0,-4 2 0,-4 2-1,-4 2 1,-4 0 0,-5-2 0,-2-2 0,-6-3 0,-1-6 0,0-1 0,-1-4 0,0-4 1,6-6-1,-1-2 0,16 9 0,-16-31 0,13 12 0,5 0 0,4-3 1,1 3-1,5 0 0,4 2 0,0 5 0,2 3 0,0 6 0,-1 5 0,-2 3 0,-1 7-1,-7 3 1,-2 2 0,-5 2 0,-4 4-1,-2-3 1,-5-1 0,-1-1 0,-2-6 0,-2-2 1,2-5-1,14-5 0,-26 0 0,26 0 0,-21-12 0,21 12 0,-13-19 0,13 19 0,-3-22 0,3 22 0,8-21 1,-8 21-1,18-14 0,-18 14 0,19-5-1,-19 5 1,21 7-1,-21-7-12,0 0-10,13 28 0,-13-28 0,-4 20 0</inkml:trace>
</inkml:ink>
</file>

<file path=ppt/ink/ink1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48.9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15 215 9,'0'0'26,"0"0"1,-20-5-3,20 5-7,0 0-3,-3-19-2,3 19-6,12-19-4,-12 19 0,16-27-1,-3 11-1,2 1 1,2-3-1,5 1 0,0 2 0,4-1 1,4 3-1,2 1 0,2 3 0,1 0-1,0 6 1,-2 1 0,0 6 0,-4 4 0,-1 8 0,-9 8 0,-1 7-1,-5 12 1,-7 5 0,-4 7 0,-7 5-1,-5 5 1,-6 0 0,-5 1 0,-7-1 0,-6-9 0,-2-2 0,-1-3 0,3-6 0,1-7-1,6-9 1,4-7 0,8-8 1,15-14 0,-16 5-1,16-5 1,5-22 0,3-1 0,7-2-1,4-8 1,5-5-1,7-5 0,4 0 0,5-5 1,4-3-1,2-9-1,3 5 1,-4 1 0,-1 5 0,-3-1 0,-7 5 0,-6 2-1,-7 6 1,-8 12 0,-5 0 0,-6 4-1,-4 6 0,2 15 1,-11-19-1,11 19 0,-20 1 1,20-1-1,-29 16 1,9-2 0,1 3 0,-6 3 0,2 6 0,-1-5 0,3 5 0,3 13 1,3 2-1,4 4 1,4 1-1,4 4 1,6-2-1,2 11 0,7-3 0,1-8 1,5-1-1,4-6 0,3-3 0,2-4 0,4-5 1,4-5-1,0-5 0,1-7 0,0-7 0,8 2-14,-3-8-10,-6-6-2,4 0 0,-4-7-1</inkml:trace>
</inkml:ink>
</file>

<file path=ppt/ink/ink1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4:50.2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-5 224 34,'0'0'28,"-4"-31"-4,4 31-4,6-34-3,-6 34-3,16-36-6,-1 17-7,6 0 0,2 2-1,3 0 0,2 1 0,1 4 0,0 2 0,2 1 0,-2 6-1,-4 6 1,-6 6-1,-1 11 1,-6 10-1,-6 9 0,-6 9 1,-6 9-1,-7 5 0,-5 7 1,-2 1-1,-1-3 1,3-1 0,2-6 0,6-2 0,8-6 1,6-4-1,7-10 1,7-5 0,3-11-1,8-7 1,4-11-1,3-9 1,4-12-1,4-8 0,4-11 0,-3-13 1,1-8-1,-2-3 0,-5-6 0,-4 1 0,-7 1 0,-4 1 1,-6 6-2,-5 14 1,-3 3 0,-3 11 0,-2 5 0,-2 7-1,-3 17 1,1-16-1,-1 16 1,0 0-1,0 0 0,-1 26 1,1-5 0,-2 3-1,4 9 1,-2 1 0,0 4 0,1 1 0,1 13 0,-2 1 0,0 4 0,0 3 0,0 2 0,2 5-1,-1 5 1,3 7 0,0-5 0,3 4 1,1 3-1,5 17-5,2 3 2,-2 1-1,0-4 1,-2-6 0,-3-2 0,-1-6-1,-6-5 1,-2-25 5,-4-8-2,-2-7 0,-1-2 0,0-8-1,-2-5 1,1-7 0,9-17 0,-23 24 0,8-17 0,-1-2 0,-4-3 0,-2-4 0,-4-3 0,-4 2 1,-4-6-1,-2-1 0,-3-4 0,0-3 0,-1-7 1,2-2-1,1-5 0,-1-17 4,6-6-1,9-6 2,3-5-2,11-4 2,5-3-2,13-5 1,8-4 0,16 7-4,6-2 0,7 2 0,11-2 0,1 1 0,2 4 0,1 6 0,-6 10 0,-6 5-16,1 14-10,-6 3 0,-8 8-1,-2 4 0</inkml:trace>
</inkml:ink>
</file>

<file path=ppt/ink/ink1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24.2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349 42 22,'0'0'25,"-12"-21"1,12 21-2,0 0-10,-9-22-3,9 22-2,0 0-9,0 0 1,0 0-1,0 0 0,-12 20 0,6-1 0,-2 4 0,-2 7 0,1 7 0,-3 6 0,4 6 0,-3 10-1,3 3 1,-2 5 0,0 7 0,-1 5-1,0 4 1,-2 6 0,2-1-1,-1-1 1,1-1 0,0-1 0,3-8 0,0-5 0,0-1 0,1-8-1,1-9 2,-1-6-2,2-9 2,2-8-2,0-3 2,1-8-2,2-20 2,0 0-1,0 0 0,2-15 1,0-13-1,-2 4 1,0-5-1,-2-7 1,2-4-2,-2-4 2,2-4-2,0 5 1,4 0 0,0-11 0,6 4-1,6 1 1,2 4-1,6 5 1,4 8 0,2 6-1,1 7 1,1 9 0,-1 6 0,-1 11 1,-4 9-1,2 2 0,-6 12 1,-1 6-1,-1 5 0,-6 4 1,-1 1-1,-3 2 0,-5-1 0,-5-1 0,-7-1 0,-4-11 0,-5 4 0,-5-3-1,-5-4 1,-5-6-1,-4-2 1,-6-8-1,-1-8 1,-1 7-1,-2-16 1,1-12 0,4 7 0,4-10 1,9 12-13,4-10-9,9-4-5,14 19 1,-3-30-1</inkml:trace>
  <inkml:trace contextRef="#ctx0" brushRef="#br0" timeOffset="892">715 932 27,'0'0'26,"0"0"-1,0 0 1,0 0-11,3 26-8,-4 2-5,1 4-1,-2 8-1,0 1 0,1 2 0,-1-2 0,-1-3 0,1-3 0,1-3-8,-4-6-7,2-7-10,1-3 0,2-16 0,0 0 0</inkml:trace>
  <inkml:trace contextRef="#ctx0" brushRef="#br0" timeOffset="1152">668 838 27,'0'0'14,"0"0"-10,0 0-4,0 0-18,0 0-4</inkml:trace>
  <inkml:trace contextRef="#ctx0" brushRef="#br0" timeOffset="1342">883 979 31,'1'-21'24,"-1"21"0,20-19-7,-20 19-6,25-5-1,-25 5-5,29 21-3,-14 3 0,1 9-1,-5 3 1,1 7-1,-4 0 0,-2 0 0,-1-7-1,-2-2 1,-3-8-1,0-5 1,0-6-1,0-15 1,0 0-1,0 0-1,0 0 1,-3-24 0,3-7-1,2-9 0,1-6 0,5-7 0,5-4 0,3 2 0,5 3 0,5 6 1,0 10-1,1 10 1,2 11 0,0 11 0,-1 11 1,-3 8 0,-2 11 0,-2 10 0,-3 4 0,-4 5 0,-3 1-1,-4 0 1,-5-3-1,-2-3 0,-4-4-3,-5-10-10,-1-4-11,0-5-3,10-17 1,-22 4-2</inkml:trace>
  <inkml:trace contextRef="#ctx0" brushRef="#br0" timeOffset="2123">1864 846 38,'0'0'26,"1"-15"1,-1 15-8,2-16-5,-2 16-3,-5-17-11,5 17 0,0 0 0,-11-17-1,11 17 0,-18-5 0,18 5 0,-26 2-1,12 3 2,-3 0-1,0 4 1,-1-1 0,0 6 0,2 1 0,-3 1 1,1 3-1,0 3 0,-1 6 0,1 4 1,2 4-1,3 2 0,0 5 1,10 2-1,-5-4 1,8-1 0,0-4-1,3-5 1,8-7-2,6-5 1,0-9-1,4-5 1,5-8-1,3-9-1,5-9 2,0-6-1,-4-13 1,0-10 0,-1-10 1,-2-10-1,-3-10 1,-1-2-1,-2-1 0,-5 1 0,-3 3 1,0 3-1,-4 9 1,-2 10 0,-2 7-1,-2 7 1,-1 6-1,-2 6 1,0 7-1,-4 6 1,4 18-1,-3-17 1,3 17-1,0 0 1,0 0-1,-8 24 1,8-24-1,-3 28 0,0 3 0,-2 5-1,-2 5 2,1 9-2,-4 8 1,0 8 0,-1 8 0,-2 5-1,4-7 1,-1 0 0,3-1 0,6-8-1,4-8 1,2-8-1,6-8 0,0-9 0,7-10 0,-2-9 0,7-10 0,-2-9 1,1-9-1,3-11 1,-1-8 0,2-7 0,-1-2 0,0-1 0,-6 1 1,-4 6-1,-3 6 1,-2 10-1,-10 23 1,7-15 0,-7 15 0,-8 19 0,3 7 0,-2 5-1,-1 6 0,3 5 1,1-1-2,0 0 1,6 1 0,1-10-1,5-8 0,3-6 0,6-8 0,-1-15-9,8-7-13,2-9-4,-4-15 2,4-11-1</inkml:trace>
  <inkml:trace contextRef="#ctx0" brushRef="#br0" timeOffset="3245">2544 795 27,'-22'3'25,"22"-3"0,0 0-1,0 0-14,0 0-1,0 0-2,13 26-5,-4-9-2,-1 6 1,0 1-1,-1 3 1,-4-1-1,-3 0 1,-1 0-1,-3-7 0,-2-1-1,6-18 1,-10 21-1,10-21 1,0 0 0,0 0 0,-16-9 1,16-6-1,0-7 1,5-6 0,3-8 0,3-2-1,9-5 0,2 0-1,6 0 1,1 7 0,0 5-1,0 7 1,-2 12 0,-1 9 0,-5 9 0,-5 10 0,-3 11 0,-5 4 1,-2 9-1,-4 5 0,-4 5 0,-1-1 1,-3 1-1,-1-2 0,1-8 0,3-2 0,1-11 0,5-4 0,-3-23-1,23 17 1,-2-19-1,3-10-13,10-7-10,9-3-2,1-11 0,8 1 0</inkml:trace>
  <inkml:trace contextRef="#ctx0" brushRef="#br0" timeOffset="3846">3527 785 24,'-2'-16'26,"-1"-3"-1,-2-3-2,4 6-8,-6-8-2,5 9-5,-2-6-6,-3 6-2,1-1 0,6 16-1,-18-24 0,18 24-1,-24-10 0,8 10 1,-5 7-1,-7 5 1,-1 7 0,-6 6 1,-1 8 0,-1 7 0,2 4 0,2 3 0,8 3 1,5-2 0,7-2 0,13-3 0,7-8 0,9-10 0,8-7 0,8-12 0,5-11 0,5-12-1,4-10 1,-5-6-1,-2-12 0,-3-5 1,-9-5-1,-6 4 0,-8 4-1,-7 6 1,-1 8-1,-3 6 0,-2 27 0,-5-16 0,5 16 0,-5 26 1,4 0 0,1 7 0,-2 8 0,0 5 0,2 9 0,0 4 0,-1 3 0,-2 5-1,-2 2 1,-3-1 0,-2 8 0,-1 0-1,-5-1 1,-4 1-1,-1 0 0,-5-1 1,-3 1-1,-3-5 0,0-4 1,1-5 0,1-4-1,-1-6 1,2-8-1,0-8 1,1-5 0,3-7 0,2-8 0,-4-11 0,2-7 0,3-10 0,-2-8 1,3-13 0,3-10 0,2-10 0,0-14 1,9-7 0,4-7-1,8-2 1,6-3-1,10 7 1,5 4-1,9 6-1,6 10 0,1 8 1,1 8-2,1 7 1,4 13-12,-6 3-10,-3 4-5,-2 8 0,-3-1 1</inkml:trace>
  <inkml:trace contextRef="#ctx0" brushRef="#br0" timeOffset="4657">3837 1307 30,'24'48'26,"-15"-1"-1,-9 4 0,-8 3-15,-13 1-3,-8 2-18,-11 3-14,-4 0-3,-9-19 2,3-6-1</inkml:trace>
</inkml:ink>
</file>

<file path=ppt/ink/ink1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29.4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 1342 16,'0'0'27,"-7"18"-1,7-18-3,0 0-11,0 0-1,12-28 0,2 9-2,4-10-9,6-6-1,7-10 1,3-9 0,3-8 0,5-6 0,-1-10 0,3-8 1,-6-8-1,-4-5 0,-3-1 0,-5-2 0,-2 7 1,-6 6-1,-5 10 0,-3 14 0,-4 15 1,-1 10-1,-3 14 1,-2 9-1,0 17 0,0 0 1,0 0-1,-12 30 0,6 2 0,0 12 0,-3 11 0,-2 11 0,-3 12 0,-4 9 0,-3 3 0,-4 7 0,-1 1 0,-1 6-1,-2 2 1,3-2 0,0-5 0,0-4 0,7-5-1,-1-9 1,9-10 0,4-12 0,6-12-1,2-12 1,6-11-1,11-12 0,1-10 1,10-13-1,4-8 1,1-10-1,5-11 1,1-12 0,4-9 0,-2-3 0,-3-3 1,-2 3-1,-6 0 0,-7 10 0,-6 7 1,-10 14-1,-8 14 0,0 19 0,-26-3 1,0 15-1,-3 7 0,-2 3 0,0 8 0,4-1 1,6 2-1,6-3-1,12-4 1,6-6 0,12-6-1,6-9 1,10-10-1,4-6 0,7-8 1,4-9 0,-1-8 0,2 0 0,-3-3 1,-6 4-1,-5 3 0,-6 4 0,-7 8 1,-6 4-1,-14 18 0,15-15 1,-15 15-1,0 0 0,3 20 0,-1-4 0,-1 7 0,3 6 0,-1 6 0,-1 4 0,1 7 0,2 0 0,-1 1 0,1-4 0,2-5 0,-1-3 0,4-9 0,1-9 0,-11-17-1,31 9 1,-13-18 0,1-8 0,4-7 0,-4-7 0,-2-9 1,-3-5-1,-2-2 0,-8 0 1,-4 2 0,-6 7-1,-10 3 1,-5 9-1,-5 7 0,-5 13 1,-1 2-1,-1 6 0,2 3 0,6 0 0,5 2 0,20-7-1,-16 14 1,16-14 0,16 9-1,2-9 1,6 0-1,5-6 1,4-1-1,2-1 1,3-4 0,-3-2 0,1 2 0,-7-2 1,-3 2-1,-5 1 0,-2 1 0,-2 1 0,-17 9 0,19-12 0,-19 12 0,15-8 0,-15 8 0,0 0 0,0 0 0,0 0 1,0 0-1,0 0 0,0 0 0,9 25 1,-12-5-1,0 0 0,-2 6 0,0 5 0,-1 4 0,-1 3 0,2 2 0,0-2 0,2 2 0,3-4 0,2-3-1,1-5 1,5-7 0,-8-21 0,23 21 0,-7-23-1,3-9 1,4-4 0,5-8 0,-1-10 0,4-10 0,1-4 0,1-5 1,-3 0-1,0 2 0,-8 7 0,-4 3 0,-3 11 0,-6 11 0,-9 18 1,0 0-1,4 19 0,-9 4 0,-2 6 0,2 6 0,0 1 0,4 2 0,-1-3 0,7-2 0,2-5-1,6-2-4,3-11-12,3-8-9,7-3 0,-2-11 0,5-5-1</inkml:trace>
  <inkml:trace contextRef="#ctx0" brushRef="#br0" timeOffset="1662">1762 904 53,'-17'-15'25,"17"15"1,18-11-8,-2 10-10,12 7-3,-2 5-4,1 4-1,1 8 0,-2 3 1,-5 2-1,-7-1 1,-4-1-1,-5 0 0,-5-5 0,-7-4-1,7-17 0,-22 23-1,22-23 2,-25-2-1,25 2 2,-22-29-1,15 3 1,7-11 1,8-4 0,7-2 0,8-2-1,7 1-1,11 4 1,6 11-1,5 10 0,-2 14 0,-2 10 0,-2 12 0,-7 11 0,-9 8 0,-10 9-1,-11 2 1,-7 3 0,-10-1-2,-3 6-12,-7-10-8,-2-5-5,6-9 1,-1-13-1</inkml:trace>
  <inkml:trace contextRef="#ctx0" brushRef="#br0" timeOffset="2143">2809 806 45,'-3'-16'27,"3"16"0,-20-9-2,20 9-11,-29 7-16,8 2 0,-5 6 1,-3 4-1,-3 11 1,-1 3 1,1 7 0,1 3 0,5 0 2,8-1-1,6-4 1,10-5 0,7-9-1,11-8 0,7-13 1,7-6-1,9-11-1,3-10 1,4-14-1,1-11 0,-2-12 1,0-13-1,-4-11 0,-4-5 1,-6 0-1,-5 5 0,-5 11 0,-7 9-1,-4 20 0,-5 25 1,-5 20-1,-8 24 1,0 19-1,-5 13 0,0 8 1,-2 10-1,1 4 1,-3 4 0,1-3 0,-2-3-1,2 2-9,-6-7-12,-4-7-5,0-5 1,-3-14-1</inkml:trace>
  <inkml:trace contextRef="#ctx0" brushRef="#br0" timeOffset="2844">4148 1091 29,'24'-8'25,"-24"8"1,0 0 1,15-6-11,-15 6-10,-15 4-3,-3-4-1,-1 2-1,-5-4 0,-6-2-2,-2-1-1,-5-7 1,-4-3 0,-1-8 2,-1-10 0,4-3 1,1-14 0,6-8 0,5-9 0,12-1-1,7 1 0,10 1-1,7 7-1,6 5-1,6 13 0,3 11 1,5 11 0,-6 7-1,1 9 2,-4 6-1,-20-3 1,16 31 1,-21-6-1,-10 16 0,-10 13 0,-6 13 0,-8 11 1,-6 7-1,-4 3 0,0 1 0,4 6 0,5-13 1,7-10-1,7-9 0,12-13-1,7-10 1,12-9-2,13-12 1,9-12 0,12-12 0,12-11 0,5-10 0,7-10 0,4-8 1,4-9 1,-3-8-2,-3-1 2,-7-4-10,-1 2-11,-4 8-5,-9 3 0,-7 9 0</inkml:trace>
  <inkml:trace contextRef="#ctx0" brushRef="#br0" timeOffset="3555">4690 534 18,'3'-28'25,"12"-12"0,6 0-1,7-10-9,10 7-4,1-1-4,5 6-8,0 12 1,-4 12 1,-3 18-1,-6 15 1,-10 19 0,-8 11 0,-10 22 0,-9 13 0,-9 10 0,-6 10-1,-5 3 0,-4 4 0,-4 0 0,-2 3 0,2-13 0,7-11 0,1-10 0,8-13 0,8-17-1,7-15 0,11-18 0,11-15 0,7-12 0,5-13 0,5-8 1,-1-12-1,-1-9 2,-6-7 0,-10-9 0,-14-3 0,-13 0 0,-11 9 1,-10 5 0,-8 15 0,-7 9 0,-4 14-1,2 14 0,7 8 0,8 9-1,7-1-1,11-1 0,14-10-1,0 0 1,27 0 0,9-10 0,8-7-1,6-4 2,5-5 0,2-2 0,-1 0 0,-1 1 0,-3 4 0,-5 6 1,-10 8-1,0 7 0,-1 11 0,-4 10 0,-2 9 0,-6 8 0,-1 8 0,-9 1 1,-1 5-1,-11-3 1,-6-6-1,-5-3 1,-3-7-1,-2-6 1,-2-10 0,16-15 0,-21 5-1,21-5 0,-4-39 0,12-5 0,9-8 0,4-10 0,6-14-2,7 12-13,-1-4-10,-3 2-1,4 18 0,-5 6-1</inkml:trace>
  <inkml:trace contextRef="#ctx0" brushRef="#br0" timeOffset="4326">5751 946 4,'-7'21'26,"2"-4"0,5-17 0,0 0-11,0 0-4,20-33 1,-4 12-1,-2-10-6,7-5-4,4-8-1,-4-8 0,-2-1 0,-4-1 1,-4 7-1,-3 4 1,-8 7 0,-5 10 0,-9 12 0,-7 15 0,-4 20 0,-5 12-1,-1 7 0,-5 9 0,2 6 0,4 4-1,4 3 1,3 1-1,10-12 0,7 1 0,7-8 0,9-8 1,9-8-1,9-7 1,9-11-1,10-13 1,5-6 0,6-14 0,2-6 0,2-9 0,-4-9 0,-1-8 0,-6-18 0,-9 7 1,-6 0-1,-8 7 1,-12 7-2,-10 7 1,-11 14-1,-11 17 2,-15 32-1,-4 8 0,-9 12 1,0 14-1,1 5 2,7 9-2,9-1 1,14-2-1,13-9-1,13-6 0,14-10 0,10-8 0,13-10 0,6-6 1,7-5-11,-2-4-13,-4-7-3,-4-5 1,-12-1-2</inkml:trace>
</inkml:ink>
</file>

<file path=ppt/ink/ink1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25:34.67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284 232 21,'0'0'26,"-2"-26"0,2 26-1,5-15-8,-5 15-4,0 0-6,0 0-7,0 0 1,-26 0-1,10 10 1,-5 4-1,-3 7 0,-4 7 0,-1 5 1,-3 8-2,1 8 1,2 5 0,7 1 0,4 3 0,8-3-1,9-3 1,9-8 0,9-9-1,11-13 1,9-10-1,7-10 1,4-12 0,0-9-1,1-9 1,-4-7 1,-6-10-1,-5-5 0,-12-8 1,-9-3-1,-8-1 1,-8 3-1,-9 3 1,-5 11 0,-6 12-1,-9 16 0,-4 13 1,-2 16-1,-1 16 0,-2 9-1,3 4 1,1-2-5,9 9-13,10-6-7,10-7-2,12-8 1</inkml:trace>
  <inkml:trace contextRef="#ctx0" brushRef="#br0" timeOffset="531">1071 281 36,'0'-16'27,"-8"1"0,-1-6-4,9 21-11,-28-24-2,28 24-4,-31-14-5,10 10 0,-3 6-1,-3 7 1,-7 8-1,-3 6 0,0 8-1,-2 7 1,2 9-1,5 2 0,7 1 0,9-1 0,13-4 0,11-5 0,11-5 0,10-11-2,18-2-9,3-9-12,4-12-2,4-4-1,-2-13 1</inkml:trace>
  <inkml:trace contextRef="#ctx0" brushRef="#br0" timeOffset="882">1394 272 40,'0'0'27,"-3"-22"0,3 22-4,-10-16-9,10 16-8,-26-8-5,7 9 0,0 4 0,-1 6-1,-2 6 0,-1 8 1,-1 4-1,0 8 0,1 3 0,5 5 0,1 0 0,4 0-1,1-3 1,7-4-1,5-3 1,7-8-1,6-4 1,3-6-1,7-6 1,6-8 0,3-6-1,0-6 1,4-8-1,-2-8 1,-1-9 0,3-6 0,-2-9 0,-7-1 0,-1-1 0,-2 1 1,-4 3-1,-4 7 1,-5 9-1,-4 7 1,-3 6 0,-4 18 0,-3-15-1,3 15 1,0 0 0,-16 13-1,16-13 0,-18 35 0,9-10-1,-3 6 1,1 2-1,1 5 0,2-2 1,3 1 0,2-4-1,3-4 0,3-6 1,4-2-1,-7-21 1,23 22 0,-7-18-1,1-8 1,4-6 0,2-9 0,3-4 0,-2-10 1,0-5-1,-1-4 0,-2 1 0,-3-1 1,-4 4-1,-3 7 0,-3 5 0,-3 8 0,-5 18 0,0 0 0,0 0 0,0 0 0,0 0 0,-6 26 0,3-3 0,-4 3 0,2 3 0,0 1 0,1-1 0,2-1 0,0-2 0,6-3-1,-1-6 1,5-1 0,-8-16 0,23 21-1,-9-16 1,2-3 0,4-4 0,1-7 0,3 1 0,-2-8 0,3-7 0,0-3 0,1 0 0,2-3 0,-3 4 0,-4 5 1,0 6-1,-1 8 0,-4 12 0,-2 6 0,-2 9 0,-4 5 0,0 3 0,-5 4 0,-1-3 1,-2-6-1,-2-1 1,-1-4-1,0-4 1,3-15-1,-8 16 0,8-16 0,0 0 0,1-31 0,7 5-1,2-9 1,4-5 0,4-7-1,5 2 1,6 0 0,2 3-13,2 6-12,6 6-2,0 2 0,9 4 0</inkml:trace>
  <inkml:trace contextRef="#ctx0" brushRef="#br0" timeOffset="2284">2490 172 15,'0'0'25,"0"0"0,0 0 0,0 0-12,13 17-3,8 6-1,0 3-5,1 7-6,4 5 2,-3 4 0,-5 3 1,-7 2 0,-8-6 0,-6-2 0,-8-8 0,-2-3 1,-5-8-1,2-6 0,0-8 0,16-6-1,-21-14 1,19-7-1,7-14 0,6-10 0,7-11-1,6-4 1,8-1-1,4 0-7,9 9-7,-3 7-9,-2 8-2,1 16 0,-4 11 0</inkml:trace>
  <inkml:trace contextRef="#ctx0" brushRef="#br0" timeOffset="2634">3068 437 18,'0'0'25,"0"0"-1,0 0-1,18-5-11,-2-9-2,-3-10 0,4-4-7,-1-1-3,2-4 1,-5-2-1,-2-2 1,-4 1 0,-5 6 0,-6 3-1,-2 6 1,-5 5 0,-6 9-1,-5 11 0,-4 6 0,0 9 0,-3 7 0,2 6 0,1 4 0,5 4 0,6 5 0,7 0 0,7-3 0,5 0-1,8-8 1,4-2-1,5-10 1,5-3-1,1-12 1,4-7 0,0-8 0,-1-8 0,-2-3 0,-1-9 0,-3-3 0,0-6 0,-3-1 0,2-2 0,-2 4 0,0 3 0,2 3 0,-1 8 0,2 8-1,-3 9 1,2 11 0,-4 8 0,-3 7 1,-1 7-1,-4 5 0,-1 0 1,-5 0-1,-4 2 0,-2-6 0,-2-1 1,-2-5-1,2-8 0,3-15 0,-9 18 0,9-18 0,0 0 0,-3-30 0,8 1 0,3-8 0,7-8-1,2-5 1,8 1 0,2 2-1,5 5 1,-1 8 0,3 11 0,-5 14 0,-3 15 0,-4 9 0,-9 11 1,0 7-1,-8 7 0,0 4 1,-5-4-1,0 0 0,-2-6-1,1-6 1,2-5 0,-1-23-6,5 24-12,-5-24-9,0 0 2,24-5-1</inkml:trace>
  <inkml:trace contextRef="#ctx0" brushRef="#br0" timeOffset="3455">4249 109 32,'0'0'26,"5"-22"1,-5 22-6,0 0-5,-31-23-4,14 23-12,-4 3 0,-5 4 1,0 4-1,-1 6 0,2 6 0,-2 5 0,3 5 0,3 1 0,6 6-1,4-2 1,6 2-1,7-5 1,1 0 0,8-6 0,7-1 0,1-5 0,2-8 0,5-2 0,-2-6 0,2-6 0,2-6 0,-1-5 0,7-6 0,1-7 0,-2-8 0,1-7 0,0-7 0,-1-2 0,0-3 0,-4 1 0,-7 2 0,-6 7 0,1 5 0,-8 7 0,-4 8 0,-6 4 1,1 16-1,-13-19 0,13 19 0,-26-9 0,10 9 0,-5 4 0,1 4 0,-2 3 0,-2 4 0,1 6 1,-1 4-1,-1 4 0,5 4-1,3 2 1,-2 5 0,8 0 0,3 0 0,3 0 0,3 1 0,4-6 0,4 0 0,1-4-1,4-7 1,-1-3 0,7-2 0,3-6 0,-1-7 0,4-4 0,-2-5 0,5-6 0,3-7-1,5-3 1,-2-10 0,2-8 1,6-8-1,0-7 0,7-5 0,-2 1 0,-1 1 0,-4 6 0,-7 6 0,-4 9 1,-12 10-1,-17 24 0,0 0 1,0 0-1,-21 4 0,5 10 0,3 3 0,-1 2-1,7 4 1,7 1 0,8 2-1,7 2 1,4 3 0,2 2 0,2 4-1,3-3 2,-4 1-2,-4-2 2,-5-2-1,-8-1 1,-10-6 0,-10 0 1,-10-4-1,-12-5-2,-2 3-14,-8-10-11,-8-4-2,3-10 1,-2-9-1</inkml:trace>
</inkml:ink>
</file>

<file path=ppt/ink/ink1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7:02.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473 51 28,'17'-31'26,"-17"31"-1,14-23 1,-14 23-10,0 0-7,0 0-7,0 0 0,-15 0-1,15 0 0,-31 23 0,10-8-1,-7 1 0,-3 3 1,-5-2-2,-5 2 1,-1-2 0,0-1 0,-2 1 0,1-3 0,6-2 0,6-1 0,5-3 0,8-1 0,18-7 0,-18 14 0,18-14-1,10 16 1,4-11 0,6 5 0,6 9-1,7 6 1,2 1 1,3 5-1,-1 0 0,1 2 0,1 7 1,-1-2-1,-1-3-15,-4-2-11,-1-9-2,-1-2 1,-2-11-1</inkml:trace>
</inkml:ink>
</file>

<file path=ppt/ink/ink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1:47.7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30 412 43,'-9'-18'29,"9"18"-1,0 0-4,-12-24-3,12 24-4,0 0-8,0 0-9,0 0 0,0 0 0,0 0 0,0 0 0,16 9 0,-16-9 0,33-4 0,-11-3 0,4-5 0,1-2 0,3-7 0,-3-3 0,-3-2 0,-1-3 0,-12-1 1,-5 1-1,-2 3 0,-8 1 0,-2 8 0,6 17 0,-27-21 0,4 25 0,-1 6 0,-4 6 0,-1 8-1,2 7 1,-2 6 0,5 2 0,3 3 0,9-2 0,8-4 0,5 3 0,7-8 0,12-5 0,9-5 0,5-9 0,6-5 0,-3-11-17,10-1-9,-5-9-2,3-7-2,-6-5 1</inkml:trace>
  <inkml:trace contextRef="#ctx0" brushRef="#br0" timeOffset="491">493 233 58,'-26'-2'31,"26"2"-1,0 0 0,0 0-11,-3-21-15,3 21-4,26-17 0,-8 10 0,1 4 0,0 3 0,-1 8 0,-3 6 0,-2 5 0,-4 6 0,-4 2-1,-2 5 1,-3-3 0,-3-3 0,0-2 0,-2-6 0,5-18 0,-11 22 0,11-22 0,0 0 0,-16-22 1,14 1-1,4-9 0,2 1 1,8-6-1,4 0 0,6 2 0,4 9 0,0 7 0,3 6 0,-2 11 0,1 7 0,-4 9-1,-5 8 1,-4 6 0,-5 1 0,-4 4-1,-4-1 1,-2-2 0,-4-3 0,4 1-13,-6-11-12,6-19-2,0 0-2,0 0 1</inkml:trace>
  <inkml:trace contextRef="#ctx0" brushRef="#br0" timeOffset="1011">1225 68 64,'0'0'30,"-1"-26"0,1 26-1,-13-24-16,13 24-8,0 0-6,-24-7 1,8 16 0,-4 3 0,-1 7 0,-1 5-2,-3 6 2,1 4 0,5 6 0,3 2 0,6-1 0,8-1 0,6-2 0,7-1 0,10-6 0,5-5 2,4-7-2,6-5 1,4-3-19,-3-13-8,2-5-1,-2-10-2,-3-8 0</inkml:trace>
  <inkml:trace contextRef="#ctx0" brushRef="#br0" timeOffset="1312">1425 295 61,'0'0'30,"0"0"-1,0 0-5,0 0-9,0 0-7,17-7-8,-1-5 1,5-3-1,3-8 0,-2-5 0,3-3 0,-3-2 0,-4 2 0,-5 1 0,-4 3 0,-4 1 0,-5 7 0,0 19 0,-19-16 0,3 18 0,-5 5 0,-3 8 0,-4 8-1,-1 3 1,0 5 0,0 5 0,5 4 0,3 2 0,5 0-1,6-1 1,7-3 0,6-1 0,8-4 0,9-11 0,7-2 0,10-10 1,5-7-1,7-8 1,-4-10-11,11 1-12,-6-11-5,2 1 0,-10-5-1</inkml:trace>
  <inkml:trace contextRef="#ctx0" brushRef="#br0" timeOffset="1742">2032 80 65,'-20'-21'31,"20"21"-3,-30-7 0,30 7-15,-34 14-12,13-7 0,2 4-2,-1 1 1,4 3 0,3 3 0,13-18 0,-8 31 0,8-31 0,16 30 0,-1-15 0,4 2 0,2 3 0,2 0 0,-2 3 0,0 0 0,-4 1 0,-4-2 0,-6 1 0,-7-2 0,-7-4 0,-7-1 0,-7-4 0,-5-2 0,-6-5 0,-4-3 0,1-2 1,-2-5-1,4-4 0,6-1 0,13 1-20,14 9-7,-15-29 0,21 8-2,7-3 0</inkml:trace>
</inkml:ink>
</file>

<file path=ppt/ink/ink1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7:03.7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19 476 32,'-7'-22'26,"1"1"1,-1 1-5,7 20-7,0-26-5,0 26-9,0 0 0,0 0-1,0 0 1,17 24-1,-8 4-1,-4 8 2,6 7-1,2 8 0,4 3 0,-5 1 0,6-4 0,-5-4 0,-5-8 0,7-8 0,-9-9 0,1-6 0,-7-16 0,0 0 0,0 0 0,4-29 0,-5-2 0,-1-12 0,2-9 0,0-5 0,3-1 0,2-2 0,3 3 0,5 7 0,3 9 1,2 12-1,3 11 0,2 12 0,1 11 0,0 12 0,1 9-1,-4 8 1,-2 7 0,-3 4 0,-3 3 0,-3 0 0,-5-5 0,-1-5 0,-2-7 0,-2-8-11,2-6-13,-2-17-3,0 0 1,0 0-1</inkml:trace>
  <inkml:trace contextRef="#ctx0" brushRef="#br0" timeOffset="571">846 408 18,'0'0'26,"-10"-30"0,5 15-1,5 15-10,-13-19-4,13 19-2,0 0-8,-17-9-1,17 9 0,-17 6 0,17-6 0,-22 18 0,9-2 0,-2 5 0,-1 4 0,2 6 0,1 4 1,3 4-1,5-1 0,5 2 1,7-4-1,7-5 1,6-4-1,5-6 1,4-9-1,4-7 0,1-7 0,0-6 0,-1-6 0,-3-8 0,-3-6 0,-6-6 0,-5-8 0,-9-2 0,-6-3 0,-7 4 0,-7 6 0,-7 4 0,-4 7-1,-5 12 1,-3 11 0,-2 10 0,0 8-1,0 1-4,7 4-20,2 8-2,6-8 0,11 3 0</inkml:trace>
  <inkml:trace contextRef="#ctx0" brushRef="#br0" timeOffset="1342">1561 43 41,'0'0'27,"-21"2"-1,21-2-3,-14 38-12,7-11-9,6 18-2,1-2 1,1 7-1,4 3 1,6 2 0,-1 4-1,5-1 1,-1-1-1,2-6 0,2-3 0,-5-5 0,-2-8 0,-1-6 0,-4-8 0,-6-21 0,0 0 0,0 0 0,0 0 0,-1-26 0,-1-2 0,4-3 1,3-6-1,4 0 0,4 3 0,7 1 0,2 6 0,6 5 0,1 8 0,0 5 0,-2 11 0,-1 7 0,-3 3 0,-5 8 0,-7 8 0,-6 1 0,-9 4 0,-5-1 0,-9 1 0,-3-6 0,-6-2 0,-4-5-1,-5-6 1,-1-4 0,0-5 0,2-1 0,4-4 0,3-5-3,12 5-10,16 0-10,0 0-4,7-24 0,15 6 1</inkml:trace>
  <inkml:trace contextRef="#ctx0" brushRef="#br0" timeOffset="1913">2170 454 48,'-13'21'27,"13"-21"0,-11 25-4,11 0-19,0 4-3,8 0 0,-6 0-1,7-1 0,-4-1 0,6-4 0,-6-4-20,8-2-6,-13-17-1,0 0 0</inkml:trace>
  <inkml:trace contextRef="#ctx0" brushRef="#br0" timeOffset="2143">2217 384 49,'0'0'21,"-18"0"-12,18 0-9,0 0-25,0 0-1</inkml:trace>
  <inkml:trace contextRef="#ctx0" brushRef="#br0" timeOffset="2294">2391 437 43,'0'0'27,"5"22"0,-5-22-5,13 31-11,-5-10-8,5 1-2,-2 2-1,2 0 0,0-1 0,-1-4 0,-4-4 0,-8-15 0,13 21 0,-13-21 0,0 0 0,0 0 0,0 0 0,8-30 0,-8 6 1,1-1-1,6-6 0,2-2 0,6 0 0,-2 2 0,5 6 0,1 4 0,2 9 0,-2 7 0,1 8 0,-4 7 0,-2 3 0,-1 9 0,-1 2 0,-4 2 0,-3 3 0,-5-2 0,-2 1-1,-4-2 0,6 0-16,-2-6-9,2-20-1,6 17 0,11-20 0</inkml:trace>
  <inkml:trace contextRef="#ctx0" brushRef="#br0" timeOffset="2744">3270 432 37,'0'0'27,"-15"-23"-1,15 23-1,-24-22-14,10 15-10,-2 2 0,-5 2-1,-4 6 0,-2 4 0,-1 7 0,-1 1 0,7 9 0,-3 5 1,8 4 0,4 0 0,6 3 0,9-4 0,4-1 0,7-3 0,3-7-1,2-11 1,5-7-1,4-8 0,2-9 0,-3-10 0,-2-7 0,-3-10 1,-1-10-1,-1-11 0,-4-5 0,-7-6 0,-2-2 1,-4 1-1,1 14 0,-3 3 0,2 17 0,-4 23-1,2 17 1,0 0 0,-2 45-1,2 0 2,4 4-2,1 13 2,1 2-2,2-2 1,3-4 0,1 1 0,-1-9 1,4-2-9,-4-12-14,0-10-5,4-11 0,-1-13 0</inkml:trace>
  <inkml:trace contextRef="#ctx0" brushRef="#br0" timeOffset="3235">3533 538 45,'-14'7'26,"14"-7"1,0 0-2,0 0-18,30-22-5,-10 6-1,7-3 0,2-6 0,2-5-1,0-2 0,-4-4 0,-6 0 0,-6-1 0,-2 5 0,-7 4 0,-6 6-1,-6 6 1,-9 8 0,-4 4-1,-6 6 0,-2 7 1,-4 4 0,-3 8 0,0 3 0,5 5 0,4 4 0,4 3 1,6 0 0,7 2 0,10 0-1,6-4 1,8-1-1,8-7 1,10-4-2,5-8 0,11 0-10,0-11-12,-3-10-5,3-5 2,-5-7-1</inkml:trace>
  <inkml:trace contextRef="#ctx0" brushRef="#br0" timeOffset="3635">3969 334 54,'0'0'27,"0"0"0,-8-21-3,8 21-23,20 3 0,-6 1-1,5 5 0,4-1 0,6 8 0,2 1 0,-2 5 0,0 2 0,-3 0 1,-5 0 0,-5 0-1,-3 1 0,-10-3 1,-4-1-1,-6-4 0,-7-4 0,-4-2 0,-2-4 0,3-7 0,-3-6 0,4-7 0,2-10 0,5-11 0,9-4 0,10-5 1,3-3-2,8-1 1,3 4-1,5 4 0,2 8 0,6 12-7,-3 3-14,-3 8-5,0 6 1,-6 4-1</inkml:trace>
  <inkml:trace contextRef="#ctx0" brushRef="#br0" timeOffset="4066">4585 765 52,'11'30'27,"0"-1"0,-3-2-2,-6 9-27,-2-3-16,-10-4-8,-3 7-2,-13-8 2</inkml:trace>
</inkml:ink>
</file>

<file path=ppt/ink/ink1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7:08.3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286 528 46,'9'-16'24,"6"-1"0,0 0-9,-3-6-10,3 1-5,-2-4 1,-2-10 0,-4-4-1,-5 4 2,-6-4-2,-5-3 2,-6-2-1,-3 2 0,-8 0 2,3 15-1,-7 8 0,2-1 0,-3 9-1,4 14 1,-1 8 0,2 14-1,3 14 0,-6 12-2,11 11 2,4 8-2,6 10 1,4 7 0,6 4 0,1 1 0,5-3-1,9-7 1,-6-5 0,-1-10 0,-2-10 0,-2-11 0,4-9-14,-7-11-10,-3-25-3,0 0 1,0 0-1</inkml:trace>
  <inkml:trace contextRef="#ctx0" brushRef="#br0" timeOffset="380">-10 855 41,'0'0'26,"4"-22"1,-4 22-3,37-17-11,-8 8-13,8-1-2,7 6-12,6 1-11,-4-6-1,-1 6 0,-6-8 0</inkml:trace>
  <inkml:trace contextRef="#ctx0" brushRef="#br0" timeOffset="571">492 876 35,'0'0'27,"-2"17"0,2-17-3,0 0-10,16 4-7,-16-4-6,26-11-1,-26 11 0,24-17 0,-24 17 0,20-21 0,-20 21-1,6-15 1,-6 15-1,0 0 0,0 0 0,-17-16 1,17 16 0,-15-3 0,15 3 0,0 0 1,-16-9-1,16 9 1,0 0-1,0 0 1,0 0 0,0 0 0,6-19-1,-6 19 1,20-8-1,-20 8 1,31-4-1,-12 11 0,2 4 0,0 6 0,-3 5 0,0 6 1,-5 3-1,-2 5 0,-4 0 0,-4 0 0,-3-4 0,-2-3 0,-1-7 0,-2-3 0,5-19 0,-14 19 0,14-19 0,-15-7 0,15 7 0,-15-34 0,9 3 0,1-11 0,7-4 0,4-6 0,7 0 0,7 1 0,6 6 0,3 2-4,6 15-11,1 11-9,-2 6-3,0 8 0,2 3 1</inkml:trace>
  <inkml:trace contextRef="#ctx0" brushRef="#br0" timeOffset="1172">1092 947 42,'0'0'26,"-16"12"2,16-12-2,0 0-19,3-23-4,8 4-2,5 0 1,2-6-1,5-3 0,-2-1 0,0-1-1,-1 3 0,-6 1 0,-4 7 0,-4 2 0,-6 17 0,-1-19-1,1 19 1,-20 5 0,6 5 0,-3 4 0,0 5 0,-1 5 0,2 4 0,-1 3 0,6 2 1,3-2-1,5 1 0,3 1 0,6-4 0,4-3-1,4-5 0,6-4 0,7-8 0,4-6-1,7-4 1,4-10 0,3-6 1,2-4 0,4-8 0,-3-9 0,-2-3 1,-6-2-1,-4 1 1,-7 1 0,-9 5 0,-6 5 0,-11 6 0,-3 25-1,-19-19 1,-2 21-1,-4 5 0,-4 5 0,0 4 0,0 4 0,3 6 1,6 4-1,6 1 0,7 1 0,7-1 0,8 0 0,9-1-1,4-4 1,13-4-1,5-6 0,5-3 0,4-8-1,-1 1 1,-1-10-8,-3 4-14,-4 0-4,-11-3 1,-7 4-1</inkml:trace>
  <inkml:trace contextRef="#ctx0" brushRef="#br0" timeOffset="2073">11 1628 34,'0'0'27,"-22"-2"0,22 2-1,0 0-10,0 0-14,29 9-2,2-7-1,17-4 0,17 0 0,25-5 0,18-1 1,20-6 0,17-3 0,12-2 0,10-4 0,3 1 0,-1-1 0,-10 4 0,-10 0 0,-17 4 0,-14 3-5,-21 5-15,-22-3-6,-17 4 0,-22-2 0</inkml:trace>
</inkml:ink>
</file>

<file path=ppt/ink/ink1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6:4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4944 3341 34,'0'0'29,"0"0"-3,0 0-6,0 0-1,0 0-5,0 0-5,0 0-3,0 0-4,0 0-2,0 0 0,0 0 1,0 0-1,0 0 0,0 0 0,0 0-1,0 0 1,0 0 1,0 0-1,0 0 0,-15 15 0,15-15 0,-13 24 0,2-5 0,-2 5 0,-3 4 2,-2 5-2,-5 1 1,0 4 0,1 1 0,1 4 0,-2 0 0,-2 2-1,1 3 0,-2 4 0,-1 0-1,-3-1 1,-2 6 0,-1 0 0,-2-1 0,-1 1 0,-1 0 0,-1-4 0,-1 2 0,-1-3 0,-3-9 0,0 7 0,0-4 1,0-1-1,-1-4 0,0 1 0,0-5 1,-1 3-1,-2 5 0,-1-11 0,-3 1 0,-8-1 0,1 2 0,-1 0 0,-4 2 0,0-5 0,-2-2 0,-5 0 0,0-4 0,3-1 0,-2-2 0,-1-5 0,-2-3 0,3 1 0,-1-4 0,0-2 0,-6-1 0,4-1 0,1-6 0,-1-1 0,1-2 0,-1-2 0,-2-5 0,-1-1 0,7-6 0,-5-2 0,-2 1 0,2-1 0,0-1 0,2-2 0,-1-3 0,4-2 0,0-2 2,1-1-2,4-4 0,-2-4 0,2-3 0,-2 1 0,0-5 0,1 1 0,1-11-2,0 6 2,-2-2 0,0 0 0,3-2 0,2 0 0,5-2-1,0-1 1,4 10 1,1-9-2,5-1 2,1 0-2,5 3 2,3 1-2,4 3 2,2 3-2,4 3 2,7 6-1,3 7 0,4 4 0,3 4 0,9 19 0,-9-22 0,9 22 0,0 0 0,0 0 0,0 0 0,12 19 0,-12-19 0,10 24 0,-2-7-14,-8-17-11,6 29-2,-6-29-1,3 21 0</inkml:trace>
  <inkml:trace contextRef="#ctx0" brushRef="#br0" timeOffset="1172">47 4177 25,'-22'14'29,"22"-14"-1,-22 3 2,22-3-10,0 0-5,-13-22-2,13 22-7,15-26-5,-5 5-1,0-1 1,2-6-1,1-3 0,2-3 0,-4-4 0,-1-3 0,-3-4 0,-4-1 0,-1-4 0,-2 0 0,-2 5 0,0 6 0,-1 6 0,0 7 0,1 7 0,2 19 0,0 0 0,0 0 0,15-5 0,-15 5 0,21 22 0,-5-4 0,4 1-1,2 1 2,4 3-1,2-1 0,0 4 0,1-4 0,-3 4-21,0-9-5,5 0-2,-2-5-1,-2-1-1</inkml:trace>
  <inkml:trace contextRef="#ctx0" brushRef="#br0" timeOffset="14231">6894 1772 33,'0'0'19,"0"0"-1,11-16-1,-11 16-2,0 0-2,0 0-3,0 0-9,0 0 0,0 0 0,0 0 0,0 0 0,0 0-1,13-20 1,-13 20-1,2-28 0,-5 9 0,-6-3 1,-4-4-1,-6-3 0,-5-2 0,-7-5 1,-8 0-1,-7-2 0,-6-5 1,-4-2-2,-11 0 2,-4-3-1,-9-2 0,-8 0 0,-3-3 0,-8 0 0,-6-1-1,-6-1 1,-2 2 0,-6 0 0,-4-4 0,-5 2 0,-2-2 0,-3 4 1,-1 1-1,0 2 0,-1 0 0,3 4 0,1 3 0,-1 2 0,3-1 1,0-1-2,3 9 1,1 1 0,-2 4 0,2 1 0,-2 3 0,4 2-1,0 8 1,2 4 0,4-2 0,-1 2 0,6 3 0,5 3 1,8-1-1,5 3 0,1 3 0,7 0 0,3 3 0,12 1 0,-1 1 0,7 0 0,7 2 0,6 0 0,11 0 0,6 0 0,9-4 1,6 2-1,20-5 0,-19 9 0,19-9 0,0 0 0,0 0-20,0 0-6,14 14-2,-14-14 1</inkml:trace>
</inkml:ink>
</file>

<file path=ppt/ink/ink1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6:49.8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35 171 7,'-3'-21'27,"-2"6"1,5 15 1,-8-16-9,8 16-3,0 0-1,0 0-6,-11 33-3,7-4-4,3 13-1,-1 6-1,1 9-1,1 5 0,1 4 0,1 3 0,3-9 0,3-3 0,0-7 0,0-7 0,2-10 0,-4-9 0,2-8 0,-8-16 0,0 0 1,0 0-1,0 0 0,5-33 0,-7 7 0,4-5 0,1-5 0,5 0 0,5-6 0,0 4 0,3 2 0,13 5 0,2 5 0,0 9 0,2 6 0,0 10 0,-1 8 0,-1 8 0,-2 8 0,-13 8 0,-5 3 0,-8 7 0,-6 1 0,-8-1 0,-7 2 0,-13-3 0,2-5 0,-4-4 0,0-7 0,-1-7 0,5-3 0,2-6 0,6-8 0,21 0-4,-19-13-15,19 13-8,6-33 0,2 14-2,3-5 1</inkml:trace>
  <inkml:trace contextRef="#ctx0" brushRef="#br0" timeOffset="601">569 590 26,'21'14'30,"-21"-14"0,15 31 0,-5-3-13,-9-8-4,9 12-1,-8-5-6,4 6-4,-3-4-2,2-3 0,0 2-4,-7-13-16,6 2-6,-4-17-2,0 0-1,0 0 0</inkml:trace>
  <inkml:trace contextRef="#ctx0" brushRef="#br0" timeOffset="982">863 589 14,'0'0'25,"-3"15"0,3-15 2,0 0-12,29 24-3,-29-24 0,36 26-2,-22-14-4,5 9 0,-19-21-2,23 31 0,-23-31-2,11 24-1,-11-24 1,0 0-2,0 0 1,0 0-1,0 0 1,-13-17-1,7-2 1,1-9-1,2-3 0,6-3 0,2-1 0,6 1 0,5 3 0,4 3 0,4 9 0,2 7 0,3 9 0,-2 8 0,-6 7 0,0 5 0,-6 9 0,-1 2 0,-6 4 0,0 1 0,-8 2 0,2-3 0,-2-1-3,-3-6-19,3-5-5,0-20 0,-2 19-3</inkml:trace>
  <inkml:trace contextRef="#ctx0" brushRef="#br0" timeOffset="1663">1695 502 31,'1'-27'29,"-7"9"1,6 18-8,-18-27-2,18 27-4,-31-17-5,13 15-5,-7 4-3,0 3-3,0 9 0,0 1 0,3 8 0,2 2 0,4 5 0,7 3 0,4-1 0,6-1 0,6-1 0,6-6 0,5-5 0,4-9 0,4-6 0,3-10 0,0-9 0,0-8 0,-5-6 0,1-9 0,-8-5 2,-1-9-2,-4-10 0,-7-7 0,-4 0 0,-1 0 0,-1 4 0,-3 6 0,3 7-2,-4 14 2,3 19 0,2 19 0,0 0 0,-1 24 0,2 4 0,3 13 0,0 8 0,3 6-1,1 2 1,0 0 0,2-2 0,-2-1 0,0-1 0,-2-12 1,2-4-3,-3-13-15,5-5-10,-10-19 0,27 8-1,-27-8 0</inkml:trace>
  <inkml:trace contextRef="#ctx0" brushRef="#br0" timeOffset="2173">1916 521 29,'9'21'28,"-9"-21"3,0 0-3,18 17-9,-18-17-5,31 0-3,-15-7-6,8-3-4,-1-4 0,3-5-1,-4-3 0,-1-4 0,-1-3 0,-6-13 0,-3 2 0,-4 6 1,-4 1-2,-5 7 2,-2 0-1,-4 9 0,-4 2 0,-2 15 0,-4 13 0,-1 3 0,-2 5 0,0 3-1,-2 5 2,0 4-2,4 8 2,0 1-2,6-8 1,5 3 0,6-3 0,5-1 0,9-4 0,4-3 0,8-5 0,2-4 1,4-7-1,1-5 0,3-1-3,-5-9-18,7-2-5,-3-7-1,0-1-2,-4-4 0</inkml:trace>
  <inkml:trace contextRef="#ctx0" brushRef="#br0" timeOffset="2664">2390 423 53,'0'0'30,"0"0"0,-13-21-9,13 21-4,12-17-6,2 10-6,2-3-4,4 1-1,2 4 0,4 0 0,2 5 0,-1 1 0,0 6 0,-1 5 0,-3 2 0,-2 5 0,-5 2 0,-3 1 0,-5 1 0,-2-2 0,-4-3 0,-2 0 0,0-18 0,-11 22 2,11-22-2,-18 7 0,18-7 0,-19-10 0,19 10 0,-13-33 0,14 5 0,7-4 0,9-13 0,5 2 0,7-1 0,3 0 1,10 6-20,-6 0-8,-5 7 0,-6 0-3,-8 8 1</inkml:trace>
</inkml:ink>
</file>

<file path=ppt/ink/ink1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7.1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1183 800 23,'-18'-17'26,"18"17"1,-15-14-4,15 14-9,-6-15-2,6 15-3,0-16-6,0 16-2,0 0-1,14-12 0,-14 12 1,25-4-1,-7 4 0,4 0 0,4 2 0,5 2 0,1 1 0,5 3 0,2 5 0,-2 2 0,4 4 0,-2-5 0,1 15 0,-3 3 1,2 4-1,-5 0 0,-2 6 0,1-1 0,-4 2 0,-2 8 0,-4-10 0,1-3 0,-6-1 0,-4-5 0,1-2 0,-7-6 0,-1-5 0,-3-3-1,-4-16-12,0 0-6,-9 15-6,9-15 0,-20-19-1</inkml:trace>
  <inkml:trace contextRef="#ctx0" brushRef="#br0" timeOffset="480">1545 939 42,'0'0'27,"-19"-14"0,19 14-8,-23 10-7,5-3-3,5 14-8,-5 1 0,-1 10-1,-2 0 0,-2 12 0,-1-1 0,1 0 0,1 4 0,1-2 0,3-5 0,2-1 0,3-4 0,2-9 0,7 0-13,3-11-9,1-15-4,0 0 1,21-17-2</inkml:trace>
  <inkml:trace contextRef="#ctx0" brushRef="#br0" timeOffset="11616">562-6 44,'0'0'26,"-16"-7"1,16 7-6,-21-3-10,21 3-9,-15 3-1,15-3-1,-16 7 1,16-7-1,-20 16 0,20-16 1,-22 22-1,7-6 0,-4 6 0,-1 4 0,-2 5 0,-2 6 0,-4 2 0,1 10 0,-1 5 0,1 6 0,1 6-1,0 5 1,-2 1 0,4 10 0,0 4 0,3 4 0,0 4 0,0 2-1,3 5 1,3 4 0,6 4-1,1-2 1,6-1-1,4 0 1,6 1 0,3-3 0,7-4 0,4-2-1,6 1 1,4-7 0,10 3 0,4-3-1,7-8 1,7-4 0,8-4 0,3-7 0,5-6-1,0-6 1,3-7-12,2-7-13,-15-14-1,1 1-1,-19-18 1</inkml:trace>
</inkml:ink>
</file>

<file path=ppt/ink/ink1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8.3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27 325 18,'0'0'28,"-15"-9"-1,9-6-2,6 15-9,-8-18-4,8 18-3,3-20-5,-3 20-4,11-25 0,-11 25 0,21-22 1,-6 10-1,4-2 0,4 0 0,3 0 0,3 2 0,1 2 0,2 1 0,0 2 0,-1 4 0,0 3-1,-3 5 1,-6 7 0,-2 4 0,-4-1 0,-4 8 0,-4 10 0,-7 5 0,-6 3 0,-3 4 0,-6-2 1,-4 0-1,-5 2 0,0-5 0,1-12 0,2-6 1,2-6-1,4-8 0,14-8 0,-15-3 0,15 3 0,7-30 1,2 8-1,6-7 0,3-6 0,5-5 0,3-5 0,3-3 0,2-2 0,-2 0-1,0 2 1,2 1 0,-7 6 0,1 8-1,-9 5 1,-3 6 0,-13 22 0,6-23 0,-6 23 0,-14 2 0,-1 7 0,-1 3 0,-4 3 0,1 8 0,-2 1-1,6 5 2,-4 0-2,2 3 1,6 7 1,3 3-1,3-3 0,7 1 0,3-2 0,6-3 0,7 1 1,0-5-1,8-12 0,3-2 0,3-5 0,1-5-5,1 0-15,-2-3-5,-6-6-1,4-1 0</inkml:trace>
</inkml:ink>
</file>

<file path=ppt/ink/ink1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9.4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 44 25,'-20'-5'27,"20"5"0,0 0-5,0-19-6,0 19-2,15-11-5,-15 11-8,25-7 0,-10 6-1,1 2 0,-16-1 0,25 13 0,-25-13 0,12 19 0,-12-19 0,-5 26-1,5-26 1,-22 22 0,7-13 0,-1-4 0,0-1 1,16-4-1,-27-4 0,27 4 0,0 0 0,-17-19 0,17 19-1,5-15-14,-5 15-9,12-16-3,-12 16 2,18-21-2</inkml:trace>
</inkml:ink>
</file>

<file path=ppt/ink/ink1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0.1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4 213 39,'0'0'27,"0"0"1,-11-25-8,11 25-7,8-20-4,-8 20-8,25-28 0,-9 16-1,5 0 0,2 0 0,1 1 0,4 4 0,-2 2 0,2 5 0,-2 2 0,-1 7 0,-1 3 0,-3 5 0,-3 7-1,-1 4 2,-8-1-2,0 6 1,-8 10 1,-4 2-1,-7-2 0,-5 1 0,-2-3 1,-8-1-1,-4 0 0,-2-4 0,1-14 0,3-3 0,0-5 0,6-7 0,5-4 0,16-3 1,-16-12-1,16 12 0,4-26 0,6 7 0,3-1 0,4-3 0,4-3 0,2-5 0,6 0 0,2-3-1,5-1 1,3-1 0,-1 0 0,1-2 0,-3 0-1,-2 1 1,-3 1 0,-5 3 0,-6 4 1,-4 1-1,-8 6 0,-1 3 0,-7 19 0,-4-21 0,4 21 0,-17-2 0,17 2 0,-27 11 0,27-11 0,-32 26 0,19-7 0,-4 3 0,6 2-1,0 6 1,-4 1 0,5 2 0,5-4 0,5 2 0,2 4 0,8 1 0,1-3 1,4-2-1,9-4 0,-1 1 1,2-2-1,4-4 0,-3-8 1,2-4-1,3-4 0,-2-5 0,2-2 0,-5-6-12,4 0-10,-4 2-4,-7-6 1,-2 6-1</inkml:trace>
</inkml:ink>
</file>

<file path=ppt/ink/ink1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2.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337 0 27,'0'0'26,"0"0"0,0 0 0,0 0-11,-15-7-15,15 7 1,0 0-1,-19 7 0,19-7 0,-25 18 1,8-6-1,-4 7 0,-2 7 0,-3 3 0,-2 6 1,1 3-1,1 3 0,0 6 0,5 7 1,1 3-2,4 3 1,2 4 0,7 9 0,2 3 0,7 5-1,6-1 1,8 3 0,2-3 0,10-1 0,2 1 0,4-8 0,4-1 0,-1-5 1,0-2-1,-1-2 0,3-4 0,-2-8 0,0-5 0,1-4 0,1-8 0,0-7-18,1-5-8,-9-14 1,6-4-1</inkml:trace>
</inkml:ink>
</file>

<file path=ppt/ink/ink1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3.2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53 87 32,'0'0'26,"-27"-18"1,27 18-5,-20-13-9,20 13-10,0 0-2,-6-22-1,6 22 0,26-15 0,-5 8 0,6 0 0,6 2 0,6 7 0,3 3 0,2 7 0,1 10 0,-1 7 0,0 9 0,-2 5 0,-1 7-1,-4 1 1,-4 1 0,-4-1 0,-3-3 0,-5-3 0,-5-6 0,-1-3 0,-5-6 0,-2-6 0,-3-4 0,-4-4 0,-1-16 0,0 0-11,0 0-7,0 0-8,-19-5 1,3-16 0</inkml:trace>
  <inkml:trace contextRef="#ctx0" brushRef="#br0" timeOffset="390">407 130 35,'0'0'26,"-18"19"1,9 2-2,-4 6-14,-4 11-11,-2 3 0,-7 11 0,-5 3 1,-3 0-2,-5 3 2,0-1-1,2-9 0,-1 0 0,9-5 0,10-7-14,7-5-12,12-31-1,-1 25 1,1-25 0</inkml:trace>
</inkml:ink>
</file>

<file path=ppt/ink/ink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1:50.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85 50,'-21'-14'30,"21"14"-1,-8-17-7,8 17-4,3-18-4,-3 18-9,17-15-5,-17 15 0,28-14 0,-7 11 0,-3 1 0,1 4 0,2 4 0,-5 3 0,-16-9 0,17 28 0,-15-13 0,-11 1 0,-3 1 0,-5-3 0,-4-2 0,-1-4 0,-2-3 0,5-3 0,-2-5 0,21 3 0,-24-21 0,19 6 0,5-4 2,5 0-2,3 0 0,4-2 0,11 14-14,-6-3-10,5 8-3,1 6-2,-4 4 1</inkml:trace>
  <inkml:trace contextRef="#ctx0" brushRef="#br0" timeOffset="511">8 408 54,'0'0'29,"0"0"0,-21-7-7,21 7-5,0 0-5,22-8-8,-22 8-4,26-7 0,-9 3 0,4 3 0,-2-1 0,2 4 0,-4 1 0,-17-3 0,26 16 0,-26-16 0,8 20 0,-8-20 0,-15 24 0,15-24 0,-30 19 0,13-12 0,-2-3 0,2-4 0,0-2 0,17 2 0,-21-11 1,21 11-2,0 0-21,2-20-5,-2 20-1,17-21-1</inkml:trace>
</inkml:ink>
</file>

<file path=ppt/ink/ink1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4.2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-7 241 43,'1'-17'25,"-1"17"1,0 0-7,-1-20-10,1 20-8,10-17-1,-10 17 0,24-22 0,-3 8 0,2-2 0,5 6 0,4-1 0,3 3 0,0 6 0,1 4 0,-3 10 0,-2 7 0,-7 7 0,-4 9 0,-10 3 0,-9 8 0,-9 3 0,-8 3 0,-7-2 0,-5-3 1,-4-2-1,-1-7 0,4-5 0,3-7 0,6-7 0,20-19 0,-21 15 0,21-15 0,0 0-1,23-32 1,-4 7 0,11-6 0,1-5 0,6-8 0,2-4 0,5-6 0,-1 1 0,-1-3 0,-1 3 0,-4 2 0,-6 5 0,-3 6 0,-5 10 0,-10 6 1,-5 7-1,-8 17 0,-7-16 1,7 16-1,-29 7 0,9 3 1,-4 6-1,-2 5 0,2 5 0,1 5 0,-2 4 0,4 3-1,3 3 1,3 3 0,6-3-1,4-1 1,5-2-1,5-2 1,3-1 0,8-4-1,4-5 1,4-2 0,4-4 0,1-5 0,4-3 1,4-3-15,4-6-13,-7-10 2,5-1-1,-4-10 0</inkml:trace>
</inkml:ink>
</file>

<file path=ppt/ink/ink1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5.2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54 40 21,'-14'-9'25,"14"9"1,-15-10-1,15 10-10,0 0-5,0 0-5,0 0-5,0 0 0,8-17 1,-8 17-1,17-4-1,-17 4 1,24 2 0,-10 2 0,-14-4 0,21 13 0,-21-13 0,12 23 1,-12-23-1,-7 24 0,7-24 0,-19 19 0,19-19 1,-29 10-1,29-10 0,-28 2 0,28-2 0,-21-7-1,21 7 1,-9-15 0,9 15 0,1-16 0,-1 16 0,0 0 0,16-17 0,-16 17 0,15-4 0,-15 4 0,0 0 0,0 0 0,6 18 0,-6-18 0,-13 15 0,13-15 0,-17 14 0,17-14-8,-16 8-15,16-8-4,0 0 1,0 0 0</inkml:trace>
</inkml:ink>
</file>

<file path=ppt/ink/ink1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6.1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16 782 52,'-20'-21'26,"20"21"0,0 0-10,-1-22-10,1 22-5,13-19-1,-13 19 0,24-21 0,-6 9 0,4 2 0,4-2 0,5 1 0,0 3 0,3-1 0,1 0 0,3 4 0,-1 3 0,-2 4 0,-2 3 0,-6 6 0,-1 4 0,-5 9 0,-4 4 0,-9 5 0,-3 3 0,-10 7 0,-5 0 0,-5 2 0,-6-2 1,-6-1-2,-1-3 2,-3-4-1,-1-2 0,3-9 0,1-3 0,7-8 0,4-2 0,17-11 0,-20 3 0,20-3 0,2-19 0,7 0 0,6-3-1,3-7 1,6-8 0,7-4 0,3-7 0,5-3 0,3-2 0,2 1 0,-1 0 0,-1 4 0,-1 7 0,-7 3 0,-2 8 0,-7 6 0,-8 5 1,-4 4-1,-13 15 0,12-21 0,-12 21 0,0 0 0,0 0 0,-8-16 1,8 16-1,-15 9 0,15-9 0,-24 22 0,9-6 0,-4 5 0,-1 1 0,2 7 0,-1 3 0,4 4-1,3 0 1,3 2 0,6 2 0,5 1-1,3-1 1,4 0 0,6-2 0,1-2-1,5-5 1,2-2 0,3-3 0,0-5 0,1-4 0,6-7 0,-1-1 0,-3-4 0,-3-5-14,-2-3-11,1 3-2,-9-11 2,2 4-2</inkml:trace>
  <inkml:trace contextRef="#ctx0" brushRef="#br0" timeOffset="1292">1065 41 32,'0'0'25,"0"0"0,0 0-4,2-15-7,-2 15-6,0 0-8,24-14 1,-5 9-1,6 0 0,5 3 0,4 4 0,5 3 0,6 4-1,1 6 1,2 9 0,1 4 0,-4 6 0,2 6 0,-3 10 0,-2 4 0,-5 4 0,-3 6 0,-6 3 0,-5 8 0,-6 4 0,-7 6 0,-8-1-1,-7 3 2,-10 1-1,-6-2 0,-6-5 0,-9-3-1,-8-4-25,-1-2 0,-12-18 0,6-6-1</inkml:trace>
</inkml:ink>
</file>

<file path=ppt/ink/ink1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48.89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5 218 31,'0'0'26,"-5"-15"0,5 15-3,0 0-8,0 0-6,0 0-8,0 0-1,0 0 0,0 0 0,0 0 0,-9-18 0,9 18-1,0 0 1,0 0-1,11-17 0,-11 17 1,0 0 0,15-27 0,-15 27-1,18-21 1,-18 21 0,29-17 0,-9 0-1,4 7 1,2 4 0,3 6 0,-1-1 0,0 11 0,-4-3 0,2 8 0,-6 13 1,-4-1-1,-4 1 1,-4 11 0,-7 1-1,-4 1 0,-8 7 1,-6 2-1,-5 1 0,-8 3 0,-4-1 1,0-2-1,0-3 0,1-5 0,5-7 0,2-5 0,8-7 0,4-6 0,14-18-1,-13 17 1,13-17 0,0 0 0,0 0-1,0-21 1,0 21 0,9-36-1,1 9 0,6-6 1,6-7 0,4-4-1,6-8 1,6 1 0,7-4 0,4 0 0,5 2 0,0 3 0,-2 2 0,-3 0 0,-5 3 0,-4 7 0,-9 6 0,-6 2 1,-7 8-1,-8 1 1,-4 6-1,-6 15 0,0 0 1,0 0 0,0 0-1,-15-12 1,15 12-1,-26 9 0,8 6 1,-3 6-1,-5 4 0,-2 5 0,-1 4 0,0 4 0,1 3 0,4 2 0,3-5 0,6-1 0,5 3-1,7-1 1,8-1-1,4 0 1,6 1-1,6-4 0,7-3 1,5-6-1,4-3 0,2-10 1,4-4-1,1-7 1,1-8 0,-9 0-12,1-8-13,3 3-1,-13-9 1,4 4-1</inkml:trace>
</inkml:ink>
</file>

<file path=ppt/ink/ink1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50.2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51 727 29,'-16'-16'26,"16"16"0,-15-17 0,15 17-10,-14-17-8,14 17-8,-8-21 0,8 21 1,1-26-1,6 11 0,6-4 0,3 2 0,5-2 0,5 2 0,0 1 0,1 4 0,2 4-1,-3 4 2,-1 8-2,-8 8 1,-2 7 0,-7 6 0,-2 8 0,-6 8 1,0 7-1,-3 2 0,-3 4 0,2-3 0,1 1 0,3-4 0,3-3 0,4-8 0,3-4 0,3-7 0,4-7 0,4-7 0,7-11 0,1-4 0,5-11 0,0-5 0,2-8 0,-7-9 0,3-9 1,0-3-2,-11 2 1,2-1 0,-12 4 0,1 4-1,-7 4 1,7 9 0,-12 9-1,0 17 1,0-19 0,0 19 0,0 0 0,0 0 0,0 0 0,10 16 0,-10 1 0,2 9 1,6 6-1,-5 6 0,8 5 0,-7 4 0,2 3 0,1 1 0,9 4 0,-5-2 0,-1 2 0,0 4 0,1-1 0,0 6 0,-3 3 0,0-2-1,-3 2 1,-2-3 0,-1 0 1,-2-1-2,-2-1 1,1-5 1,-2-2-1,-4-2 1,1-3-1,-1-2 0,-1-2 0,-2-4 1,1-4-1,-3-4-1,3-5 2,-3-3-2,-2-5 1,6-4 0,8-17 0,-25 22 0,11-15 0,-2 0 0,-5-4 1,-4 1-1,4-3 0,-13-1 0,4-1 0,-9-4 0,0-6 0,2-4 0,-5-4 0,3-7 1,-3-8-1,5-6 0,4-15 1,6-2-2,7 1 1,7-3 0,10 1 0,11-2-1,13-1 1,12 1-1,9 7 0,10-5 1,4-6 0,-1-3 0,2 0 0,3 5-14,-5 4-12,-15-1 0,-3 9-1,-16 2 0</inkml:trace>
  <inkml:trace contextRef="#ctx0" brushRef="#br0" timeOffset="1172">894 56 47,'-16'-10'27,"1"0"0,15 10-2,7-19-21,7 10-4,9 4 1,9 2-1,5 3 0,9 5 0,4 5 0,8 9 0,2 8-1,3 13 1,-2 10 0,-1 12 0,-2 6 0,-1 12 0,-4 5 0,-7 8 0,-7 5 0,-9 4 0,-9 1 0,-6 7 0,-12 2 0,-13 3 0,-9 0 0,-8 0 0,-11-5 0,-10 2 0,-7-9-13,-2-12-12,4-7-2,-1-20 0,9-7 1</inkml:trace>
</inkml:ink>
</file>

<file path=ppt/ink/ink1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52.1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26 380 39,'0'0'25,"-5"-22"1,2 5-6,3 17-8,-8-28-8,8 28-4,-7-21 0,4 4 0,3 17 1,-2-28-2,2 28 1,12-24-1,-12 24 1,29-31 0,-7 15-1,9 6 1,4-6 0,4 4 0,0 2 0,1 3 0,-1 4 0,-2 6 0,-3 4 0,-7 5 0,-6 5 0,-3 11 0,-7 8 0,-6 4 1,-5 5-1,-8 5 0,-5 4 0,-8 6 0,-3 1 0,-4-4 0,-2-2 0,-2 0 0,-4-3 0,-1-5 0,5-6 0,3-8 0,3-9 1,3-6-1,4-8 0,5-8 0,14-2 0,-13-19 0,11 0-1,7-7 1,5-5 0,4-7 0,7-4 0,5-4 0,6-3 0,8-6 0,9-4 1,4 2-2,3-3 2,4-1-2,0 2 1,-6 6 0,-2 4 0,-7 4 0,-11 7-1,-8 5 2,-7 7-2,-6 6 1,-6 4 0,-7 16 0,8-24 0,-8 24 1,0 0-1,0 0 0,0 0 0,0 0 0,0 0 0,-15-3 1,15 3-1,-24 20 0,8-4 0,0 5 0,-7 1 0,1 2 0,-3 7 0,3 6 1,-4 4-2,2 2 2,3 2-1,1 4 0,6 1-1,6 2 1,1 1 0,7-4 0,7-1-1,4 1 1,2-8 0,6 2 0,1-6 0,6-5 0,1-6 0,5-5 0,2-9 0,5-5 0,1-3 0,0-10 0,6-4-1,2-9 1,-1-5 0,4 0-4,-2-4-17,-6-2-6,4 8 2,-10-6-1</inkml:trace>
</inkml:ink>
</file>

<file path=ppt/ink/ink1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06.6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827 41 53,'18'-22'26,"-18"22"1,6-21-8,-6 21-12,0 0-4,0 0-4,0 0 0,0 0-1,0 0 0,0 0 0,-27 3 0,-1 4 0,-4 4 0,-7-3 2,-4 4 0,-9 0 0,-5 0 0,-1 0 0,-3-1 0,-4-3-1,1 1 1,9-4 0,3 0 0,13-3 0,5-2 1,12-3-1,4-1 1,18 4 0,0 0 0,0 0-2,-5-17 1,5 17 0,0 0 0,0 0-1,-6 33 0,-1-7 0,5 11 0,-2 13 2,2 16-2,-3 11 1,4 11 0,-3 5 0,-1 7 0,2 3 0,-2-3 0,1-7 0,0-7 0,0-9 0,2-10 1,2-8 0,0-13 0,3-11-2,0-6-15,2-10-9,-5-19 1,0 0-1</inkml:trace>
  <inkml:trace contextRef="#ctx0" brushRef="#br0" timeOffset="541">0 1086 27,'0'0'26,"0"0"1,0 0 2,0 0-12,13-31-14,19 14 0,5-7 0,12-1 0,1-2-1,3-2-2,-1 3 0,-4 9 0,-1 5 0,-15-2 0,-7 4 0,-11 1 0,-14 9-1,15-4 0,-15 4-1,1 18 0,-1-18 1,-3 31-1,0-4 0,0 6 0,-1 5 1,1 0 1,2 1 0,-3-1-1,1 0 2,1-4-2,7-4-9,-1-10-11,-4-20-5,12 18 1,-12-18-1</inkml:trace>
  <inkml:trace contextRef="#ctx0" brushRef="#br0" timeOffset="921">543 666 45,'-21'-5'25,"0"-2"-1,21 7-5,-20-5-34,20 5-10,16 10 2,1-5-1,7 7-1</inkml:trace>
  <inkml:trace contextRef="#ctx0" brushRef="#br0" timeOffset="1111">845 845 41,'0'0'25,"-20"2"0,20-2-1,0 0-20,0 0-3,0 0 0,12 17-1,-12-17 1,19 31-1,-9-5 1,-1 5-2,-1-2 1,-3 4 0,0-6 0,-2-1 0,-1-2 0,0-7 0,-2-17 0,0 16 0,0-16 1,-2-19-1,2-5 0,3 0 1,0-7 0,5-6 1,2-4 0,5 0 0,2-2 0,9 14 0,-1 3-1,0 3 1,0 10-1,0 7-1,3 10 0,-9 10-1,1 6 0,-9 8 0,2-4-1,-8 5 0,-5 6 0,-2-1 0,-6-1 1,5-9-5,0 0-12,4-5-8,-1-19 2,0 0-2</inkml:trace>
  <inkml:trace contextRef="#ctx0" brushRef="#br0" timeOffset="1662">1752 592 52,'0'0'25,"-6"-33"0,-2 16-8,8 17-13,-15-19-4,15 19-1,-21-10 0,21 10 0,-27 3 1,11 4-1,-5 7 1,-2 3 0,-3 7 0,-3 5 0,2 8-1,-4 2 1,2 2 0,2 2 1,4-3-1,7 1 1,6-1-1,4-11 2,7 2 0,7-14 0,5 1 1,5-12-1,8-6 0,3-6-1,3-13 0,4 0 0,1-16-1,2 1 0,-1-18 0,1-6 0,-5-8 1,-3-13-1,-2-5 0,-3-4 0,-5 2 0,-4 7 0,-4 8 0,-3 13 0,-5 13-1,-3 14 0,-2 14-1,0 17 1,0 0-1,0 0 0,-12 15 1,9 6-1,-2 8 2,2 9-1,-2 7 1,-1 8 0,-2 9-1,-1 2 1,1 1-1,0 1 1,3-3 0,2-2 1,3-6-1,5-7 1,2-10 0,7-6 1,1-8-1,7-5 1,2-7-1,1-8-13,5-8-13,8-4-1,-6-13-1,7-5 0</inkml:trace>
</inkml:ink>
</file>

<file path=ppt/ink/ink1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09.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218 24 29,'0'0'25,"0"0"0,0 0 1,0 0-12,-18 43-10,5-10-2,-6 12-3,-1 3 0,-2 17 1,-3 1 0,1-1-1,0 2 1,6 2 0,0 0 0,7-5 0,5-4 0,7-12 1,6-5 1,6-10-1,6-11 1,4-11-1,6-10-4,5-4-12,0-7-9,-5-11-3,0-5 1</inkml:trace>
  <inkml:trace contextRef="#ctx0" brushRef="#br0" timeOffset="320">24 532 54,'18'-38'26,"7"11"1,9-6-6,8-8-15,12-1-6,4-4 1,2-9-1,-2 2 0,-5 6 1,-8 6-1,-6 3 0,-13 9-1,-8 4 1,-9 8-1,-9 17 0,0 0-1,0 0 0,0 0 1,-18-1-1,9 26 1,-1 8-1,-1 10 2,-2 10 0,-2 13 0,-1 4 0,2 15 0,-9 1 1,7-10-2,-3-6 1,6-4 0,-2-10 0,5-11 0,1-7 1,4-14 1,5-7-1,0-17 1,0 0 0,18-20 0,-2-13 0,-2-8-1,11-8 0,-3-4 0,12-2-1,-5 3 0,2 6 0,-1 10 0,0 17 0,-1 14-1,-7 12 0,-4 13 1,-7 9-1,-4 11 0,-7 3 0,-3 4 0,-7-1 0,-1-3 0,-2-7-6,3-3-14,3-7-6,7-26 1,-3 15 0</inkml:trace>
  <inkml:trace contextRef="#ctx0" brushRef="#br0" timeOffset="891">888 687 44,'0'0'26,"-16"19"2,16-19-3,0 0-22,21-9 0,0-8 0,8 2-1,0-11 0,5-3 0,1-8-2,-2 0 0,-6-3 0,-4 4 0,-7 1-1,-8 4-1,-5 6 0,-9 9 0,6 16 0,-38 0 0,11 19-1,-10 5 1,-2 11 1,2 4 1,0 8 1,6 3 0,5 1-1,10-1 2,10-5-1,12-2 1,7-5 0,10-7 0,7-9-1,8-6 0,7-9 0,6-9-1,3-3-19,1-7-8,0-11-1,-2-4 1</inkml:trace>
</inkml:ink>
</file>

<file path=ppt/ink/ink1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36.9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82 270 22,'0'0'28,"0"-15"1,0 15-5,0 0-5,-6-26-3,6 26-5,0 0-6,0 0-4,0 0 0,0 0-1,-7-16 0,7 16 0,0 0 0,-3 19 0,0-3 0,0 4 0,-1 1 0,1 15 0,-2 9 0,0 5-1,-1 3 1,1 6 0,-1 1 0,1 2 0,0 9 0,-1-12 0,2 1 0,1-5 0,2-3 0,1-4 0,-2-8 0,2-8 0,2-8 0,-2-5 0,0-19 0,3 18 0,-3-18 0,0 0 0,-2-16 0,1 1 0,1-6 0,1-2 0,1-6 0,1-4 0,3-1 0,4-4-1,3 0 1,3 0 0,0 4 0,4-2 0,-6 5 0,14 5 0,1 2 0,1 6 0,0 5 0,0 4 0,1 4 0,0 5-1,6 5 1,-15 5 1,-2 4-1,-3 5 0,-2 7 0,-5 3 0,-2 6 0,-5 1 1,-5 4-1,-2-1 0,-5 3 0,-5-1 0,-4-2 1,-3-2-1,-5-8 0,-8 0 0,0-8 0,2-6 1,-2-8-1,0-3 0,0-6 0,4-7 0,-1-1 0,12-4 0,1-1 0,0-4-3,18 19-17,-14-24-7,14 24-3,8-28 0,5 11 0</inkml:trace>
  <inkml:trace contextRef="#ctx0" brushRef="#br0" timeOffset="1111">865 691 37,'0'0'29,"0"0"-3,4-19-6,-4 19-3,0 0-3,0 0-6,0 0-5,0 0-2,-16-6-1,16 6 1,-18 7-1,18-7 0,-23 19 0,9-3 0,-1 4 0,-1 6 0,0 4 0,1 1 0,4 5 0,1-2 0,5 4 0,5-3 0,5-1-1,7-3 1,5-5 0,8-7 0,2-5 0,5-9 0,2-7-1,0-10 1,2-5 0,-2-11 0,-4-5 0,-4-6 0,-5-8 1,-5 3-1,-4-3 0,-8 6 1,-4-1-1,-6 11 0,-7 5 1,-5 11-1,-4 6 0,-6 9 1,-3 4-1,1 4 0,-1 6 0,4 2 0,4 1-1,4 0-1,15 9-16,1-7-9,10 0-3,7-5 0,4-4 0</inkml:trace>
  <inkml:trace contextRef="#ctx0" brushRef="#br0" timeOffset="1702">1293 629 21,'0'0'29,"8"-18"-2,-8 18-4,0 0-4,-3-15-3,3 15-4,0 0-6,0 0-3,-8 15-3,8-15 0,-8 30 0,2-11 0,1 6 0,-2 3 0,2 3 1,2 0-1,0 0 0,3 0 0,3-3 0,2-4 0,5-5 0,3-4 0,3-6 0,3-8 0,2-4 0,2-11 0,1-5 0,0-7 0,-1-6 0,-2-6 0,-3-2 0,-2 1 0,-3 2 0,-4 5 0,-1 4 0,-3 6 0,-5 22 0,3-23 0,-3 23 0,0 0 0,0 0 0,-4 21 0,2-2 0,-1 3 1,0 6-1,-1 5 0,3 1 0,2 1 0,1-3-1,3-1 2,4-5-3,-4-9-13,11 2-12,-1-10 0,3-9-3,3-7 0</inkml:trace>
  <inkml:trace contextRef="#ctx0" brushRef="#br0" timeOffset="2253">1812 535 46,'0'0'29,"-4"-17"1,4 17-6,0 0-11,26 19-4,-26-19-4,26 33-4,-10-11-1,0 4 0,-3 2 0,0-1 0,-5 1 0,-3-2 0,-3-4 0,-2-3 0,0-19 1,-7 28-1,7-28 1,0 0-1,-14 1 0,14-1 1,-8-31-1,9 4 0,4-11 0,8-12 0,6-2-1,7 4 1,7 1 0,4 4 0,0 11 0,0 9 0,3 6 0,-4 26-1,-4 8 1,-4 5 0,-6 6 0,-2 5 0,-6 3 0,-4 2-1,-10 6 1,-3-9-3,-2 3-7,-11-11-10,3 3-7,-3-11-1,16-19 0</inkml:trace>
  <inkml:trace contextRef="#ctx0" brushRef="#br0" timeOffset="2804">2706 513 48,'0'0'30,"-3"-31"1,3 31-3,-14-14-16,-4 11-5,3 8-1,-6 4-6,-5 16-1,1-4 1,-4 15-1,3-3 1,-2 2 0,4 2 0,3 1 0,6-3 0,6-2 1,6-6-1,7-5 0,-4-22 0,34 18 0,-5-23 0,7-8 0,3-9 0,1-7 0,2-9 0,-2-19 1,-2-5-1,-6-7 0,-5-10 0,-4-9 1,-5 0-1,-5 7 1,-5 7-1,-2 19 0,-3 7 0,-3 17 0,0 31 0,0 0-1,-17 26 1,8 10 0,0 9-1,1 10 1,1 10 1,1 7-2,4 1 1,1-3 0,1 3 0,0-4 0,1-2 0,-2-9-2,5-1-20,-7-10-4,3-8-3,-3-11 0</inkml:trace>
</inkml:ink>
</file>

<file path=ppt/ink/ink1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1.1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495 830 34,'8'19'20,"-8"-19"1,-14 14 0,-4-14-2,18 0-3,-40 5-3,17-2-4,-9-10-3,0 0-6,-5-3 0,1-5 1,-1-6-1,2-7 1,1-9-1,1-12 1,4-9 0,5-11-1,6-9 1,6-1-1,5 2 0,7 5 0,5 13-1,1 11 0,7 20 1,3 18-1,1 19 0,0 13 1,-2 12 0,-1 11 0,-2 7 0,-4 6 1,-7 6-1,-6 3 0,-4 0 0,-7 2 0,-4 0-1,-2-4 1,-1-3 0,2-5 0,2-7 0,4-10 0,6-8 0,2-6 0,7-26-1,8 19 1,-8-19 0,31-14 0,-7-5-1,8-6 1,5-10 0,7-8 0,3-15 0,4 2 0,1 3 0,-4 0-5,2 11-16,-9 3-6,-9 4-3,-5 11 0</inkml:trace>
  <inkml:trace contextRef="#ctx0" brushRef="#br0" timeOffset="781">1328 367 41,'17'-16'29,"-17"16"-2,2-17-6,-8-2-4,6 19-3,-9-39-8,1 11-4,-6-8-1,-2-4-1,-4-1 0,-1 1 1,0 3-1,1 9 1,-5 7 0,3 16-1,-2 17 1,-2 18-1,-2 11 0,-2 14 1,-3 12-1,-2 5 0,-1 9 0,7-2-1,4 1 1,5-6 0,12-4 0,-2-8-1,12-5 1,-2-9 0,13-5-4,-13-15-15,11-4-8,-11-24-3,10 17 0,-10-17 1</inkml:trace>
  <inkml:trace contextRef="#ctx0" brushRef="#br0" timeOffset="1141">844 771 53,'0'0'29,"-8"-20"1,8 20-2,24-24-14,3 13-11,9-1-5,-4-10-16,12 10-9,-1-9-3,2 0 1,-9 4 0</inkml:trace>
  <inkml:trace contextRef="#ctx0" brushRef="#br0" timeOffset="1311">1216 630 9,'20'19'14,"-9"-2"-6,5-5-4,2 9 0,0-2-2,1 9 0,-3-8 0,-3 1 3,-8-2 3,1 1 0,-6-20 2,4 28 6,-4-28-2,-7 15 1,7-15-2,0 0-3,-8-22-2,14 7-2,-2-13-1,4-8-6,6 7-3,-1-9-16,10 2-8,1 3-3,2 7 2,0 2-1</inkml:trace>
  <inkml:trace contextRef="#ctx0" brushRef="#br0" timeOffset="1632">1615 811 68,'0'0'23,"0"0"-2,21-28 0,-4 15-3,-2-11-9,6-7-8,-2 0-1,-1-2 1,-2 2-1,-5 0 1,-4 5-1,-7 4 1,-3 6-1,3 16 1,-23-3-1,5 8 0,-1 14 0,-2 5-1,0 3 1,0 6-1,3 0 2,2 1-2,5 2 2,4 2-2,6-10 2,6-1-1,3-2-1,6-3 1,9-5 0,4-7 0,7-4-1,3-8 1,7-5 0,1-7 0,2-5 0,0-7 0,-4-5 0,-3-10 0,-2 0 0,-6 1 1,-8 1-1,-5 4 0,-6 4 1,-6 7-1,-6 5 0,-1 19 0,-21 0 0,2 4 0,-7 16 0,-1 4 0,-2 6 0,-2 4-1,0 4 1,9 0 0,9 5 1,8 3-1,10-13 0,6 0 0,10-7 0,8-4 0,13-7 0,7-6-1,5-2-2,-2-12-18,9-6-8,-6-6-2,-3-5 0</inkml:trace>
</inkml:ink>
</file>

<file path=ppt/ink/ink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7:56.41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59 62,'18'2'27,"-18"-2"-11,20-20-17,1 9-25,5-5-1,4 2 1</inkml:trace>
  <inkml:trace contextRef="#ctx0" brushRef="#br0" timeOffset="120">370 20 61,'0'0'22,"0"0"-20,0 0-2,0 0-27,-14 0 0</inkml:trace>
</inkml:ink>
</file>

<file path=ppt/ink/ink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14.9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181 52 51,'0'0'29,"-18"-24"1,18 24-2,-16-16-14,16 16-10,-16-12-4,16 12-1,0 0 1,-8 17-1,6 4 1,-1 12 0,-2 8 0,-1 11 0,-2 8 1,-1 7-1,0 5 1,-1 2-1,-1 0 1,1-1-2,0-5 2,2-4-2,-1-9 2,1-8-1,1-9 0,2-9 0,1-14-19,4-15-8,0 0-2,9-31 0,2-3 0</inkml:trace>
  <inkml:trace contextRef="#ctx0" brushRef="#br0" timeOffset="351">63 263 59,'-23'-25'30,"17"6"-2,4-4 0,4-3-18,14 1-10,13-1-1,10 5 0,8-5 1,6 6-1,5 4 1,-1 8 0,-4 8 0,-5 8 0,-9 6 0,-10 15 0,-13 11 1,-11 6 0,-13 6 0,-11 5 0,-9 0 0,-9 1 0,-5 1 1,-2-10-2,-1-7 0,2-9 1,4-9-2,7-11 1,8-11 0,9-9-1,9-8 1,10-9 0,9-2-1,10-3 1,9 1 0,5 2 0,7 9 0,1 5 0,0 10 0,-3 11 0,-2 10-1,-4 7 1,-10 11 1,-8 8-1,-14 5 0,-10 5 1,-12 0 0,-9 2 0,-14-5 0,-7-4 0,-5-9-1,-7-4 0,2-11 0,3-12-1,5-10 1,8-9-1,10-10 1,11-6-2,18-1-16,11-7-9,11-3-2,12 3-1,9 0 1</inkml:trace>
  <inkml:trace contextRef="#ctx0" brushRef="#br0" timeOffset="931">667 845 57,'-2'21'30,"2"-21"-1,2 15 0,-2-15-14,29-12-15,-5-8 0,6-4-1,4-6 1,3-6 0,2-5 0,-2-2 0,-4-2 0,-11 4 1,-6 1-1,-8 2 1,-9 7-1,-7 9 1,-7 10 0,-7 7-1,-9 12 1,-3 6-1,-1 11 1,-3 7-2,1 6 1,3 6-1,2 0 0,8 5 0,11-3 0,8-4 0,8-3 1,17-7 0,7-7 0,12-10 0,6-9 0,8-5-3,-1-14-18,3-7-8,0-4-1,-7-6 1</inkml:trace>
  <inkml:trace contextRef="#ctx0" brushRef="#br0" timeOffset="1332">1180 616 75,'-20'-5'31,"20"5"-3,-13-19-6,13 19-17,21-17-5,-4 7-1,0 1 1,3 0-1,2 6 1,1 5 0,-2 6 0,-2 4 0,-6 9 0,-6 5 0,-3 3 0,-2 2 0,-10-2 1,0 2 0,-3-7-1,-2-3 1,13-21-1,-23 19 0,23-19 0,-10-19 0,15-7-1,5-10 1,9-7-1,5-2 1,6-3 0,3 5-1,3 7 1,-1 7 0,1 13 0,-7 13 0,-5 10 0,-8 8 0,-6 11 0,-7 5 0,-1 3 0,-5 2 0,1 1 0,0-5 0,6-2 0,4-11 0,6-9-1,7-8 1,10-8 1,8-9-3,4-6-23,2-8-2,-1-9-3,1 0 1</inkml:trace>
</inkml:ink>
</file>

<file path=ppt/ink/ink2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3.6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335 416 39,'5'-16'29,"-6"-1"2,1 17-3,-13-29-10,13 29-5,-21-16-7,4 13-5,-4 3 0,-3 5 0,-6 2-1,-3 7 0,1 3 0,-2 5 0,2 3 0,4 1 0,6 8 0,4 2 0,8 1 0,5-3-1,9-1 1,7-2-1,7-3 1,3-2-2,6-14 1,5-9 1,9-4-1,-1-8 0,4-6 1,-1-13 0,-1-2-1,-3-8 2,-5-5-1,-8-3 0,-8-3 1,-9 4 0,-9 5 0,-6 11 0,-12 5 0,-8 14 0,-6 10-1,-2 12 1,-3 7 0,0 5-3,9 3-15,4 1-10,14-2 0,14-7-5,13-7 2</inkml:trace>
  <inkml:trace contextRef="#ctx0" brushRef="#br0" timeOffset="521">1031 343 60,'0'-22'31,"0"22"-1,-16-22-8,16 22-10,-22-7-3,5 10-6,-2 6-3,-4 5 0,-4 5 0,-2 5 0,0 5 0,-2 2 0,0 7 0,9 2 0,6-2 0,9-2 0,9-3 0,9-3-1,12-6 1,12-5 0,11-11-1,4-8-4,9-1-19,-1-8-5,-1-15-1,-4-2-1</inkml:trace>
  <inkml:trace contextRef="#ctx0" brushRef="#br0" timeOffset="871">1490 321 60,'0'0'30,"-16"-21"0,16 21-8,-15-10-10,1 5-3,14 5-9,-29 10 0,11 0-1,-1 6 1,-4 5 0,0 3 0,1 4 0,1-1 0,5 1 1,1 3-1,7 2 0,8-6 1,10-1-1,9-7 1,7-17-3,16 15-13,-3-17-10,9-12-5,1-1-1,-1-8 1</inkml:trace>
  <inkml:trace contextRef="#ctx0" brushRef="#br0" timeOffset="1172">1747 231 49,'0'0'28,"-16"-2"2,16 2-3,-15 9-13,1 1-10,2 6-2,1 3-2,-4 5 0,2 2 0,1 5 0,2-3 0,3 1 1,4-5-1,5-1 1,3-8 0,4 1 1,-9-16-1,33 17 0,-11-15 0,6 0 1,-1-4-2,4-7 1,-1-3-1,3-7 1,-3-3-1,-5-6 0,-3 0 0,-4-3 0,-3 2 0,-4 5 0,-5 3-1,-6 21 0,7-21 0,-7 21 0,0 0 0,0 0 0,-11 23 1,6-8-1,0 4 1,2 0 1,-1 0-1,4 0 1,0-3 0,0-16 0,12 21 0,-12-21-1,16 12 1,-16-12-1,16 5 0,-16-5 0,0 0 0,18 0 0,-18 0 0,0 0 0,21-22 0,-8 6 0,8-1 0,4-4-1,6-2 1,0-1 0,3 4 0,-2 2 0,-3 6 0,-1 5 0,-6 5 0,-2 8 0,-6 4 0,1 7 1,-4 2-1,0 6 0,-1 0 0,-2 3 0,-3 0 0,-5-4-1,-3-3 0,-2-4 0,5-17 1,-13 24-1,13-24 1,0 0 0,-16 11 1,16-11 0,11-19 0,7-2 0,3-5 0,8-7-1,5-2 1,1-3-2,9 7-12,-10-3-16,-4 4-1,-7 3-2,-10 3 1</inkml:trace>
  <inkml:trace contextRef="#ctx0" brushRef="#br0" timeOffset="2213">2853 283 51,'0'0'29,"0"0"2,6-16-6,-6 16-13,23 7-5,-8 2-5,2 5-2,1 5 1,0 3-1,0 4 0,-5 4 0,-5-1 0,-5-5 0,-5-1 0,-3 6 0,5-29 0,-14 33 0,6-18 0,8-15 1,0 0-1,-15 13 0,15-13 1,2-20-1,-2 20 0,19-43 0,-3 2 0,7-8 0,6 8 0,5 1-3,0-6-16,5 7-9,-1 7-2,0 6 0,-5 14 0</inkml:trace>
  <inkml:trace contextRef="#ctx0" brushRef="#br0" timeOffset="2584">3383 483 24,'-13'21'30,"13"-21"-1,0 0-7,0 0-4,0 0-1,9-19-3,8 7-7,-3-3-5,2-8-2,4-3 0,-1-5 0,0-4 0,-1-3 0,-3 2 0,-4 3 0,-5 4 0,-1 5 0,-6 5 0,1 19 0,0 0 0,-29-4 0,11 18 0,-5 5 0,1 4 0,-4 2 0,2 5 0,-1 1 0,6 0 0,4 0 0,7 0 0,5-3 0,6-4 0,5-3 0,-8-21 0,29 28 1,-6-22-1,3 1 0,3-7 0,2-5 0,1 0 0,0-4 0,1-3 0,-3-7 0,1-3 0,0-4 0,-2 0 0,-3 2 0,-1 0 0,1 1-1,-3 6 1,-2 6 0,-3 6 0,-4 7 0,-14-2 0,24 17 0,-17-1 0,-1 3 0,-3 2 0,1-1 0,-3 3 0,-2-2 0,-1-4 0,-1-2 0,3-15 0,-7 23 0,7-23 0,0 0 1,0 0-1,0 0 0,-6-17 0,12-4 0,4-7 0,6-6 0,5-3 0,5-2 0,5 0 0,1 5 0,0 6 0,1 9 0,-3 11-1,-2 11 1,-7 9 0,-3 7 0,-6 7 0,-5 7 0,-5 0 0,-6 1 0,-2-1 0,-7-7-9,6 2-13,-1-7-6,2-4-2,6-17 0</inkml:trace>
  <inkml:trace contextRef="#ctx0" brushRef="#br0" timeOffset="3415">4623 48 24,'0'0'26,"-23"-4"0,9 11 1,-2 9-13,-7-2-6,2 13-1,-5-1-3,2 9-2,-2-1 1,2 4-1,4-1 0,8 1 0,0-5-1,7-1 1,4-6-1,4-1 1,3-6 0,11-4-1,2-6 1,7-6-1,3-6 1,6-4-1,1-5-1,4-5 0,2-8 1,0-8-1,0-6 0,-1-6-1,-4-4 1,-3 1 0,-5 1 0,-5 4-1,-5 5 1,-6 7-1,-8 10 0,-5 21 0,-6-20 1,6 20-1,-26-4 0,10 6 1,1 5 0,-3 3 0,1 2 0,0 2 0,0 5 0,1 3 0,-1 4 0,1 2 1,3 1-1,0 1 0,4 1 0,1 0 0,3 0 1,3-1-1,4-3 1,3-1-1,3-3 1,1-3-1,4-2 1,2-5-1,4-2 1,6-4-1,-1-7 0,5-4 0,1-4 1,3-4-1,-1-7 0,2-4 0,-3-10 0,-2-3 0,0-6 0,-7 1 0,-2 1 0,-4 4 0,0 5 0,-3 8 0,2 11-1,-15 12 1,27 14 0,-12 7 0,2 8 0,-1 6 0,1 3-1,-6 3 1,-3 2-1,-11-3 1,-10-2-1,-10-5 0,-9-9-1,-15-3-16,-6-7-8,-9-2-1,-1-9-1,10-8-1</inkml:trace>
</inkml:ink>
</file>

<file path=ppt/ink/ink2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8.0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525 546 17,'31'1'26,"-2"3"3,-8 6-5,-21-10-6,14 16 0,-28-11-7,14-5-4,-40 14-2,11-5-1,-8-8-3,-7-1-1,-4-5 0,-2-7 1,2-5-1,2-11 0,4-12 0,5-10 1,8-13-1,10-5 0,10-1 0,11 3 0,9 3 0,9 9 0,4 14 0,5 14-1,0 21 1,0 15 0,-4 15 0,-7 8 0,-10 14 0,-10 8 0,-12 10 0,-9 2 0,-9 3 0,-6-2 0,-6-6 0,1-1 0,1-12 0,5-8 0,13-8 0,6-7 1,12-8-1,6-18 0,27 7 0,2-16 0,18-7 0,9-8 0,8-9 0,7-10 0,8-9 0,0-4 0,-7 2 0,-6 2-1,-5 15-15,-19 3-10,-9 9-4,-10 11-1,-23 14 0</inkml:trace>
</inkml:ink>
</file>

<file path=ppt/ink/ink2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9.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173 113 25,'0'0'30,"3"-21"0,-3 21-3,-2-20-9,2 20-4,0 0-6,0 0-5,-5 15-3,-1 13 0,-2 8 1,-3 10-2,-4 8 2,1 6-1,-3 5 0,-2 0 0,1 6 0,2-14 0,2-9 0,1-7 0,6-7 0,-1-9 0,5-10 0,3-15 0,0 0 1,0 0-1,15-21 0,-6-4 0,6-8 0,4-5 0,5-3 1,4 0-1,4 1-1,3 6 1,2 8 0,2 10 0,-2 9 0,-1 11 0,-7 10 0,-5 6 0,-6 10 0,-4 6 0,-8 1 0,-7 1 0,-7 5 0,-7-3 0,-2-1-1,-9-3 2,-3-5-1,-5-7 0,-3-3 0,1-7 0,3-9-1,-3-15-6,15 3-14,0-9-6,13-6-4,8-6 1</inkml:trace>
  <inkml:trace contextRef="#ctx0" brushRef="#br0" timeOffset="560">646 498 17,'8'23'25,"-3"4"-2,-2 6-7,-3-6 0,4 6-3,-8-6-5,4 1-3,0-2-19,2-4-10,-2-22-3,0 0 1</inkml:trace>
  <inkml:trace contextRef="#ctx0" brushRef="#br0" timeOffset="901">993 431 42,'0'0'28,"0"0"1,19 16-4,-19-16-14,18 15-4,-18-15-3,21 31-2,-12-12 0,1 2 0,-5 1-1,-2-1 0,-4-3-1,-1 0 1,2-18-1,-6 24 1,6-24-1,0 0 0,-15 3 1,15-3-1,-3-29 1,3 7-1,5-9 0,1-2 0,5-1 0,5 1 0,1 4 0,5 6 0,2 10 0,0 7 0,2 10 0,-3 6 0,-2 7 0,-3 4 0,-4 5 0,-4 3 0,-5 0-1,-5-3-1,3 7-17,-8-8-9,3-6-3,2-19 1,7 18 0</inkml:trace>
  <inkml:trace contextRef="#ctx0" brushRef="#br0" timeOffset="1351">1718 337 46,'0'0'30,"-16"-16"1,0 9-5,0 11-13,-10 3-6,0 5-5,-1 6-2,-4 7 0,2 0 0,3 5 0,4 0 0,6 0 0,7-3 1,5-4-1,7-3 1,7-4 0,-10-16-1,33 10 1,-10-15 0,4-7-1,-1-9 0,6-6 1,-3-9-1,0-7 0,-1-12 0,-4-7 1,-3-7-1,-3 4 0,-5 4 0,-4 6 0,-2 9 0,-3 12 0,-4 34 0,0 0-1,0 0 1,-11 34 0,6 7-1,-1 7 0,-1 4 2,1 1-2,3-1 1,0-6 0,3-3 0,3 0 0,6-8-9,0-17-14,7-2-6,1-9-2,6-7 1</inkml:trace>
  <inkml:trace contextRef="#ctx0" brushRef="#br0" timeOffset="1792">1977 424 54,'0'0'31,"0"0"-1,16-1-10,-16 1-10,17-9-1,-17 9-3,24-19-6,-8 9 0,2-4 0,-1-3 0,-1-2 0,-4-4 1,-6-6-1,-4 0 0,-4 5 1,-6 0-2,-6 5 1,-2 2-1,-5 5 1,-2 15-1,-3 14 0,-1 7 0,-1 6 1,3 4 0,4 2 0,5 7 0,4 2 0,9-11 1,8-1-1,8-4 1,6-5 0,9-5-1,4-5 0,5-4 0,2-12-6,6 4-14,-7-10-5,3-6-6,-6-7 2,-8-3-2</inkml:trace>
  <inkml:trace contextRef="#ctx0" brushRef="#br0" timeOffset="2163">2290 312 56,'0'0'31,"-2"-17"-1,2 17-2,0 0-15,20-5-11,-20 5-2,27 10 0,-11 2 0,4 2 0,1 3 0,-2 2 0,0 2 0,-4 1 0,-2 1 0,-7-1 0,-4-1 0,-4-2 0,-4-4 0,6-15 0,-17 24 0,17-24 0,-20 9 0,20-9 0,-17-14 0,14-3 1,3-7-1,3-7 0,5-7 0,2-10 1,9 3-1,9 0-12,-7 8-13,6 2-4,2 9-2,-1 7 0</inkml:trace>
  <inkml:trace contextRef="#ctx0" brushRef="#br0" timeOffset="2553">2611 569 42,'0'0'30,"-18"19"0,18-19-9,0 0-10,11-19 0,1-5-1,5-2-9,7-5 0,2-7-1,3-2 1,-3-8-1,-3 2 0,-4 6 0,-5 3-1,-6 7 1,-3 6-1,-5 7 1,0 17-1,0 0 1,5 34-1,0-13 1,5 5 0,3 1 0,3 6 1,1-2-2,-1-7 2,-1-2-2,-5-1 1,-7 0 0,-8 1-1,-8-5 1,-6 0-1,-10-6-9,3 2-14,-5-4-2,6-7-2,2-7 0</inkml:trace>
</inkml:ink>
</file>

<file path=ppt/ink/ink2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2.6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117 129 50,'-7'-19'30,"9"0"1,3-4-10,17 11-8,-4-5-2,13 10-7,1 5-4,2 5 0,3 11 0,-3 7 0,-5 9 0,-6 4 0,-4 13 1,-8 6-2,-8 4 1,-7 5 0,-9 3 0,-8 1-1,-2 3 1,-1-1-1,1-9 1,2-5 1,5-5-2,5-9 2,1-7-1,9-9 0,2-8 0,-1-16 0,16 10 0,-16-10 0,31-13 0,-12 2 0,6-6 0,-3-2 0,1-6 0,-4-4 0,-3-3 1,-6 1-1,-8-4 0,-7-1 0,-7-1 0,-5 4 0,-8 4 0,-2 1 0,-7 5 0,-1 6 0,-4 5 0,-1 5 0,1 3 0,3 1 0,4 3 0,3 2-1,5-1 1,8 1 0,16-2 0,-18 3 0,18-3 0,0 0 1,0 0-1,0 0 0,14-5-1,-14 5 1,29-12 0,-6 5 0,8-2 0,1-1 0,7-2 0,1-9 1,4-2-1,-1 4 1,1 0-1,-2 3 1,-4 1-2,1-1 2,-5 1-1,-2 11 0,-1 1 0,-5-3 0,-4 1 0,-1-2 0,-3 2 1,-3 0-1,-15 5 0,19-9 0,-19 9 0,0 0 0,0 0 0,0 0 0,0 0 0,0 0 0,0 0-1,0 0 1,0 0 0,0 0 0,0 0 0,0 0 0,-10 19 0,10-19 0,-9 28 0,5-7-1,3 1 1,4-2 0,4 0 0,5-4-1,8 3 2,4-3-2,0-13 1,5-17 1,0 7-1,0-8 1,-3-4-1,-3 0 1,-7-2-2,-3-2 2,-4 1-1,-9 22 0,7-28 0,-7 28 0,2-16 0,-2 16 0,0 0 0,19-10 0,-3 15 0,3 5 0,4-3 0,3 2 0,1 14 0,-1 3-1,-3-2 1,-6 2 0,-4-2 0,-5-3-1,-6 2 1,-2-2 0,0-21 0,0 0 0,0 0 0,0-21 1,10-5-1,7-7 1,8-11-1,7-4 0,8-5 0,4-1-25,6 2-3,-2 2-1,-3-6-1</inkml:trace>
</inkml:ink>
</file>

<file path=ppt/ink/ink2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4.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48 709 22,'-16'14'30,"16"-14"1,-17 6-1,17-6-9,-16-1-11,16 1 0,8-16 0,-8 16-9,16-32-1,-6 9 1,5-7-1,7-10 0,-4-9 0,2-8 0,-1-6 0,0-6 0,-1 4 0,0 5 0,-4 5 0,-2 11 0,-4 9 0,-2 13 0,-6 22 0,0 0 0,0 0 0,-3 17 0,-2 9 0,-3 8 0,-2 9-1,-1 10 2,-2 9-2,-3 6 1,0 3 0,0 1 1,0-6-2,1-4 2,5-2-2,7-7 1,6-8 0,7-11-1,9-10 0,9-17 1,4-7-1,4 0 1,3-12 0,-2-7 0,-2-3 0,-6-6 0,-4-3 1,-11 6-1,-6-1 0,-8-5 0,-11 5 1,-5 4-1,-10 5 0,-5 7 0,-1 6 0,1 8 0,2 3 0,6 3 0,6 2 0,17-12 0,-8 17 0,8-17 0,30 7 0,1-9 0,8-3 0,6-5 0,5-2 0,5-4 0,0-4 0,-2-1 0,-4 1 0,-7 1 0,-8 2 0,-7 1 1,-7 4-1,-20 12 0,22-15 0,-22 15 0,0 0 0,0 0 0,0 0 0,0 0 0,-5 26 0,2-8 0,-3 6-1,1 4 2,0 3-2,2 0 1,-2-1 0,7-2 1,-1-4-1,7-5 0,-8-19 0,33 20 0,-8-18 0,3-7 0,4-4 0,-1-5 0,-2-4 0,-3-5 0,-5-4 0,-7-2 0,-7 0 1,-7 1-2,-7 3 1,-4 4 0,-7 6 0,-6 4 0,-2 11 0,-4 5-1,4 13-9,-7-5-14,9 4-3,8-1-2,16-16-1</inkml:trace>
  <inkml:trace contextRef="#ctx0" brushRef="#br0" timeOffset="1032">1192 491 55,'0'0'31,"2"-24"-1,-2 24-2,-2-25-16,2 25-7,0 0-4,0 0-1,0 0 0,0 0 0,0 0 0,-15 22 0,7-5 0,2 2 0,-2 5 0,1 0 0,2-2 0,2 0 0,3-4 0,5-3 0,-5-15 0,26 19 1,-5-18-1,3-4 0,4-4 0,-1-5 0,1-1 0,-3-5 0,-2 0 0,-5 0 0,-4 5 0,-14 13 0,17-21 0,-17 21 0,0 0 0,0 0 0,-7 24 0,5-7 0,2 2 0,4 0 0,5 0 0,6-2-2,12 0-15,1-8-10,9-3-2,3-6-1,1-5 0</inkml:trace>
  <inkml:trace contextRef="#ctx0" brushRef="#br0" timeOffset="1473">1722 455 62,'-3'-19'31,"3"19"-3,0 0-7,18-1-8,-2 14-5,-16-13-8,27 33 0,-14-14 0,-2 3 1,-2-1-1,-5-1 0,-2-3 0,-2-1 0,0-16 0,-6 19 0,6-19 1,0 0-1,0 0 0,-9-16 0,11-4 1,5-6-1,2-3 0,6-4 0,3-1-1,4 5 1,7 7 0,2 8 0,1 12 0,-1 14-1,-4 9 1,-1 8 1,-5 7-1,-6 2 0,-7-1-1,-8-4-3,3 3-17,-6-11-7,-2-6-2,5-19 0</inkml:trace>
  <inkml:trace contextRef="#ctx0" brushRef="#br0" timeOffset="1903">2459 383 64,'-15'-7'30,"1"6"0,-6-4-7,4 17-15,-8-2-3,3 10-5,-3 3 0,1 6 1,4 0-1,3 2 1,6-4-1,7-3 1,6-3 0,10-6 0,6-3 0,7-8-1,6-8 1,6-6-1,-3-11 0,4-8 0,-2-12 1,-1-12-1,-6-14 0,-5-6 0,-6-3 0,-4 4 0,-2 7 0,-5 9-1,-4 16 1,-5 20 0,1 20-1,-13 27 0,2 12 1,-4 13-1,0 11 1,3 7 0,-3 6 0,5-3 1,2-1-1,-1-10-12,7-2-14,4-14-2,-1-13 0,2-16-2</inkml:trace>
</inkml:ink>
</file>

<file path=ppt/ink/ink2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6.9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380 431 38,'21'-31'29,"-14"13"0,-7 18-9,8-31-5,-8 31 0,3-28-6,-3 28-5,-5-24-3,5 24 0,-16-17 0,16 17-1,-19-13 0,19 13 1,-24-5-1,9 7 0,-3 1 0,4 4 0,-9 6 0,-1 2 0,-3 8 0,-3 6 0,-2 4 0,-2 4 0,4 5 0,-3-1 0,7 1 0,4 0 0,6-6 0,6-4 0,10-6 0,10-7 0,7-5-1,9-7 1,8-7 0,5-6 0,5-6 0,4-3 0,-1-8 0,0-3 0,-7-4 0,-3-1 0,-5 0 0,-6 3 0,-5 4 0,-8 3 0,-13 21 0,15-25 0,-15 25 0,0 0 0,0 0 0,3 23 0,-6-7 0,1 5-1,1 1 1,1 2 0,1-1 0,2 0 0,4-6 0,-7-17 1,26 21-1,-5-18 0,6-6 0,4-4 0,1-5 0,0-6 0,-1-2 0,-5-5 0,-7-3 1,-9-3-1,-12 0 0,-11 0 0,-11 6 0,-8 4 1,-10 7-1,-3 7 0,-1 9 0,3 5 0,7 14-13,6-2-11,12 2-4,15-5-1,3-16-1</inkml:trace>
  <inkml:trace contextRef="#ctx0" brushRef="#br0" timeOffset="1012">577 367 47,'0'0'30,"-12"-26"1,-6 7-4,2 10-13,-15-8-5,2 10-3,-8 0-6,-4 3 0,-1 6-1,-3 8 1,-2 8 0,1 8 0,2 5 0,4 6 0,4 1 0,4 5 0,12 1 0,9-6 0,14-2 0,12-4 0,12-10-1,12-6 1,11-6 0,7-8 0,1-9 0,2-5 0,-6-7 0,-4-5 0,-9-9 0,-9-4 0,-13-5 1,-10-1-1,-11 3 0,-9 3 0,-7 6 1,-10 9-1,-4 8 0,-3 12 0,-4 11 0,2 6 0,13 13-14,-6-2-12,18 0-3,10-3-3,16-4 2</inkml:trace>
  <inkml:trace contextRef="#ctx0" brushRef="#br0" timeOffset="1562">1167 297 33,'0'0'30,"5"-17"1,-5 17-4,-5-19-10,5 19-4,0 0-4,0 0-9,0 0 0,-16-5 1,16 5-1,-25 7 0,6 1 1,-5 3-1,-7 4 0,-3 4 0,-1 4 0,-2 3 0,1 5 0,1 1 0,5 1-1,6 1 1,8-1 0,10-1 0,4-3 0,10-1-1,5-5 1,10-6 0,4-3 0,7-7 0,5-5 0,3-6 0,3-6 0,3-6 0,4-6 0,-2-6 0,2-7 0,-1-3-1,-4-6 1,-2 1 0,-6 1 0,-5 2 0,-10 4 0,-3 6 1,-9 6-1,-12 24 0,8-23 1,-8 23-1,0 0 0,0 0 1,-18 0-1,18 0 0,-18 24 0,2-10 0,0 11 0,-2 4 0,-1 3 0,-1 2 0,1 1 0,1 2 0,4-4 0,7 0 0,4-6-1,3-4 1,5-4 0,8-3 0,6-8-1,4-2 1,6-8 0,3-5 0,2-7 0,5-5 0,1-9 0,-3-5 0,0-10 0,2-6 0,-2 0 0,-1 2 0,-6 2 0,-2 5 0,-5 6 0,-4 7 0,-6 10 0,-13 17 1,13-16-1,-13 16 0,0 0 1,-15 7-1,15-7 0,-21 19 0,7-8 0,-6 8 0,3 4 0,0 3 0,-2 5 0,5 0 0,-1 2 0,4 2 0,4 0-1,2-4 1,7-3 0,1-4 0,9-5-1,-1-1 1,8-4 0,4-6 0,1-1 0,5-5-1,3-5 2,2-4-2,2-4 2,-1-6-1,-1-6 0,-1-5 0,-1-8 0,-3-2 0,-5-1 0,-5 5 0,-2-1 0,-4 7 0,-4 5 0,-2 6 0,-7 17 0,0 0 0,0 0 0,14-17 0,-14 17 0,0 0-1,21-2 1,-21 2 0,24 5 0,-7 2 0,-3 7 0,1 2 0,1 3 0,-2 3 0,-2 6 0,-1 2 0,-5-4 0,1 0 1,-6-2-1,1-3 1,-4-4-1,-1-1 0,3-16 1,-8 17-1,8-17 0,0 0 0,0 0 1,-8-15-2,11-3 1,4-4 0,7-6 0,4-7-1,5-1 1,4-1-1,2 1 1,5 3-1,0 3 1,-2 6 0,-4 5 0,-4 5 0,-3 10-2,-7 1-24,3 3-1,-17 0-3,0 0 1</inkml:trace>
  <inkml:trace contextRef="#ctx0" brushRef="#br0" timeOffset="3205">2888 148 71,'0'0'31,"0"0"-1,18-2-9,-18 2-17,19 21-2,-6-4-2,2 9 0,-4 4 0,-1 5 0,-6 3 0,-2 0 0,-5-3 0,-9-4 0,-2-3 0,-1-7 1,1-5-1,14-16 0,-24 17 0,24-17 0,0 0 0,-5-28 0,19-1 0,7-10 0,8-6 0,4-7-4,9 5-17,-2-2-7,4 8-3,-4 6 1</inkml:trace>
  <inkml:trace contextRef="#ctx0" brushRef="#br0" timeOffset="3545">3298 421 50,'0'0'30,"0"0"-8,0 0-1,21-28-1,0 7-7,-5-7-8,4-5-5,2-3 0,-4-3 0,0 5 0,-5 1 0,-7 5 0,-6 9 0,-6 3 1,6 16-1,-34-2 0,13 15 0,-8 2 0,-2 8 0,0 6 0,5 3 0,4 2-1,4 1 1,8 0 0,7 0 0,5-2 0,4-2 0,6-2 0,2-6 0,4-2 0,-2-7 0,2-4 0,1-6 0,2-4 0,-2-5 0,6-8 0,-1-2 0,0-6 0,2-7 0,0-5 0,0 2 0,-1-2-1,1 0 1,-3 5 0,0 2 0,-6 10 0,3 6 0,-4 6 0,-2 4 0,-14 0-1,23 18 1,-13-3 0,-4 1 0,-1 0 0,-2-1 0,0 3 0,-3-18 0,0 20 0,0-20 0,0 0 0,0 0 1,0 0-1,0 0 0,0 0 0,21-31 0,-4 7 1,4-4-1,4-1 0,6 1-1,0 2 1,-1 8 0,-4 13 0,-2 7 0,1 6 0,-6 10 0,-6 4 0,-5 6 0,-5 2 0,-1-1 0,-2-1-2,-7-9-13,4 7-10,0-8-4,3-18-2,10 17 1</inkml:trace>
  <inkml:trace contextRef="#ctx0" brushRef="#br0" timeOffset="4296">4451 137 32,'-5'-24'30,"5"24"0,-18-16-1,1 8-11,17 8-8,-31 15-4,10 3-6,-3 3 0,-2 5 0,-2 5 0,4 4 0,3 3 1,3-2-1,9-3 1,4 0 0,5-5-1,8 0 1,3-9 0,7-3-1,5-9 0,4-4 1,4-6-1,4-4 0,6-9 0,-4-5 0,3-6 1,4-8-1,-6-9 0,3-3 0,-2-1 0,-7-1 0,-6 4 0,-2 3 0,-5 9-1,-12 4 0,-2 11 0,-5 18 0,-20-15 0,1 15 0,1 5 0,-3 4 1,-2 4 0,1 5 0,2 4 0,1 6 1,5 0-1,1 5 1,5 2-1,0 0 1,1-1-1,9-1 1,-1-1-1,7-5 1,2-2-1,6-6 0,7-5 1,7-7-1,8-4 0,-1-6 0,3-9 0,5-8 0,4-6 0,-1-5 1,-6-5-1,-5-6 0,-4 0 0,-6 4 0,-6 5-1,-5 5 1,-9 11 0,-7 17 0,0 0 0,19 8 0,-6 13 0,0 7 0,5 7 0,3 5 0,3 3 0,-5 1 0,1-1-1,-14-5 0,-14 4 0,-15-9-1,-7 2-24,-22-13-1,-11-6-2,-10-9 0</inkml:trace>
</inkml:ink>
</file>

<file path=ppt/ink/ink2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7.1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1183 800 23,'-18'-17'26,"18"17"1,-15-14-4,15 14-9,-6-15-2,6 15-3,0-16-6,0 16-2,0 0-1,14-12 0,-14 12 1,25-4-1,-7 4 0,4 0 0,4 2 0,5 2 0,1 1 0,5 3 0,2 5 0,-2 2 0,4 4 0,-2-5 0,1 15 0,-3 3 1,2 4-1,-5 0 0,-2 6 0,1-1 0,-4 2 0,-2 8 0,-4-10 0,1-3 0,-6-1 0,-4-5 0,1-2 0,-7-6 0,-1-5 0,-3-3-1,-4-16-12,0 0-6,-9 15-6,9-15 0,-20-19-1</inkml:trace>
  <inkml:trace contextRef="#ctx0" brushRef="#br0" timeOffset="480">1545 939 42,'0'0'27,"-19"-14"0,19 14-8,-23 10-7,5-3-3,5 14-8,-5 1 0,-1 10-1,-2 0 0,-2 12 0,-1-1 0,1 0 0,1 4 0,1-2 0,3-5 0,2-1 0,3-4 0,2-9 0,7 0-13,3-11-9,1-15-4,0 0 1,21-17-2</inkml:trace>
  <inkml:trace contextRef="#ctx0" brushRef="#br0" timeOffset="11616">562-6 44,'0'0'26,"-16"-7"1,16 7-6,-21-3-10,21 3-9,-15 3-1,15-3-1,-16 7 1,16-7-1,-20 16 0,20-16 1,-22 22-1,7-6 0,-4 6 0,-1 4 0,-2 5 0,-2 6 0,-4 2 0,1 10 0,-1 5 0,1 6 0,1 6-1,0 5 1,-2 1 0,4 10 0,0 4 0,3 4 0,0 4 0,0 2-1,3 5 1,3 4 0,6 4-1,1-2 1,6-1-1,4 0 1,6 1 0,3-3 0,7-4 0,4-2-1,6 1 1,4-7 0,10 3 0,4-3-1,7-8 1,7-4 0,8-4 0,3-7 0,5-6-1,0-6 1,3-7-12,2-7-13,-15-14-1,1 1-1,-19-18 1</inkml:trace>
</inkml:ink>
</file>

<file path=ppt/ink/ink2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8.3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27 325 18,'0'0'28,"-15"-9"-1,9-6-2,6 15-9,-8-18-4,8 18-3,3-20-5,-3 20-4,11-25 0,-11 25 0,21-22 1,-6 10-1,4-2 0,4 0 0,3 0 0,3 2 0,1 2 0,2 1 0,0 2 0,-1 4 0,0 3-1,-3 5 1,-6 7 0,-2 4 0,-4-1 0,-4 8 0,-4 10 0,-7 5 0,-6 3 0,-3 4 0,-6-2 1,-4 0-1,-5 2 0,0-5 0,1-12 0,2-6 1,2-6-1,4-8 0,14-8 0,-15-3 0,15 3 0,7-30 1,2 8-1,6-7 0,3-6 0,5-5 0,3-5 0,3-3 0,2-2 0,-2 0-1,0 2 1,2 1 0,-7 6 0,1 8-1,-9 5 1,-3 6 0,-13 22 0,6-23 0,-6 23 0,-14 2 0,-1 7 0,-1 3 0,-4 3 0,1 8 0,-2 1-1,6 5 2,-4 0-2,2 3 1,6 7 1,3 3-1,3-3 0,7 1 0,3-2 0,6-3 0,7 1 1,0-5-1,8-12 0,3-2 0,3-5 0,1-5-5,1 0-15,-2-3-5,-6-6-1,4-1 0</inkml:trace>
</inkml:ink>
</file>

<file path=ppt/ink/ink2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19.4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 44 25,'-20'-5'27,"20"5"0,0 0-5,0-19-6,0 19-2,15-11-5,-15 11-8,25-7 0,-10 6-1,1 2 0,-16-1 0,25 13 0,-25-13 0,12 19 0,-12-19 0,-5 26-1,5-26 1,-22 22 0,7-13 0,-1-4 0,0-1 1,16-4-1,-27-4 0,27 4 0,0 0 0,-17-19 0,17 19-1,5-15-14,-5 15-9,12-16-3,-12 16 2,18-21-2</inkml:trace>
</inkml:ink>
</file>

<file path=ppt/ink/ink2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0.1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4 213 39,'0'0'27,"0"0"1,-11-25-8,11 25-7,8-20-4,-8 20-8,25-28 0,-9 16-1,5 0 0,2 0 0,1 1 0,4 4 0,-2 2 0,2 5 0,-2 2 0,-1 7 0,-1 3 0,-3 5 0,-3 7-1,-1 4 2,-8-1-2,0 6 1,-8 10 1,-4 2-1,-7-2 0,-5 1 0,-2-3 1,-8-1-1,-4 0 0,-2-4 0,1-14 0,3-3 0,0-5 0,6-7 0,5-4 0,16-3 1,-16-12-1,16 12 0,4-26 0,6 7 0,3-1 0,4-3 0,4-3 0,2-5 0,6 0 0,2-3-1,5-1 1,3-1 0,-1 0 0,1-2 0,-3 0-1,-2 1 1,-3 1 0,-5 3 0,-6 4 1,-4 1-1,-8 6 0,-1 3 0,-7 19 0,-4-21 0,4 21 0,-17-2 0,17 2 0,-27 11 0,27-11 0,-32 26 0,19-7 0,-4 3 0,6 2-1,0 6 1,-4 1 0,5 2 0,5-4 0,5 2 0,2 4 0,8 1 0,1-3 1,4-2-1,9-4 0,-1 1 1,2-2-1,4-4 0,-3-8 1,2-4-1,3-4 0,-2-5 0,2-2 0,-5-6-12,4 0-10,-4 2-4,-7-6 1,-2 6-1</inkml:trace>
</inkml:ink>
</file>

<file path=ppt/ink/ink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16.9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149 402 47,'3'-15'30,"-3"15"-1,2-16-1,-2 16-12,0 0-16,-13 37 0,6-3 0,-4 14 0,-2 11 0,-3 8 1,0 6-1,-2-1 1,0 2-1,4-1 1,1-4-1,5-12 1,5-7-1,9-3-14,1-16-12,2-16-2,7-13-2,-1-18 1</inkml:trace>
  <inkml:trace contextRef="#ctx0" brushRef="#br0" timeOffset="280">5 485 65,'-8'-29'30,"10"0"-1,11-1-1,14 6-29,17 5 1,7 5 0,11 9 0,2 10-1,-2 11 1,-7 8 0,-10 7 0,-13 9 1,-14-1-1,-11 1 1,-24 3 1,-4 0 0,-11-6 0,-5-3-1,-5-6 1,-3-4-1,-1-3 0,3-2-1,11-11-1,-1-10-8,17 6-16,16-4-2,0 0-4,0 0 1</inkml:trace>
  <inkml:trace contextRef="#ctx0" brushRef="#br0" timeOffset="591">462 861 77,'0'25'30,"-1"-3"-2,-1-3-6,1 7-22,2 5-1,1-2 1,-2-1 0,0 1 1,-2-6-1,-3-8-12,5-15-14,0 17-1,0-17-3,5-27 1</inkml:trace>
  <inkml:trace contextRef="#ctx0" brushRef="#br0" timeOffset="781">524 773 56,'0'0'23,"-16"-3"-13,16 3-10,0 0-12,0 0-18</inkml:trace>
  <inkml:trace contextRef="#ctx0" brushRef="#br0" timeOffset="921">752 937 56,'-9'21'31,"0"-4"-2,9-17 0,0 21-13,0-21-17,26-9 0,-4-3 0,1-7 1,3-3 0,0-7 0,-1-4 0,-4 0 0,-4 0-1,-9-1 2,-7 8-1,-4 7 1,3 19 0,-32-12 0,3 20 0,-2 8-1,-3 8 2,0 11-3,0-1 2,2 4-2,6 3-1,8-3 1,10 0 0,5-3 1,11-4-1,5-7 0,13-7 1,8-6 0,11-6-16,2-12-10,3-10-2,2-6-2,-2-10 1</inkml:trace>
  <inkml:trace contextRef="#ctx0" brushRef="#br0" timeOffset="1302">1134 834 61,'-14'-4'30,"14"4"-1,0 0 0,0 0-17,22-1-13,-4 4 0,3 6 0,2-1 1,1 6 0,-1 2 0,-4 1 0,-4 2 1,-7 0 0,-5 2 0,-5-6 0,-1 1 0,3-16 0,-14 19 0,14-19-1,0 0-1,-15-19 1,17-2-1,7-5 0,4-3 0,10-4 1,4 2-1,6 8-8,-1-4-18,0 3-1,4-2-3,-4-4 0</inkml:trace>
  <inkml:trace contextRef="#ctx0" brushRef="#br0" timeOffset="1843">1929 732 45,'0'-24'29,"0"24"1,-5-30-3,5 30-9,-19-15-9,4 8-9,-4 9 1,-2 10-1,-2-2 2,-4 9-2,1 9 0,0 1-1,4 7 1,2 1-1,7-3 1,4 2-1,5 1 0,6-3 1,9-1-1,7-4 1,6-6 0,10-8 0,5-8 0,3-9 0,8-10 0,0-7 1,2-8-1,-4-10 0,-1-4 0,-5-4 0,-8 2-1,-5-2 1,-13 2 0,-6 7 1,-8 5-1,-7 8 1,-11 6-1,-4 7 1,-4 17 1,0 6-2,-2 12 1,0 0-2,2 8 2,3 0-2,5 8 1,4 1-1,8-9 0,7-2 0,6-4 0,8-4 1,5-8 0,7-3 0,4-6 0,-3-10-18,6-3-9,1-8 0,-1-6-3,7-3 1</inkml:trace>
  <inkml:trace contextRef="#ctx0" brushRef="#br0" timeOffset="2443">2776 628 50,'9'-15'29,"-9"15"2,5-28-7,-5 28-9,0 0-8,-29-5-6,6 10 0,-1 6 0,-3 4 0,3 4-2,4 4 2,4-1-2,8 0 1,6 1-1,10 1 2,7 0-3,6-5 3,3-2-2,4 1 0,-3-1 1,0-2 1,-4 1 0,-7 0 0,-7 1 0,-11-2 0,-10 3 0,-9-3 0,-4 1 0,-5-6-1,-2-1 0,-2-9 0,-1-11-14,11-3-13,3-10 0,11-8-4,5-8 1</inkml:trace>
  <inkml:trace contextRef="#ctx0" brushRef="#br0" timeOffset="2874">2595 0 80,'-4'26'24,"-2"7"-16,-2 14-33,1 3 2,-1-2-2,0-8-2</inkml:trace>
</inkml:ink>
</file>

<file path=ppt/ink/ink2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2.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337 0 27,'0'0'26,"0"0"0,0 0 0,0 0-11,-15-7-15,15 7 1,0 0-1,-19 7 0,19-7 0,-25 18 1,8-6-1,-4 7 0,-2 7 0,-3 3 0,-2 6 1,1 3-1,1 3 0,0 6 0,5 7 1,1 3-2,4 3 1,2 4 0,7 9 0,2 3 0,7 5-1,6-1 1,8 3 0,2-3 0,10-1 0,2 1 0,4-8 0,4-1 0,-1-5 1,0-2-1,-1-2 0,3-4 0,-2-8 0,0-5 0,1-4 0,1-8 0,0-7-18,1-5-8,-9-14 1,6-4-1</inkml:trace>
</inkml:ink>
</file>

<file path=ppt/ink/ink2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3.2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53 87 32,'0'0'26,"-27"-18"1,27 18-5,-20-13-9,20 13-10,0 0-2,-6-22-1,6 22 0,26-15 0,-5 8 0,6 0 0,6 2 0,6 7 0,3 3 0,2 7 0,1 10 0,-1 7 0,0 9 0,-2 5 0,-1 7-1,-4 1 1,-4 1 0,-4-1 0,-3-3 0,-5-3 0,-5-6 0,-1-3 0,-5-6 0,-2-6 0,-3-4 0,-4-4 0,-1-16 0,0 0-11,0 0-7,0 0-8,-19-5 1,3-16 0</inkml:trace>
  <inkml:trace contextRef="#ctx0" brushRef="#br0" timeOffset="390">407 130 35,'0'0'26,"-18"19"1,9 2-2,-4 6-14,-4 11-11,-2 3 0,-7 11 0,-5 3 1,-3 0-2,-5 3 2,0-1-1,2-9 0,-1 0 0,9-5 0,10-7-14,7-5-12,12-31-1,-1 25 1,1-25 0</inkml:trace>
</inkml:ink>
</file>

<file path=ppt/ink/ink2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4.2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-7 241 43,'1'-17'25,"-1"17"1,0 0-7,-1-20-10,1 20-8,10-17-1,-10 17 0,24-22 0,-3 8 0,2-2 0,5 6 0,4-1 0,3 3 0,0 6 0,1 4 0,-3 10 0,-2 7 0,-7 7 0,-4 9 0,-10 3 0,-9 8 0,-9 3 0,-8 3 0,-7-2 0,-5-3 1,-4-2-1,-1-7 0,4-5 0,3-7 0,6-7 0,20-19 0,-21 15 0,21-15 0,0 0-1,23-32 1,-4 7 0,11-6 0,1-5 0,6-8 0,2-4 0,5-6 0,-1 1 0,-1-3 0,-1 3 0,-4 2 0,-6 5 0,-3 6 0,-5 10 0,-10 6 1,-5 7-1,-8 17 0,-7-16 1,7 16-1,-29 7 0,9 3 1,-4 6-1,-2 5 0,2 5 0,1 5 0,-2 4 0,4 3-1,3 3 1,3 3 0,6-3-1,4-1 1,5-2-1,5-2 1,3-1 0,8-4-1,4-5 1,4-2 0,4-4 0,1-5 0,4-3 1,4-3-15,4-6-13,-7-10 2,5-1-1,-4-10 0</inkml:trace>
</inkml:ink>
</file>

<file path=ppt/ink/ink2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5.2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54 40 21,'-14'-9'25,"14"9"1,-15-10-1,15 10-10,0 0-5,0 0-5,0 0-5,0 0 0,8-17 1,-8 17-1,17-4-1,-17 4 1,24 2 0,-10 2 0,-14-4 0,21 13 0,-21-13 0,12 23 1,-12-23-1,-7 24 0,7-24 0,-19 19 0,19-19 1,-29 10-1,29-10 0,-28 2 0,28-2 0,-21-7-1,21 7 1,-9-15 0,9 15 0,1-16 0,-1 16 0,0 0 0,16-17 0,-16 17 0,15-4 0,-15 4 0,0 0 0,0 0 0,6 18 0,-6-18 0,-13 15 0,13-15 0,-17 14 0,17-14-8,-16 8-15,16-8-4,0 0 1,0 0 0</inkml:trace>
</inkml:ink>
</file>

<file path=ppt/ink/ink2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26.1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16 782 52,'-20'-21'26,"20"21"0,0 0-10,-1-22-10,1 22-5,13-19-1,-13 19 0,24-21 0,-6 9 0,4 2 0,4-2 0,5 1 0,0 3 0,3-1 0,1 0 0,3 4 0,-1 3 0,-2 4 0,-2 3 0,-6 6 0,-1 4 0,-5 9 0,-4 4 0,-9 5 0,-3 3 0,-10 7 0,-5 0 0,-5 2 0,-6-2 1,-6-1-2,-1-3 2,-3-4-1,-1-2 0,3-9 0,1-3 0,7-8 0,4-2 0,17-11 0,-20 3 0,20-3 0,2-19 0,7 0 0,6-3-1,3-7 1,6-8 0,7-4 0,3-7 0,5-3 0,3-2 0,2 1 0,-1 0 0,-1 4 0,-1 7 0,-7 3 0,-2 8 0,-7 6 0,-8 5 1,-4 4-1,-13 15 0,12-21 0,-12 21 0,0 0 0,0 0 0,-8-16 1,8 16-1,-15 9 0,15-9 0,-24 22 0,9-6 0,-4 5 0,-1 1 0,2 7 0,-1 3 0,4 4-1,3 0 1,3 2 0,6 2 0,5 1-1,3-1 1,4 0 0,6-2 0,1-2-1,5-5 1,2-2 0,3-3 0,0-5 0,1-4 0,6-7 0,-1-1 0,-3-4 0,-3-5-14,-2-3-11,1 3-2,-9-11 2,2 4-2</inkml:trace>
  <inkml:trace contextRef="#ctx0" brushRef="#br0" timeOffset="1292">1065 41 32,'0'0'25,"0"0"0,0 0-4,2-15-7,-2 15-6,0 0-8,24-14 1,-5 9-1,6 0 0,5 3 0,4 4 0,5 3 0,6 4-1,1 6 1,2 9 0,1 4 0,-4 6 0,2 6 0,-3 10 0,-2 4 0,-5 4 0,-3 6 0,-6 3 0,-5 8 0,-6 4 0,-7 6 0,-8-1-1,-7 3 2,-10 1-1,-6-2 0,-6-5 0,-9-3-1,-8-4-25,-1-2 0,-12-18 0,6-6-1</inkml:trace>
</inkml:ink>
</file>

<file path=ppt/ink/ink2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48.89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5 218 31,'0'0'26,"-5"-15"0,5 15-3,0 0-8,0 0-6,0 0-8,0 0-1,0 0 0,0 0 0,0 0 0,-9-18 0,9 18-1,0 0 1,0 0-1,11-17 0,-11 17 1,0 0 0,15-27 0,-15 27-1,18-21 1,-18 21 0,29-17 0,-9 0-1,4 7 1,2 4 0,3 6 0,-1-1 0,0 11 0,-4-3 0,2 8 0,-6 13 1,-4-1-1,-4 1 1,-4 11 0,-7 1-1,-4 1 0,-8 7 1,-6 2-1,-5 1 0,-8 3 0,-4-1 1,0-2-1,0-3 0,1-5 0,5-7 0,2-5 0,8-7 0,4-6 0,14-18-1,-13 17 1,13-17 0,0 0 0,0 0-1,0-21 1,0 21 0,9-36-1,1 9 0,6-6 1,6-7 0,4-4-1,6-8 1,6 1 0,7-4 0,4 0 0,5 2 0,0 3 0,-2 2 0,-3 0 0,-5 3 0,-4 7 0,-9 6 0,-6 2 1,-7 8-1,-8 1 1,-4 6-1,-6 15 0,0 0 1,0 0 0,0 0-1,-15-12 1,15 12-1,-26 9 0,8 6 1,-3 6-1,-5 4 0,-2 5 0,-1 4 0,0 4 0,1 3 0,4 2 0,3-5 0,6-1 0,5 3-1,7-1 1,8-1-1,4 0 1,6 1-1,6-4 0,7-3 1,5-6-1,4-3 0,2-10 1,4-4-1,1-7 1,1-8 0,-9 0-12,1-8-13,3 3-1,-13-9 1,4 4-1</inkml:trace>
</inkml:ink>
</file>

<file path=ppt/ink/ink2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50.2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51 727 29,'-16'-16'26,"16"16"0,-15-17 0,15 17-10,-14-17-8,14 17-8,-8-21 0,8 21 1,1-26-1,6 11 0,6-4 0,3 2 0,5-2 0,5 2 0,0 1 0,1 4 0,2 4-1,-3 4 2,-1 8-2,-8 8 1,-2 7 0,-7 6 0,-2 8 0,-6 8 1,0 7-1,-3 2 0,-3 4 0,2-3 0,1 1 0,3-4 0,3-3 0,4-8 0,3-4 0,3-7 0,4-7 0,4-7 0,7-11 0,1-4 0,5-11 0,0-5 0,2-8 0,-7-9 0,3-9 1,0-3-2,-11 2 1,2-1 0,-12 4 0,1 4-1,-7 4 1,7 9 0,-12 9-1,0 17 1,0-19 0,0 19 0,0 0 0,0 0 0,0 0 0,10 16 0,-10 1 0,2 9 1,6 6-1,-5 6 0,8 5 0,-7 4 0,2 3 0,1 1 0,9 4 0,-5-2 0,-1 2 0,0 4 0,1-1 0,0 6 0,-3 3 0,0-2-1,-3 2 1,-2-3 0,-1 0 1,-2-1-2,-2-1 1,1-5 1,-2-2-1,-4-2 1,1-3-1,-1-2 0,-1-2 0,-2-4 1,1-4-1,-3-4-1,3-5 2,-3-3-2,-2-5 1,6-4 0,8-17 0,-25 22 0,11-15 0,-2 0 0,-5-4 1,-4 1-1,4-3 0,-13-1 0,4-1 0,-9-4 0,0-6 0,2-4 0,-5-4 0,3-7 1,-3-8-1,5-6 0,4-15 1,6-2-2,7 1 1,7-3 0,10 1 0,11-2-1,13-1 1,12 1-1,9 7 0,10-5 1,4-6 0,-1-3 0,2 0 0,3 5-14,-5 4-12,-15-1 0,-3 9-1,-16 2 0</inkml:trace>
  <inkml:trace contextRef="#ctx0" brushRef="#br0" timeOffset="1172">894 56 47,'-16'-10'27,"1"0"0,15 10-2,7-19-21,7 10-4,9 4 1,9 2-1,5 3 0,9 5 0,4 5 0,8 9 0,2 8-1,3 13 1,-2 10 0,-1 12 0,-2 6 0,-1 12 0,-4 5 0,-7 8 0,-7 5 0,-9 4 0,-9 1 0,-6 7 0,-12 2 0,-13 3 0,-9 0 0,-8 0 0,-11-5 0,-10 2 0,-7-9-13,-2-12-12,4-7-2,-1-20 0,9-7 1</inkml:trace>
</inkml:ink>
</file>

<file path=ppt/ink/ink2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8:52.1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26 380 39,'0'0'25,"-5"-22"1,2 5-6,3 17-8,-8-28-8,8 28-4,-7-21 0,4 4 0,3 17 1,-2-28-2,2 28 1,12-24-1,-12 24 1,29-31 0,-7 15-1,9 6 1,4-6 0,4 4 0,0 2 0,1 3 0,-1 4 0,-2 6 0,-3 4 0,-7 5 0,-6 5 0,-3 11 0,-7 8 0,-6 4 1,-5 5-1,-8 5 0,-5 4 0,-8 6 0,-3 1 0,-4-4 0,-2-2 0,-2 0 0,-4-3 0,-1-5 0,5-6 0,3-8 0,3-9 1,3-6-1,4-8 0,5-8 0,14-2 0,-13-19 0,11 0-1,7-7 1,5-5 0,4-7 0,7-4 0,5-4 0,6-3 0,8-6 0,9-4 1,4 2-2,3-3 2,4-1-2,0 2 1,-6 6 0,-2 4 0,-7 4 0,-11 7-1,-8 5 2,-7 7-2,-6 6 1,-6 4 0,-7 16 0,8-24 0,-8 24 1,0 0-1,0 0 0,0 0 0,0 0 0,0 0 0,-15-3 1,15 3-1,-24 20 0,8-4 0,0 5 0,-7 1 0,1 2 0,-3 7 0,3 6 1,-4 4-2,2 2 2,3 2-1,1 4 0,6 1-1,6 2 1,1 1 0,7-4 0,7-1-1,4 1 1,2-8 0,6 2 0,1-6 0,6-5 0,1-6 0,5-5 0,2-9 0,5-5 0,1-3 0,0-10 0,6-4-1,2-9 1,-1-5 0,4 0-4,-2-4-17,-6-2-6,4 8 2,-10-6-1</inkml:trace>
</inkml:ink>
</file>

<file path=ppt/ink/ink2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06.6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827 41 53,'18'-22'26,"-18"22"1,6-21-8,-6 21-12,0 0-4,0 0-4,0 0 0,0 0-1,0 0 0,0 0 0,-27 3 0,-1 4 0,-4 4 0,-7-3 2,-4 4 0,-9 0 0,-5 0 0,-1 0 0,-3-1 0,-4-3-1,1 1 1,9-4 0,3 0 0,13-3 0,5-2 1,12-3-1,4-1 1,18 4 0,0 0 0,0 0-2,-5-17 1,5 17 0,0 0 0,0 0-1,-6 33 0,-1-7 0,5 11 0,-2 13 2,2 16-2,-3 11 1,4 11 0,-3 5 0,-1 7 0,2 3 0,-2-3 0,1-7 0,0-7 0,0-9 0,2-10 1,2-8 0,0-13 0,3-11-2,0-6-15,2-10-9,-5-19 1,0 0-1</inkml:trace>
  <inkml:trace contextRef="#ctx0" brushRef="#br0" timeOffset="541">0 1086 27,'0'0'26,"0"0"1,0 0 2,0 0-12,13-31-14,19 14 0,5-7 0,12-1 0,1-2-1,3-2-2,-1 3 0,-4 9 0,-1 5 0,-15-2 0,-7 4 0,-11 1 0,-14 9-1,15-4 0,-15 4-1,1 18 0,-1-18 1,-3 31-1,0-4 0,0 6 0,-1 5 1,1 0 1,2 1 0,-3-1-1,1 0 2,1-4-2,7-4-9,-1-10-11,-4-20-5,12 18 1,-12-18-1</inkml:trace>
  <inkml:trace contextRef="#ctx0" brushRef="#br0" timeOffset="921">543 666 45,'-21'-5'25,"0"-2"-1,21 7-5,-20-5-34,20 5-10,16 10 2,1-5-1,7 7-1</inkml:trace>
  <inkml:trace contextRef="#ctx0" brushRef="#br0" timeOffset="1111">845 845 41,'0'0'25,"-20"2"0,20-2-1,0 0-20,0 0-3,0 0 0,12 17-1,-12-17 1,19 31-1,-9-5 1,-1 5-2,-1-2 1,-3 4 0,0-6 0,-2-1 0,-1-2 0,0-7 0,-2-17 0,0 16 0,0-16 1,-2-19-1,2-5 0,3 0 1,0-7 0,5-6 1,2-4 0,5 0 0,2-2 0,9 14 0,-1 3-1,0 3 1,0 10-1,0 7-1,3 10 0,-9 10-1,1 6 0,-9 8 0,2-4-1,-8 5 0,-5 6 0,-2-1 0,-6-1 1,5-9-5,0 0-12,4-5-8,-1-19 2,0 0-2</inkml:trace>
  <inkml:trace contextRef="#ctx0" brushRef="#br0" timeOffset="1662">1752 592 52,'0'0'25,"-6"-33"0,-2 16-8,8 17-13,-15-19-4,15 19-1,-21-10 0,21 10 0,-27 3 1,11 4-1,-5 7 1,-2 3 0,-3 7 0,-3 5 0,2 8-1,-4 2 1,2 2 0,2 2 1,4-3-1,7 1 1,6-1-1,4-11 2,7 2 0,7-14 0,5 1 1,5-12-1,8-6 0,3-6-1,3-13 0,4 0 0,1-16-1,2 1 0,-1-18 0,1-6 0,-5-8 1,-3-13-1,-2-5 0,-3-4 0,-5 2 0,-4 7 0,-4 8 0,-3 13 0,-5 13-1,-3 14 0,-2 14-1,0 17 1,0 0-1,0 0 0,-12 15 1,9 6-1,-2 8 2,2 9-1,-2 7 1,-1 8 0,-2 9-1,-1 2 1,1 1-1,0 1 1,3-3 0,2-2 1,3-6-1,5-7 1,2-10 0,7-6 1,1-8-1,7-5 1,2-7-1,1-8-13,5-8-13,8-4-1,-6-13-1,7-5 0</inkml:trace>
</inkml:ink>
</file>

<file path=ppt/ink/ink2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09.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218 24 29,'0'0'25,"0"0"0,0 0 1,0 0-12,-18 43-10,5-10-2,-6 12-3,-1 3 0,-2 17 1,-3 1 0,1-1-1,0 2 1,6 2 0,0 0 0,7-5 0,5-4 0,7-12 1,6-5 1,6-10-1,6-11 1,4-11-1,6-10-4,5-4-12,0-7-9,-5-11-3,0-5 1</inkml:trace>
  <inkml:trace contextRef="#ctx0" brushRef="#br0" timeOffset="320">24 532 54,'18'-38'26,"7"11"1,9-6-6,8-8-15,12-1-6,4-4 1,2-9-1,-2 2 0,-5 6 1,-8 6-1,-6 3 0,-13 9-1,-8 4 1,-9 8-1,-9 17 0,0 0-1,0 0 0,0 0 1,-18-1-1,9 26 1,-1 8-1,-1 10 2,-2 10 0,-2 13 0,-1 4 0,2 15 0,-9 1 1,7-10-2,-3-6 1,6-4 0,-2-10 0,5-11 0,1-7 1,4-14 1,5-7-1,0-17 1,0 0 0,18-20 0,-2-13 0,-2-8-1,11-8 0,-3-4 0,12-2-1,-5 3 0,2 6 0,-1 10 0,0 17 0,-1 14-1,-7 12 0,-4 13 1,-7 9-1,-4 11 0,-7 3 0,-3 4 0,-7-1 0,-1-3 0,-2-7-6,3-3-14,3-7-6,7-26 1,-3 15 0</inkml:trace>
  <inkml:trace contextRef="#ctx0" brushRef="#br0" timeOffset="891">888 687 44,'0'0'26,"-16"19"2,16-19-3,0 0-22,21-9 0,0-8 0,8 2-1,0-11 0,5-3 0,1-8-2,-2 0 0,-6-3 0,-4 4 0,-7 1-1,-8 4-1,-5 6 0,-9 9 0,6 16 0,-38 0 0,11 19-1,-10 5 1,-2 11 1,2 4 1,0 8 1,6 3 0,5 1-1,10-1 2,10-5-1,12-2 1,7-5 0,10-7 0,7-9-1,8-6 0,7-9 0,6-9-1,3-3-19,1-7-8,0-11-1,-2-4 1</inkml:trace>
</inkml:ink>
</file>

<file path=ppt/ink/ink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20.2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1113 73,'2'-20'30,"-2"4"-1,0 16-6,0 0-23,-16 26 1,6 12-1,-3 9 1,-3 9 0,-2 3-1,2 8 0,2-5 1,-6-5-1,11-7 1,2-9-1,6-4 1,1-10-2,3-3 2,-3-24-2,0 0 0,24 5 0,-24-5-1,26-34 1,-9 10-1,8-4 2,2-1-1,5 1 1,2 8-1,3 4 0,-1 8 2,-1 9 0,-7 11 1,-9 9-1,-8 3 1,-11 7-2,-13 2 2,-9 0-1,-10 1 0,-9-1-1,-2-11 0,-2-1 0,3-9 0,0-5 0,3-7 1,10-5-2,13-4 1,8-6-2,8 15-18,13-31-6,4 13-1,12-1-2</inkml:trace>
  <inkml:trace contextRef="#ctx0" brushRef="#br0" timeOffset="510">738 1479 45,'4'-23'30,"-4"23"1,-10-22-2,0 6-9,10 16-16,-18-8-4,2 8 0,-3 7 0,-4 3 0,1 4 0,-1 12 0,1 5 1,1 3-1,6 2 1,6-1-2,10-1 1,6-4 0,12-3 0,7-13-1,11-9 1,3-7-1,4-8 1,-1-14 1,-2-7-2,-4-7 2,-8-3-1,-7-1 0,-9 1 0,-10 3 0,-11 9 0,-9 13 0,-11 8 0,-7 11 0,-6 7 0,-2 6 0,1 3 0,2 2 0,12 3 0,7-7-19,20 4-6,1-21-2,33 20-1,0-16 0</inkml:trace>
  <inkml:trace contextRef="#ctx0" brushRef="#br0" timeOffset="921">1043 1394 77,'0'0'30,"0"0"0,-16-5-6,16 5-24,-24 29-1,11-8 1,0 7 0,2 3-1,7 0 2,8-2-2,10-5 1,6-5 0,9-5 0,4-14 0,6-10-1,0-6 1,-4-8 0,-2-7 1,-11-7-1,-4 0 1,-13 2-2,-10 8 2,-13 4 0,-8 4-1,-8 9 0,-6 6 0,-3 10 0,2 4 0,4 6-1,8-1 1,18 7-12,11-21-15,8 24 0,16-21-2,12-6 1</inkml:trace>
  <inkml:trace contextRef="#ctx0" brushRef="#br0" timeOffset="1291">1509 924 59,'-13'-21'31,"13"21"-2,-18 21 0,2 0-15,7 18-14,1 11-1,-1 9 0,1 3 1,2 3 0,0 2 0,-1-4 0,-3-5 1,2-4 0,0-10 1,0-7-2,2-8 1,6-29-11,-3 20-11,3-20-7,20-22-1,0-9-1</inkml:trace>
  <inkml:trace contextRef="#ctx0" brushRef="#br0" timeOffset="1512">1659 1144 62,'24'-15'30,"-4"10"-1,-20 5-3,16 19-14,-21 0-11,-8 3-1,-8 0 1,-8 3-1,-8-5 0,-3-1 0,-2-7 0,1-1 0,6-8 0,6-3-1,11-2 1,18 2-1,0 0 0,0 0 1,0 0-1,31 31 1,-9-10-1,7 5 2,4 1-1,4 1 1,6-4-1,6-3 0,5-7 1,1-6 0,-3-4-1,-1-4 1,-1 1-21,-13-4-6,-4-2 0,-9-4-4,-10-5 2</inkml:trace>
  <inkml:trace contextRef="#ctx0" brushRef="#br0" timeOffset="6920">2339 1287 51,'0'0'26,"0"0"1,0 0-7,0 0-7,0 0-12,0 0 0,0 0 0,0 0-1,0 0 1,0 0 0,5 16-18,-5-16-10,0 0-1,-9 21 1,9-21 0</inkml:trace>
  <inkml:trace contextRef="#ctx0" brushRef="#br0" timeOffset="7140">2378 1592 68,'0'0'30,"-10"18"-3,10-18-6,0 0-34,23 5-13,-23-5-2,31-16 0,-15 1 0</inkml:trace>
  <inkml:trace contextRef="#ctx0" brushRef="#br0" timeOffset="8091">2957 829 56,'0'0'29,"-13"-17"-1,13 17-7,0 0-10,0 0-10,0 0-1,19-12 1,6 8-1,9 1 0,9-2-1,7 0 1,11-2 0,7 2 0,1-2 0,4 3 1,-9-1-1,-6 3 1,-9 1-1,-12 2 0,-10 8-9,-27-9-11,2 15-7,-18-3-1,-10-1 0</inkml:trace>
  <inkml:trace contextRef="#ctx0" brushRef="#br0" timeOffset="8362">3320 860 62,'-28'10'28,"28"-10"-1,-14 33-7,7-5-19,3 11 0,-1 6 0,0 12 0,0 2 0,3 4-1,1-2 1,1-1-1,1-12 1,-2-6-15,2-13-13,1-8-1,-2-21 2,0 0-2</inkml:trace>
  <inkml:trace contextRef="#ctx0" brushRef="#br0" timeOffset="8802">2388 0 52,'0'0'27,"0"0"1,0 0-5,1 33-6,-4-5-13,6 4-3,4 4-2,3 2 1,1 4 1,3-3-1,2-4 0,-1-6 0,6-3-9,-8-9-11,3-8-5,-16-9-3,21-7 1</inkml:trace>
  <inkml:trace contextRef="#ctx0" brushRef="#br0" timeOffset="9023">2546 45 63,'0'0'29,"0"0"-2,-7 29-1,11-3-22,4 2-3,3 3-1,0 0-1,5 2-26,-1-1 0,-1-6-1,7-3-1</inkml:trace>
</inkml:ink>
</file>

<file path=ppt/ink/ink2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36.9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82 270 22,'0'0'28,"0"-15"1,0 15-5,0 0-5,-6-26-3,6 26-5,0 0-6,0 0-4,0 0 0,0 0-1,-7-16 0,7 16 0,0 0 0,-3 19 0,0-3 0,0 4 0,-1 1 0,1 15 0,-2 9 0,0 5-1,-1 3 1,1 6 0,-1 1 0,1 2 0,0 9 0,-1-12 0,2 1 0,1-5 0,2-3 0,1-4 0,-2-8 0,2-8 0,2-8 0,-2-5 0,0-19 0,3 18 0,-3-18 0,0 0 0,-2-16 0,1 1 0,1-6 0,1-2 0,1-6 0,1-4 0,3-1 0,4-4-1,3 0 1,3 0 0,0 4 0,4-2 0,-6 5 0,14 5 0,1 2 0,1 6 0,0 5 0,0 4 0,1 4 0,0 5-1,6 5 1,-15 5 1,-2 4-1,-3 5 0,-2 7 0,-5 3 0,-2 6 0,-5 1 1,-5 4-1,-2-1 0,-5 3 0,-5-1 0,-4-2 1,-3-2-1,-5-8 0,-8 0 0,0-8 0,2-6 1,-2-8-1,0-3 0,0-6 0,4-7 0,-1-1 0,12-4 0,1-1 0,0-4-3,18 19-17,-14-24-7,14 24-3,8-28 0,5 11 0</inkml:trace>
  <inkml:trace contextRef="#ctx0" brushRef="#br0" timeOffset="1111">865 691 37,'0'0'29,"0"0"-3,4-19-6,-4 19-3,0 0-3,0 0-6,0 0-5,0 0-2,-16-6-1,16 6 1,-18 7-1,18-7 0,-23 19 0,9-3 0,-1 4 0,-1 6 0,0 4 0,1 1 0,4 5 0,1-2 0,5 4 0,5-3 0,5-1-1,7-3 1,5-5 0,8-7 0,2-5 0,5-9 0,2-7-1,0-10 1,2-5 0,-2-11 0,-4-5 0,-4-6 0,-5-8 1,-5 3-1,-4-3 0,-8 6 1,-4-1-1,-6 11 0,-7 5 1,-5 11-1,-4 6 0,-6 9 1,-3 4-1,1 4 0,-1 6 0,4 2 0,4 1-1,4 0-1,15 9-16,1-7-9,10 0-3,7-5 0,4-4 0</inkml:trace>
  <inkml:trace contextRef="#ctx0" brushRef="#br0" timeOffset="1702">1293 629 21,'0'0'29,"8"-18"-2,-8 18-4,0 0-4,-3-15-3,3 15-4,0 0-6,0 0-3,-8 15-3,8-15 0,-8 30 0,2-11 0,1 6 0,-2 3 0,2 3 1,2 0-1,0 0 0,3 0 0,3-3 0,2-4 0,5-5 0,3-4 0,3-6 0,3-8 0,2-4 0,2-11 0,1-5 0,0-7 0,-1-6 0,-2-6 0,-3-2 0,-2 1 0,-3 2 0,-4 5 0,-1 4 0,-3 6 0,-5 22 0,3-23 0,-3 23 0,0 0 0,0 0 0,-4 21 0,2-2 0,-1 3 1,0 6-1,-1 5 0,3 1 0,2 1 0,1-3-1,3-1 2,4-5-3,-4-9-13,11 2-12,-1-10 0,3-9-3,3-7 0</inkml:trace>
  <inkml:trace contextRef="#ctx0" brushRef="#br0" timeOffset="2253">1812 535 46,'0'0'29,"-4"-17"1,4 17-6,0 0-11,26 19-4,-26-19-4,26 33-4,-10-11-1,0 4 0,-3 2 0,0-1 0,-5 1 0,-3-2 0,-3-4 0,-2-3 0,0-19 1,-7 28-1,7-28 1,0 0-1,-14 1 0,14-1 1,-8-31-1,9 4 0,4-11 0,8-12 0,6-2-1,7 4 1,7 1 0,4 4 0,0 11 0,0 9 0,3 6 0,-4 26-1,-4 8 1,-4 5 0,-6 6 0,-2 5 0,-6 3 0,-4 2-1,-10 6 1,-3-9-3,-2 3-7,-11-11-10,3 3-7,-3-11-1,16-19 0</inkml:trace>
  <inkml:trace contextRef="#ctx0" brushRef="#br0" timeOffset="2804">2706 513 48,'0'0'30,"-3"-31"1,3 31-3,-14-14-16,-4 11-5,3 8-1,-6 4-6,-5 16-1,1-4 1,-4 15-1,3-3 1,-2 2 0,4 2 0,3 1 0,6-3 0,6-2 1,6-6-1,7-5 0,-4-22 0,34 18 0,-5-23 0,7-8 0,3-9 0,1-7 0,2-9 0,-2-19 1,-2-5-1,-6-7 0,-5-10 0,-4-9 1,-5 0-1,-5 7 1,-5 7-1,-2 19 0,-3 7 0,-3 17 0,0 31 0,0 0-1,-17 26 1,8 10 0,0 9-1,1 10 1,1 10 1,1 7-2,4 1 1,1-3 0,1 3 0,0-4 0,1-2 0,-2-9-2,5-1-20,-7-10-4,3-8-3,-3-11 0</inkml:trace>
</inkml:ink>
</file>

<file path=ppt/ink/ink2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1.1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495 830 34,'8'19'20,"-8"-19"1,-14 14 0,-4-14-2,18 0-3,-40 5-3,17-2-4,-9-10-3,0 0-6,-5-3 0,1-5 1,-1-6-1,2-7 1,1-9-1,1-12 1,4-9 0,5-11-1,6-9 1,6-1-1,5 2 0,7 5 0,5 13-1,1 11 0,7 20 1,3 18-1,1 19 0,0 13 1,-2 12 0,-1 11 0,-2 7 0,-4 6 1,-7 6-1,-6 3 0,-4 0 0,-7 2 0,-4 0-1,-2-4 1,-1-3 0,2-5 0,2-7 0,4-10 0,6-8 0,2-6 0,7-26-1,8 19 1,-8-19 0,31-14 0,-7-5-1,8-6 1,5-10 0,7-8 0,3-15 0,4 2 0,1 3 0,-4 0-5,2 11-16,-9 3-6,-9 4-3,-5 11 0</inkml:trace>
  <inkml:trace contextRef="#ctx0" brushRef="#br0" timeOffset="781">1328 367 41,'17'-16'29,"-17"16"-2,2-17-6,-8-2-4,6 19-3,-9-39-8,1 11-4,-6-8-1,-2-4-1,-4-1 0,-1 1 1,0 3-1,1 9 1,-5 7 0,3 16-1,-2 17 1,-2 18-1,-2 11 0,-2 14 1,-3 12-1,-2 5 0,-1 9 0,7-2-1,4 1 1,5-6 0,12-4 0,-2-8-1,12-5 1,-2-9 0,13-5-4,-13-15-15,11-4-8,-11-24-3,10 17 0,-10-17 1</inkml:trace>
  <inkml:trace contextRef="#ctx0" brushRef="#br0" timeOffset="1141">844 771 53,'0'0'29,"-8"-20"1,8 20-2,24-24-14,3 13-11,9-1-5,-4-10-16,12 10-9,-1-9-3,2 0 1,-9 4 0</inkml:trace>
  <inkml:trace contextRef="#ctx0" brushRef="#br0" timeOffset="1311">1216 630 9,'20'19'14,"-9"-2"-6,5-5-4,2 9 0,0-2-2,1 9 0,-3-8 0,-3 1 3,-8-2 3,1 1 0,-6-20 2,4 28 6,-4-28-2,-7 15 1,7-15-2,0 0-3,-8-22-2,14 7-2,-2-13-1,4-8-6,6 7-3,-1-9-16,10 2-8,1 3-3,2 7 2,0 2-1</inkml:trace>
  <inkml:trace contextRef="#ctx0" brushRef="#br0" timeOffset="1632">1615 811 68,'0'0'23,"0"0"-2,21-28 0,-4 15-3,-2-11-9,6-7-8,-2 0-1,-1-2 1,-2 2-1,-5 0 1,-4 5-1,-7 4 1,-3 6-1,3 16 1,-23-3-1,5 8 0,-1 14 0,-2 5-1,0 3 1,0 6-1,3 0 2,2 1-2,5 2 2,4 2-2,6-10 2,6-1-1,3-2-1,6-3 1,9-5 0,4-7 0,7-4-1,3-8 1,7-5 0,1-7 0,2-5 0,0-7 0,-4-5 0,-3-10 0,-2 0 0,-6 1 1,-8 1-1,-5 4 0,-6 4 1,-6 7-1,-6 5 0,-1 19 0,-21 0 0,2 4 0,-7 16 0,-1 4 0,-2 6 0,-2 4-1,0 4 1,9 0 0,9 5 1,8 3-1,10-13 0,6 0 0,10-7 0,8-4 0,13-7 0,7-6-1,5-2-2,-2-12-18,9-6-8,-6-6-2,-3-5 0</inkml:trace>
</inkml:ink>
</file>

<file path=ppt/ink/ink2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3.6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335 416 39,'5'-16'29,"-6"-1"2,1 17-3,-13-29-10,13 29-5,-21-16-7,4 13-5,-4 3 0,-3 5 0,-6 2-1,-3 7 0,1 3 0,-2 5 0,2 3 0,4 1 0,6 8 0,4 2 0,8 1 0,5-3-1,9-1 1,7-2-1,7-3 1,3-2-2,6-14 1,5-9 1,9-4-1,-1-8 0,4-6 1,-1-13 0,-1-2-1,-3-8 2,-5-5-1,-8-3 0,-8-3 1,-9 4 0,-9 5 0,-6 11 0,-12 5 0,-8 14 0,-6 10-1,-2 12 1,-3 7 0,0 5-3,9 3-15,4 1-10,14-2 0,14-7-5,13-7 2</inkml:trace>
  <inkml:trace contextRef="#ctx0" brushRef="#br0" timeOffset="521">1031 343 60,'0'-22'31,"0"22"-1,-16-22-8,16 22-10,-22-7-3,5 10-6,-2 6-3,-4 5 0,-4 5 0,-2 5 0,0 5 0,-2 2 0,0 7 0,9 2 0,6-2 0,9-2 0,9-3 0,9-3-1,12-6 1,12-5 0,11-11-1,4-8-4,9-1-19,-1-8-5,-1-15-1,-4-2-1</inkml:trace>
  <inkml:trace contextRef="#ctx0" brushRef="#br0" timeOffset="871">1490 321 60,'0'0'30,"-16"-21"0,16 21-8,-15-10-10,1 5-3,14 5-9,-29 10 0,11 0-1,-1 6 1,-4 5 0,0 3 0,1 4 0,1-1 0,5 1 1,1 3-1,7 2 0,8-6 1,10-1-1,9-7 1,7-17-3,16 15-13,-3-17-10,9-12-5,1-1-1,-1-8 1</inkml:trace>
  <inkml:trace contextRef="#ctx0" brushRef="#br0" timeOffset="1172">1747 231 49,'0'0'28,"-16"-2"2,16 2-3,-15 9-13,1 1-10,2 6-2,1 3-2,-4 5 0,2 2 0,1 5 0,2-3 0,3 1 1,4-5-1,5-1 1,3-8 0,4 1 1,-9-16-1,33 17 0,-11-15 0,6 0 1,-1-4-2,4-7 1,-1-3-1,3-7 1,-3-3-1,-5-6 0,-3 0 0,-4-3 0,-3 2 0,-4 5 0,-5 3-1,-6 21 0,7-21 0,-7 21 0,0 0 0,0 0 0,-11 23 1,6-8-1,0 4 1,2 0 1,-1 0-1,4 0 1,0-3 0,0-16 0,12 21 0,-12-21-1,16 12 1,-16-12-1,16 5 0,-16-5 0,0 0 0,18 0 0,-18 0 0,0 0 0,21-22 0,-8 6 0,8-1 0,4-4-1,6-2 1,0-1 0,3 4 0,-2 2 0,-3 6 0,-1 5 0,-6 5 0,-2 8 0,-6 4 0,1 7 1,-4 2-1,0 6 0,-1 0 0,-2 3 0,-3 0 0,-5-4-1,-3-3 0,-2-4 0,5-17 1,-13 24-1,13-24 1,0 0 0,-16 11 1,16-11 0,11-19 0,7-2 0,3-5 0,8-7-1,5-2 1,1-3-2,9 7-12,-10-3-16,-4 4-1,-7 3-2,-10 3 1</inkml:trace>
  <inkml:trace contextRef="#ctx0" brushRef="#br0" timeOffset="2213">2853 283 51,'0'0'29,"0"0"2,6-16-6,-6 16-13,23 7-5,-8 2-5,2 5-2,1 5 1,0 3-1,0 4 0,-5 4 0,-5-1 0,-5-5 0,-5-1 0,-3 6 0,5-29 0,-14 33 0,6-18 0,8-15 1,0 0-1,-15 13 0,15-13 1,2-20-1,-2 20 0,19-43 0,-3 2 0,7-8 0,6 8 0,5 1-3,0-6-16,5 7-9,-1 7-2,0 6 0,-5 14 0</inkml:trace>
  <inkml:trace contextRef="#ctx0" brushRef="#br0" timeOffset="2584">3383 483 24,'-13'21'30,"13"-21"-1,0 0-7,0 0-4,0 0-1,9-19-3,8 7-7,-3-3-5,2-8-2,4-3 0,-1-5 0,0-4 0,-1-3 0,-3 2 0,-4 3 0,-5 4 0,-1 5 0,-6 5 0,1 19 0,0 0 0,-29-4 0,11 18 0,-5 5 0,1 4 0,-4 2 0,2 5 0,-1 1 0,6 0 0,4 0 0,7 0 0,5-3 0,6-4 0,5-3 0,-8-21 0,29 28 1,-6-22-1,3 1 0,3-7 0,2-5 0,1 0 0,0-4 0,1-3 0,-3-7 0,1-3 0,0-4 0,-2 0 0,-3 2 0,-1 0 0,1 1-1,-3 6 1,-2 6 0,-3 6 0,-4 7 0,-14-2 0,24 17 0,-17-1 0,-1 3 0,-3 2 0,1-1 0,-3 3 0,-2-2 0,-1-4 0,-1-2 0,3-15 0,-7 23 0,7-23 0,0 0 1,0 0-1,0 0 0,-6-17 0,12-4 0,4-7 0,6-6 0,5-3 0,5-2 0,5 0 0,1 5 0,0 6 0,1 9 0,-3 11-1,-2 11 1,-7 9 0,-3 7 0,-6 7 0,-5 7 0,-5 0 0,-6 1 0,-2-1 0,-7-7-9,6 2-13,-1-7-6,2-4-2,6-17 0</inkml:trace>
  <inkml:trace contextRef="#ctx0" brushRef="#br0" timeOffset="3415">4623 48 24,'0'0'26,"-23"-4"0,9 11 1,-2 9-13,-7-2-6,2 13-1,-5-1-3,2 9-2,-2-1 1,2 4-1,4-1 0,8 1 0,0-5-1,7-1 1,4-6-1,4-1 1,3-6 0,11-4-1,2-6 1,7-6-1,3-6 1,6-4-1,1-5-1,4-5 0,2-8 1,0-8-1,0-6 0,-1-6-1,-4-4 1,-3 1 0,-5 1 0,-5 4-1,-5 5 1,-6 7-1,-8 10 0,-5 21 0,-6-20 1,6 20-1,-26-4 0,10 6 1,1 5 0,-3 3 0,1 2 0,0 2 0,0 5 0,1 3 0,-1 4 0,1 2 1,3 1-1,0 1 0,4 1 0,1 0 0,3 0 1,3-1-1,4-3 1,3-1-1,3-3 1,1-3-1,4-2 1,2-5-1,4-2 1,6-4-1,-1-7 0,5-4 0,1-4 1,3-4-1,-1-7 0,2-4 0,-3-10 0,-2-3 0,0-6 0,-7 1 0,-2 1 0,-4 4 0,0 5 0,-3 8 0,2 11-1,-15 12 1,27 14 0,-12 7 0,2 8 0,-1 6 0,1 3-1,-6 3 1,-3 2-1,-11-3 1,-10-2-1,-10-5 0,-9-9-1,-15-3-16,-6-7-8,-9-2-1,-1-9-1,10-8-1</inkml:trace>
</inkml:ink>
</file>

<file path=ppt/ink/ink2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8.0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525 546 17,'31'1'26,"-2"3"3,-8 6-5,-21-10-6,14 16 0,-28-11-7,14-5-4,-40 14-2,11-5-1,-8-8-3,-7-1-1,-4-5 0,-2-7 1,2-5-1,2-11 0,4-12 0,5-10 1,8-13-1,10-5 0,10-1 0,11 3 0,9 3 0,9 9 0,4 14 0,5 14-1,0 21 1,0 15 0,-4 15 0,-7 8 0,-10 14 0,-10 8 0,-12 10 0,-9 2 0,-9 3 0,-6-2 0,-6-6 0,1-1 0,1-12 0,5-8 0,13-8 0,6-7 1,12-8-1,6-18 0,27 7 0,2-16 0,18-7 0,9-8 0,8-9 0,7-10 0,8-9 0,0-4 0,-7 2 0,-6 2-1,-5 15-15,-19 3-10,-9 9-4,-10 11-1,-23 14 0</inkml:trace>
</inkml:ink>
</file>

<file path=ppt/ink/ink2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49.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173 113 25,'0'0'30,"3"-21"0,-3 21-3,-2-20-9,2 20-4,0 0-6,0 0-5,-5 15-3,-1 13 0,-2 8 1,-3 10-2,-4 8 2,1 6-1,-3 5 0,-2 0 0,1 6 0,2-14 0,2-9 0,1-7 0,6-7 0,-1-9 0,5-10 0,3-15 0,0 0 1,0 0-1,15-21 0,-6-4 0,6-8 0,4-5 0,5-3 1,4 0-1,4 1-1,3 6 1,2 8 0,2 10 0,-2 9 0,-1 11 0,-7 10 0,-5 6 0,-6 10 0,-4 6 0,-8 1 0,-7 1 0,-7 5 0,-7-3 0,-2-1-1,-9-3 2,-3-5-1,-5-7 0,-3-3 0,1-7 0,3-9-1,-3-15-6,15 3-14,0-9-6,13-6-4,8-6 1</inkml:trace>
  <inkml:trace contextRef="#ctx0" brushRef="#br0" timeOffset="560">646 498 17,'8'23'25,"-3"4"-2,-2 6-7,-3-6 0,4 6-3,-8-6-5,4 1-3,0-2-19,2-4-10,-2-22-3,0 0 1</inkml:trace>
  <inkml:trace contextRef="#ctx0" brushRef="#br0" timeOffset="901">993 431 42,'0'0'28,"0"0"1,19 16-4,-19-16-14,18 15-4,-18-15-3,21 31-2,-12-12 0,1 2 0,-5 1-1,-2-1 0,-4-3-1,-1 0 1,2-18-1,-6 24 1,6-24-1,0 0 0,-15 3 1,15-3-1,-3-29 1,3 7-1,5-9 0,1-2 0,5-1 0,5 1 0,1 4 0,5 6 0,2 10 0,0 7 0,2 10 0,-3 6 0,-2 7 0,-3 4 0,-4 5 0,-4 3 0,-5 0-1,-5-3-1,3 7-17,-8-8-9,3-6-3,2-19 1,7 18 0</inkml:trace>
  <inkml:trace contextRef="#ctx0" brushRef="#br0" timeOffset="1351">1718 337 46,'0'0'30,"-16"-16"1,0 9-5,0 11-13,-10 3-6,0 5-5,-1 6-2,-4 7 0,2 0 0,3 5 0,4 0 0,6 0 0,7-3 1,5-4-1,7-3 1,7-4 0,-10-16-1,33 10 1,-10-15 0,4-7-1,-1-9 0,6-6 1,-3-9-1,0-7 0,-1-12 0,-4-7 1,-3-7-1,-3 4 0,-5 4 0,-4 6 0,-2 9 0,-3 12 0,-4 34 0,0 0-1,0 0 1,-11 34 0,6 7-1,-1 7 0,-1 4 2,1 1-2,3-1 1,0-6 0,3-3 0,3 0 0,6-8-9,0-17-14,7-2-6,1-9-2,6-7 1</inkml:trace>
  <inkml:trace contextRef="#ctx0" brushRef="#br0" timeOffset="1792">1977 424 54,'0'0'31,"0"0"-1,16-1-10,-16 1-10,17-9-1,-17 9-3,24-19-6,-8 9 0,2-4 0,-1-3 0,-1-2 0,-4-4 1,-6-6-1,-4 0 0,-4 5 1,-6 0-2,-6 5 1,-2 2-1,-5 5 1,-2 15-1,-3 14 0,-1 7 0,-1 6 1,3 4 0,4 2 0,5 7 0,4 2 0,9-11 1,8-1-1,8-4 1,6-5 0,9-5-1,4-5 0,5-4 0,2-12-6,6 4-14,-7-10-5,3-6-6,-6-7 2,-8-3-2</inkml:trace>
  <inkml:trace contextRef="#ctx0" brushRef="#br0" timeOffset="2163">2290 312 56,'0'0'31,"-2"-17"-1,2 17-2,0 0-15,20-5-11,-20 5-2,27 10 0,-11 2 0,4 2 0,1 3 0,-2 2 0,0 2 0,-4 1 0,-2 1 0,-7-1 0,-4-1 0,-4-2 0,-4-4 0,6-15 0,-17 24 0,17-24 0,-20 9 0,20-9 0,-17-14 0,14-3 1,3-7-1,3-7 0,5-7 0,2-10 1,9 3-1,9 0-12,-7 8-13,6 2-4,2 9-2,-1 7 0</inkml:trace>
  <inkml:trace contextRef="#ctx0" brushRef="#br0" timeOffset="2553">2611 569 42,'0'0'30,"-18"19"0,18-19-9,0 0-10,11-19 0,1-5-1,5-2-9,7-5 0,2-7-1,3-2 1,-3-8-1,-3 2 0,-4 6 0,-5 3-1,-6 7 1,-3 6-1,-5 7 1,0 17-1,0 0 1,5 34-1,0-13 1,5 5 0,3 1 0,3 6 1,1-2-2,-1-7 2,-1-2-2,-5-1 1,-7 0 0,-8 1-1,-8-5 1,-6 0-1,-10-6-9,3 2-14,-5-4-2,6-7-2,2-7 0</inkml:trace>
</inkml:ink>
</file>

<file path=ppt/ink/ink2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2.6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117 129 50,'-7'-19'30,"9"0"1,3-4-10,17 11-8,-4-5-2,13 10-7,1 5-4,2 5 0,3 11 0,-3 7 0,-5 9 0,-6 4 0,-4 13 1,-8 6-2,-8 4 1,-7 5 0,-9 3 0,-8 1-1,-2 3 1,-1-1-1,1-9 1,2-5 1,5-5-2,5-9 2,1-7-1,9-9 0,2-8 0,-1-16 0,16 10 0,-16-10 0,31-13 0,-12 2 0,6-6 0,-3-2 0,1-6 0,-4-4 0,-3-3 1,-6 1-1,-8-4 0,-7-1 0,-7-1 0,-5 4 0,-8 4 0,-2 1 0,-7 5 0,-1 6 0,-4 5 0,-1 5 0,1 3 0,3 1 0,4 3 0,3 2-1,5-1 1,8 1 0,16-2 0,-18 3 0,18-3 0,0 0 1,0 0-1,0 0 0,14-5-1,-14 5 1,29-12 0,-6 5 0,8-2 0,1-1 0,7-2 0,1-9 1,4-2-1,-1 4 1,1 0-1,-2 3 1,-4 1-2,1-1 2,-5 1-1,-2 11 0,-1 1 0,-5-3 0,-4 1 0,-1-2 0,-3 2 1,-3 0-1,-15 5 0,19-9 0,-19 9 0,0 0 0,0 0 0,0 0 0,0 0 0,0 0 0,0 0-1,0 0 1,0 0 0,0 0 0,0 0 0,0 0 0,-10 19 0,10-19 0,-9 28 0,5-7-1,3 1 1,4-2 0,4 0 0,5-4-1,8 3 2,4-3-2,0-13 1,5-17 1,0 7-1,0-8 1,-3-4-1,-3 0 1,-7-2-2,-3-2 2,-4 1-1,-9 22 0,7-28 0,-7 28 0,2-16 0,-2 16 0,0 0 0,19-10 0,-3 15 0,3 5 0,4-3 0,3 2 0,1 14 0,-1 3-1,-3-2 1,-6 2 0,-4-2 0,-5-3-1,-6 2 1,-2-2 0,0-21 0,0 0 0,0 0 0,0-21 1,10-5-1,7-7 1,8-11-1,7-4 0,8-5 0,4-1-25,6 2-3,-2 2-1,-3-6-1</inkml:trace>
</inkml:ink>
</file>

<file path=ppt/ink/ink2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4.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48 709 22,'-16'14'30,"16"-14"1,-17 6-1,17-6-9,-16-1-11,16 1 0,8-16 0,-8 16-9,16-32-1,-6 9 1,5-7-1,7-10 0,-4-9 0,2-8 0,-1-6 0,0-6 0,-1 4 0,0 5 0,-4 5 0,-2 11 0,-4 9 0,-2 13 0,-6 22 0,0 0 0,0 0 0,-3 17 0,-2 9 0,-3 8 0,-2 9-1,-1 10 2,-2 9-2,-3 6 1,0 3 0,0 1 1,0-6-2,1-4 2,5-2-2,7-7 1,6-8 0,7-11-1,9-10 0,9-17 1,4-7-1,4 0 1,3-12 0,-2-7 0,-2-3 0,-6-6 0,-4-3 1,-11 6-1,-6-1 0,-8-5 0,-11 5 1,-5 4-1,-10 5 0,-5 7 0,-1 6 0,1 8 0,2 3 0,6 3 0,6 2 0,17-12 0,-8 17 0,8-17 0,30 7 0,1-9 0,8-3 0,6-5 0,5-2 0,5-4 0,0-4 0,-2-1 0,-4 1 0,-7 1 0,-8 2 0,-7 1 1,-7 4-1,-20 12 0,22-15 0,-22 15 0,0 0 0,0 0 0,0 0 0,0 0 0,-5 26 0,2-8 0,-3 6-1,1 4 2,0 3-2,2 0 1,-2-1 0,7-2 1,-1-4-1,7-5 0,-8-19 0,33 20 0,-8-18 0,3-7 0,4-4 0,-1-5 0,-2-4 0,-3-5 0,-5-4 0,-7-2 0,-7 0 1,-7 1-2,-7 3 1,-4 4 0,-7 6 0,-6 4 0,-2 11 0,-4 5-1,4 13-9,-7-5-14,9 4-3,8-1-2,16-16-1</inkml:trace>
  <inkml:trace contextRef="#ctx0" brushRef="#br0" timeOffset="1032">1192 491 55,'0'0'31,"2"-24"-1,-2 24-2,-2-25-16,2 25-7,0 0-4,0 0-1,0 0 0,0 0 0,0 0 0,-15 22 0,7-5 0,2 2 0,-2 5 0,1 0 0,2-2 0,2 0 0,3-4 0,5-3 0,-5-15 0,26 19 1,-5-18-1,3-4 0,4-4 0,-1-5 0,1-1 0,-3-5 0,-2 0 0,-5 0 0,-4 5 0,-14 13 0,17-21 0,-17 21 0,0 0 0,0 0 0,-7 24 0,5-7 0,2 2 0,4 0 0,5 0 0,6-2-2,12 0-15,1-8-10,9-3-2,3-6-1,1-5 0</inkml:trace>
  <inkml:trace contextRef="#ctx0" brushRef="#br0" timeOffset="1473">1722 455 62,'-3'-19'31,"3"19"-3,0 0-7,18-1-8,-2 14-5,-16-13-8,27 33 0,-14-14 0,-2 3 1,-2-1-1,-5-1 0,-2-3 0,-2-1 0,0-16 0,-6 19 0,6-19 1,0 0-1,0 0 0,-9-16 0,11-4 1,5-6-1,2-3 0,6-4 0,3-1-1,4 5 1,7 7 0,2 8 0,1 12 0,-1 14-1,-4 9 1,-1 8 1,-5 7-1,-6 2 0,-7-1-1,-8-4-3,3 3-17,-6-11-7,-2-6-2,5-19 0</inkml:trace>
  <inkml:trace contextRef="#ctx0" brushRef="#br0" timeOffset="1903">2459 383 64,'-15'-7'30,"1"6"0,-6-4-7,4 17-15,-8-2-3,3 10-5,-3 3 0,1 6 1,4 0-1,3 2 1,6-4-1,7-3 1,6-3 0,10-6 0,6-3 0,7-8-1,6-8 1,6-6-1,-3-11 0,4-8 0,-2-12 1,-1-12-1,-6-14 0,-5-6 0,-6-3 0,-4 4 0,-2 7 0,-5 9-1,-4 16 1,-5 20 0,1 20-1,-13 27 0,2 12 1,-4 13-1,0 11 1,3 7 0,-3 6 0,5-3 1,2-1-1,-1-10-12,7-2-14,4-14-2,-1-13 0,2-16-2</inkml:trace>
</inkml:ink>
</file>

<file path=ppt/ink/ink2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39:56.9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380 431 38,'21'-31'29,"-14"13"0,-7 18-9,8-31-5,-8 31 0,3-28-6,-3 28-5,-5-24-3,5 24 0,-16-17 0,16 17-1,-19-13 0,19 13 1,-24-5-1,9 7 0,-3 1 0,4 4 0,-9 6 0,-1 2 0,-3 8 0,-3 6 0,-2 4 0,-2 4 0,4 5 0,-3-1 0,7 1 0,4 0 0,6-6 0,6-4 0,10-6 0,10-7 0,7-5-1,9-7 1,8-7 0,5-6 0,5-6 0,4-3 0,-1-8 0,0-3 0,-7-4 0,-3-1 0,-5 0 0,-6 3 0,-5 4 0,-8 3 0,-13 21 0,15-25 0,-15 25 0,0 0 0,0 0 0,3 23 0,-6-7 0,1 5-1,1 1 1,1 2 0,1-1 0,2 0 0,4-6 0,-7-17 1,26 21-1,-5-18 0,6-6 0,4-4 0,1-5 0,0-6 0,-1-2 0,-5-5 0,-7-3 1,-9-3-1,-12 0 0,-11 0 0,-11 6 0,-8 4 1,-10 7-1,-3 7 0,-1 9 0,3 5 0,7 14-13,6-2-11,12 2-4,15-5-1,3-16-1</inkml:trace>
  <inkml:trace contextRef="#ctx0" brushRef="#br0" timeOffset="1012">577 367 47,'0'0'30,"-12"-26"1,-6 7-4,2 10-13,-15-8-5,2 10-3,-8 0-6,-4 3 0,-1 6-1,-3 8 1,-2 8 0,1 8 0,2 5 0,4 6 0,4 1 0,4 5 0,12 1 0,9-6 0,14-2 0,12-4 0,12-10-1,12-6 1,11-6 0,7-8 0,1-9 0,2-5 0,-6-7 0,-4-5 0,-9-9 0,-9-4 0,-13-5 1,-10-1-1,-11 3 0,-9 3 0,-7 6 1,-10 9-1,-4 8 0,-3 12 0,-4 11 0,2 6 0,13 13-14,-6-2-12,18 0-3,10-3-3,16-4 2</inkml:trace>
  <inkml:trace contextRef="#ctx0" brushRef="#br0" timeOffset="1562">1167 297 33,'0'0'30,"5"-17"1,-5 17-4,-5-19-10,5 19-4,0 0-4,0 0-9,0 0 0,-16-5 1,16 5-1,-25 7 0,6 1 1,-5 3-1,-7 4 0,-3 4 0,-1 4 0,-2 3 0,1 5 0,1 1 0,5 1-1,6 1 1,8-1 0,10-1 0,4-3 0,10-1-1,5-5 1,10-6 0,4-3 0,7-7 0,5-5 0,3-6 0,3-6 0,3-6 0,4-6 0,-2-6 0,2-7 0,-1-3-1,-4-6 1,-2 1 0,-6 1 0,-5 2 0,-10 4 0,-3 6 1,-9 6-1,-12 24 0,8-23 1,-8 23-1,0 0 0,0 0 1,-18 0-1,18 0 0,-18 24 0,2-10 0,0 11 0,-2 4 0,-1 3 0,-1 2 0,1 1 0,1 2 0,4-4 0,7 0 0,4-6-1,3-4 1,5-4 0,8-3 0,6-8-1,4-2 1,6-8 0,3-5 0,2-7 0,5-5 0,1-9 0,-3-5 0,0-10 0,2-6 0,-2 0 0,-1 2 0,-6 2 0,-2 5 0,-5 6 0,-4 7 0,-6 10 0,-13 17 1,13-16-1,-13 16 0,0 0 1,-15 7-1,15-7 0,-21 19 0,7-8 0,-6 8 0,3 4 0,0 3 0,-2 5 0,5 0 0,-1 2 0,4 2 0,4 0-1,2-4 1,7-3 0,1-4 0,9-5-1,-1-1 1,8-4 0,4-6 0,1-1 0,5-5-1,3-5 2,2-4-2,2-4 2,-1-6-1,-1-6 0,-1-5 0,-1-8 0,-3-2 0,-5-1 0,-5 5 0,-2-1 0,-4 7 0,-4 5 0,-2 6 0,-7 17 0,0 0 0,0 0 0,14-17 0,-14 17 0,0 0-1,21-2 1,-21 2 0,24 5 0,-7 2 0,-3 7 0,1 2 0,1 3 0,-2 3 0,-2 6 0,-1 2 0,-5-4 0,1 0 1,-6-2-1,1-3 1,-4-4-1,-1-1 0,3-16 1,-8 17-1,8-17 0,0 0 0,0 0 1,-8-15-2,11-3 1,4-4 0,7-6 0,4-7-1,5-1 1,4-1-1,2 1 1,5 3-1,0 3 1,-2 6 0,-4 5 0,-4 5 0,-3 10-2,-7 1-24,3 3-1,-17 0-3,0 0 1</inkml:trace>
  <inkml:trace contextRef="#ctx0" brushRef="#br0" timeOffset="3205">2888 148 71,'0'0'31,"0"0"-1,18-2-9,-18 2-17,19 21-2,-6-4-2,2 9 0,-4 4 0,-1 5 0,-6 3 0,-2 0 0,-5-3 0,-9-4 0,-2-3 0,-1-7 1,1-5-1,14-16 0,-24 17 0,24-17 0,0 0 0,-5-28 0,19-1 0,7-10 0,8-6 0,4-7-4,9 5-17,-2-2-7,4 8-3,-4 6 1</inkml:trace>
  <inkml:trace contextRef="#ctx0" brushRef="#br0" timeOffset="3545">3298 421 50,'0'0'30,"0"0"-8,0 0-1,21-28-1,0 7-7,-5-7-8,4-5-5,2-3 0,-4-3 0,0 5 0,-5 1 0,-7 5 0,-6 9 0,-6 3 1,6 16-1,-34-2 0,13 15 0,-8 2 0,-2 8 0,0 6 0,5 3 0,4 2-1,4 1 1,8 0 0,7 0 0,5-2 0,4-2 0,6-2 0,2-6 0,4-2 0,-2-7 0,2-4 0,1-6 0,2-4 0,-2-5 0,6-8 0,-1-2 0,0-6 0,2-7 0,0-5 0,0 2 0,-1-2-1,1 0 1,-3 5 0,0 2 0,-6 10 0,3 6 0,-4 6 0,-2 4 0,-14 0-1,23 18 1,-13-3 0,-4 1 0,-1 0 0,-2-1 0,0 3 0,-3-18 0,0 20 0,0-20 0,0 0 0,0 0 1,0 0-1,0 0 0,0 0 0,21-31 0,-4 7 1,4-4-1,4-1 0,6 1-1,0 2 1,-1 8 0,-4 13 0,-2 7 0,1 6 0,-6 10 0,-6 4 0,-5 6 0,-5 2 0,-1-1 0,-2-1-2,-7-9-13,4 7-10,0-8-4,3-18-2,10 17 1</inkml:trace>
  <inkml:trace contextRef="#ctx0" brushRef="#br0" timeOffset="4296">4451 137 32,'-5'-24'30,"5"24"0,-18-16-1,1 8-11,17 8-8,-31 15-4,10 3-6,-3 3 0,-2 5 0,-2 5 0,4 4 0,3 3 1,3-2-1,9-3 1,4 0 0,5-5-1,8 0 1,3-9 0,7-3-1,5-9 0,4-4 1,4-6-1,4-4 0,6-9 0,-4-5 0,3-6 1,4-8-1,-6-9 0,3-3 0,-2-1 0,-7-1 0,-6 4 0,-2 3 0,-5 9-1,-12 4 0,-2 11 0,-5 18 0,-20-15 0,1 15 0,1 5 0,-3 4 1,-2 4 0,1 5 0,2 4 0,1 6 1,5 0-1,1 5 1,5 2-1,0 0 1,1-1-1,9-1 1,-1-1-1,7-5 1,2-2-1,6-6 0,7-5 1,7-7-1,8-4 0,-1-6 0,3-9 0,5-8 0,4-6 0,-1-5 1,-6-5-1,-5-6 0,-4 0 0,-6 4 0,-6 5-1,-5 5 1,-9 11 0,-7 17 0,0 0 0,19 8 0,-6 13 0,0 7 0,5 7 0,3 5 0,3 3 0,-5 1 0,1-1-1,-14-5 0,-14 4 0,-15-9-1,-7 2-24,-22-13-1,-11-6-2,-10-9 0</inkml:trace>
</inkml:ink>
</file>

<file path=ppt/ink/ink2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38.9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3947 3348 32,'8'-36'25,"3"-1"1,-4 1-4,-2-4-7,0 5-6,-5-1-8,-7 3 0,-6 0-1,-11 6 0,-7-1 1,-9 6-1,-10 4 0,-8 4 0,-8 8 0,-10 6 0,-6 5 0,-2 9 0,-5 5 0,1 8 0,1 8 0,3 6 0,5 10 0,9 6 0,9 12 0,10 7 0,10 5-1,9 6 1,11 3 0,8 1 0,13 3 1,3-1-1,4-3 1,7-2-1,15-1 1,4-3-1,7-4 1,8-6-2,10-6 1,10-9 0,16-11-1,8-10 1,5-14 0,4-12 0,7-12 0,2-17 0,-4-12 0,1-11 0,-4-10 0,-8-11 0,-6-8 1,-5-9-1,-13-12-1,-10-5 1,-8-9 0,-14-8 0,-15-6 0,-13-4-1,-12-1 1,-11 3 0,-15 11 0,-12 9 0,-14 14 1,-8 6-1,-7 25 0,-8 6 0,-3 23 0,-3 13 0,5 7 0,6 8 0,11 7 0,10 10-8,14-4-15,17 15-3,8-15-1,14 3 1</inkml:trace>
  <inkml:trace contextRef="#ctx0" brushRef="#br0" timeOffset="781">3567 3054 46,'0'0'26,"17"0"1,-17 0-1,0 0-23,15-7-3,-15 7 0,0 0 1,1-24-1,-5 8 1,-4-5-1,-7-3 1,-4-7 0,-7-4-1,-5-4 0,-6-6 0,-10-5 0,-4-4 0,-9-7 1,-4-3-2,-1-5 1,-7-5 0,-7-2 0,-2-4 1,-1-3-1,-4 0 1,-1-7-1,-3 2 0,-4 3 1,-2-1-1,0 1-1,1-1 1,2-3 0,-4-1 0,0 9-1,4-2 2,-2 0-1,1 4 0,0 1 0,3 3 0,-5 6 0,8 5 0,2 2 0,1 1 0,4 6 0,1 0 0,5 5 0,3 1-1,1 4 1,5 2 0,1 1 0,4 4 0,3 0 0,5 5 0,3-1 0,5 1 0,1 2 0,4 1 0,1 5 0,3 0 0,6 6 0,2 2 0,1 3 0,3 4 0,6 3 0,2 0 0,16 7 0,-18-5 0,18 5 0,0 0 0,0 0 0,0 0 0,0 0 0,0 0 0,0 0 0,0 0 0,0 0-1,0 0-8,-9 17-13,9-17-5,0 0 1,0 0 0</inkml:trace>
</inkml:ink>
</file>

<file path=ppt/ink/ink2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28.4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1127 446 34,'5'-31'26,"-3"-1"-3,-2-5-3,0 5-4,-10-6-6,4 5-3,-9-4-7,-2 1 0,-8 1 0,-2 1 1,-4 5-1,-4 3 0,-4 5 0,-6 8 0,-3 4 0,-4 7 0,-2 8 0,-4 6 0,-3 6 0,1 7 0,-3 4-1,2 5 1,1 9 0,7 7 0,3 6-1,5 4 1,5 7 0,3 4 0,6 8 1,4 3-1,6-1 1,-2 3-1,4-2 1,5 2-1,7-1 1,7-1-1,8-1 0,7-4 0,7-1-1,9-4 1,11-4 0,6-2 0,7-10 0,6-4 0,7-8 0,7-8 0,6-8 0,6-7 0,-2-11 0,1-7 0,1-8 0,-5-9 0,-2-8 0,-6-7 0,-8-9 0,-6-7 0,-9-4 0,-4-10 0,-10-4 0,-3-6 0,-10-5 0,-5-3 0,-2-4 1,-9-4-2,-4-5 1,-5 1-1,-4-2 1,-6-2 0,-7 4-1,-9 2 1,-9 4-1,4 9 1,-5 13 1,-2 7-1,-3 13 0,-1 10 0,-2 12 0,6 9 0,2 8 0,-2 9 0,6 5 0,2 2-2,9 12-16,5 6-8,3-1-2,7 7 1</inkml:trace>
</inkml:ink>
</file>

<file path=ppt/ink/ink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40.4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13 582 63,'-15'17'29,"15"-17"-1,0 0-5,0 0-13,11-24-10,7 5 0,5-7 0,7-8 0,3-6 0,2-6 0,-1-4 0,-5-4 1,-3-1-1,-10 0 0,-4-2 1,-11 12-1,-2 2 1,-9 12-1,0 12 0,10 19 0,-26-1 0,12 21 0,-1 22 0,2 8 0,-1 20-1,-1 13 1,-2 12-1,-1 10 1,-2 4 0,3 3 0,-1-2 0,2-9 0,1-9 0,2-18 0,7-14 0,1-17 0,3-12 0,2-31 1,0 0-1,0 0-1,5-27 2,2-15-1,-1-13 0,4-15-1,4-11 2,6-6-2,6 0 1,4 4 0,6 7 0,3 12 0,4 14 0,1 23 0,-1 15 0,-4 15 0,-7 14 0,-7 11 0,-9 10 0,-11 7 0,-12 3 0,-11 0 0,-7 0 0,-9-5 0,-5-5 0,-1-7-1,-1-10 1,2-9 1,5-8-1,17-8-14,2-10-9,15-6-3,13-8-1,8-5-1</inkml:trace>
  <inkml:trace contextRef="#ctx0" brushRef="#br0" timeOffset="631">483 544 52,'0'0'28,"16"0"1,-2-5-1,-14 5-13,34-17-14,-3 13-1,1 4 0,4 6 0,-1 6 0,-7 5 0,-4 9 0,-3 1 1,-8 6-1,-8 1 0,-7-3 0,-6 0 0,-5-5 0,-1-5-1,-6-4 1,2-5 0,2-5 0,2-9 0,14 2 1,-15-22-1,17 1 0,6-10 1,6-8-1,6-6 0,4-7 0,3 1 0,4-1 0,1 4 0,-2 6 0,-3 6 0,-3 10 0,-4 7 0,-4 7 0,-16 12 0,18-8 0,-18 8 0,0 0 0,0 0 0,0 0 0,16 3 0,-16-3 0,0 0 0,0 0 0,0 0 0,0 0 0,13-16-1,-13 16 0,0 0 0,0 0 0,-17 2-1,17-2 1,-17 21 0,5-2 0,-1 7 1,5 5 0,-1 5 0,5 4 1,4 1 0,7-1-1,3-4 1,7-7 0,6-8 0,6-9 0,7-12-1,2-9 1,1-12-1,-3-4 0,-6-12 0,-5-6 0,-9-1-1,-11-3 1,-12 6-1,-9 4 0,-7 12 0,-4 4 0,-4 14 0,-1 9 1,3 12 0,3 3 0,10 10-19,9-1-5,9-2-2,11-3-1</inkml:trace>
  <inkml:trace contextRef="#ctx0" brushRef="#br0" timeOffset="1442">1695 360 56,'5'-23'27,"0"4"2,-3-5-9,-2 24-9,8-26-4,-8 26-6,0-15-2,0 15 0,0 0-1,-21-9 0,6 15 0,-7 0 1,-6 12 0,-2 2 0,-8 11 1,-2 4 0,1 8 0,1 0 0,4 0 1,11-2 0,10-3-1,10-8 2,11-10-1,13-8 0,10-12 0,7-8 0,3-13 0,1-6-1,-3-11 0,-4-4 0,-6-3 0,-8 4-1,-8 3 1,-5 7-1,-3 7 0,-5 24 0,0 0 0,0 0 0,-11 28 0,6 8 1,0 12-1,-2 11 1,-2 10 0,1 6 1,-4 5-2,-4 6 1,-5 5 0,-3 4 0,-3-2 0,-2 0 1,-4 0-1,1-5 0,-2 0 0,5-14 0,1-9 0,4-11 0,2-14 0,1-18 0,1-13 0,1-18 1,0-19-1,-1-13 0,2-16 1,1-10-1,0-14 1,6-2 0,11-1 0,7 3 0,7 7-1,12 10 1,10 7-1,9 10 1,11 8-1,7 6-23,3 2-2,6-3-3,-1-8 0</inkml:trace>
  <inkml:trace contextRef="#ctx0" brushRef="#br0" timeOffset="2313">2044 382 46,'0'0'28,"-11"-15"1,11 15-1,5-23-11,1 8-13,-6 15-3,29-28 0,-8 16-1,2 4 0,3 4 0,1 9 0,1 7 0,-2 11 0,-5 4 0,-5 11 0,-5 5 0,-8 7-1,-4-3 1,-6-1-1,-6-4 1,0-8-1,-3-6 0,2-8 1,14-20 0,-23 14 0,23-14 0,-11-27 0,12-1 1,6-13 0,6-8-1,5-2 1,7-3-1,4 1 1,7 3-1,1 7 0,-3 7-14,8 13-11,-5 9 0,-3 8-3,-2 6 1</inkml:trace>
  <inkml:trace contextRef="#ctx0" brushRef="#br0" timeOffset="2804">2829 336 41,'0'0'26,"0"0"-2,13-21-3,-13 21-3,0 0-6,0 0-5,7-17-4,-7 17-3,0 0 0,0 0-2,-7-19 1,7 19-1,0 0 0,-22-17-1,22 17 1,-28-2 1,10 9-1,-6 5 2,-5 10-1,-7 8 1,-1 6-1,-1 3 2,4 4-1,6 1 1,7-5 0,13-4 0,11-11 0,14-10 0,7-9 0,5-9 0,2-8 0,-1-3 0,-1-8-1,-5 3 0,-6 1 0,-6 0-1,-12 19 0,14-21 0,-14 21 1,0 0-1,3 17 0,-4-1 0,2 3 1,1 1 0,3 1 1,6-2 1,7-3-19,4-6-6,4-10-2,5-5 0,3-11-2</inkml:trace>
  <inkml:trace contextRef="#ctx0" brushRef="#br0" timeOffset="3274">3076 436 47,'-26'-14'27,"26"14"1,-14-28-1,11 6-14,14 5-10,5-4-1,8 5 0,1-1-1,2 9-1,-1 2 0,-2 8 0,-3 10-1,-6 4 0,-7 8 0,-7 2 0,-1 3 0,-4-1 0,-3 1 0,-4-8 0,1-2 0,10-19 1,-19 18-1,19-18 1,-16-5 0,16 5 0,-9-27 0,13 6 1,1-7 0,7-1 0,5-2-1,5 0 1,1 4-1,4 6 1,1 4-1,-1 10 0,-3 5 0,-3 9 0,-3 5-1,-5 5 1,-2 4-1,-6 0 1,-2 1-1,-3-1 0,-1-4 1,-2-2-1,3-15 1,-8 18 0,8-18 0,0 0 0,0-30 1,9 8-1,3-6 1,5-1 0,3 0 0,2 3-1,4 5 0,0 11 0,0 10 0,-2 9 0,-3 11 0,-5 6-1,-3 7 0,-8 1 0,-3 9-5,-6-6-18,-2-8-1,-1-8-2,7-21 0</inkml:trace>
</inkml:ink>
</file>

<file path=ppt/ink/ink2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25.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2229 273 30,'19'-17'26,"-8"-6"-2,-3 1-5,-1 5-4,-10-2-5,1 3-4,-8 1-5,-3-1-1,-4 3 1,-3 1-1,-6 0 1,-1 3-1,-7 4 0,-1 1 0,-6 8 0,-1 4 0,-5 8 0,1 6 0,-3 9 0,-3 7 0,2 5 0,-1 7 0,4 7 0,5 3 0,6 0 1,6 4-1,9 0 1,11-1-1,7 3 0,8 1 1,-1 0-2,5 3 2,-3 6-2,0 0 2,3 1-2,-1-1 2,6-2-1,4-5 0,6-2 0,8-7 0,10-6 0,7-8-1,6-6 1,5-6 0,4-8 0,4-7 0,5-11 0,-2-6 0,3-9 0,-1-8 0,-2-9 0,-2-7 0,-4-4 0,-4-4 1,-4-4-1,-7-4 0,-5-3 0,-8 2 0,-5 0 1,-8-7-1,-6 0 0,-5-5 0,-5-1 0,-3-4 0,-5 0 1,0-4-1,-5 2 0,-1-1 0,-6-2-1,-2 3 1,-4 1-1,-8 3 1,-4 1-1,-6-2 1,-4 0-1,-2 4 0,-2 7 1,-1-2 0,0 7 0,0 5 0,-2 13 0,-2 10 0,2 11 0,1 9 0,5 10 0,4 9-1,13 11-13,8 9-12,6-1-1,13 12 0,2 2 0</inkml:trace>
  <inkml:trace contextRef="#ctx0" brushRef="#br0" timeOffset="1082">1917 1880 33,'0'0'26,"15"-8"2,-15 8-3,0 0-9,0 0-7,0 0-8,0 0-1,0 0-1,0 0 1,0 0 0,1 19 0,-1-19 1,3 30-1,-1-7 0,0-1 0,-1 4 0,1 0 0,-1 0 0,1 1 0,-2 4 0,-2 0 0,-1 4 1,0-1-1,-3 2 0,1 0 0,-3 6 0,-2-1 0,-1 2 0,-4 2 0,-1-2 0,0 1 1,-4 6-1,-2 2 0,-4 0 0,-5-3 0,-4 3 0,-1 0 0,-1-2 0,-3-2 0,-1-5 0,-2-4 0,-1-1 0,1-3 0,-1-4 0,-3-6 0,2-6 0,0-3 0,1-4 0,2-7 0,5-5-1,3-5 1,3-5 0,6-4 0,2-2 0,0-4 0,4-3 0,0-3-1,-4-3 1,0 0 0,1-2 0,-4-2 0,0 1 0,-1-3 0,-2-3 0,-2-3 0,2 0 0,-3-2 0,-2-2 0,0-2 0,0-1 0,0-3 0,0-1 0,0-1 0,2-2 0,3-2 0,1-2 0,2 1 0,5-1 0,-1 6-1,4 1 2,2 8-2,3 4 1,2 7 0,3 8 0,1 6 0,7 19 0,-6-23 0,6 23 0,0 0 0,0 0 0,1 19 0,6-2-9,-6-1-10,3-1-8,2 6 0,-8-4 0</inkml:trace>
  <inkml:trace contextRef="#ctx0" brushRef="#br0" timeOffset="2033">-6 2094 10,'0'0'27,"0"0"-1,0 0-2,1 17-7,-1-17-5,0 0-4,0 0-1,15-21-3,-15 21-4,13-33 0,-8 11 0,3-5 0,0-6 0,0-3 0,0-6 0,0-2 0,-1-15 0,1 6 0,0 1 0,-2 4 0,1 5 0,-3 5 0,0 9 0,1 7 0,-5 22 0,0 0 0,0 0 0,0 0 0,0 0 0,19 18 0,-9 0 0,4-6 0,2 10 1,4 4-2,2 0 2,2 1-2,1 4 2,1 0-1,-1-3 0,0 8 0,-1-10 0,0-4 0,-5 0 0,-1-3 0,-3-3 0,-15-16 0,19 26 1,-19-26-1,0 22 0,0-22 1,-26 26-1,2-11 0,-8 1 0,-7 1 1,-3-2-1,-5-1-1,2 0 2,5-5-1,4-3 0,7-6-4,10 6-18,19-6-4,-17 5-3,17-5 2</inkml:trace>
</inkml:ink>
</file>

<file path=ppt/ink/ink2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31.1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2177 31,'0'0'27,"0"0"0,0 0-1,0 0-12,-15-16-6,19 1-3,-3-4-6,1-5 1,1-1 0,2-6 0,0-1-1,0-1 1,-2-12-1,2-1 1,-4-4 0,1-5 0,-2-2 0,0 5 0,0 1 0,0 9 0,2 11 0,-1 9-1,1 6 1,-2 16 0,14 4 0,-14-4 0,20 26 0,-4-6 0,3 6 0,4 2 0,3 8 0,1-3 0,1 3 0,2 2 0,-1-4 0,0-1 0,2-4 0,-2-1 0,-3-6 0,-2-1 0,-3-4 0,-6-2 1,-6 1-1,-9-16 1,-6 24-1,-10-10 1,-9 6 0,-5 1-1,-7 0 1,-10 1-1,5-3 0,0-2 0,3 6-3,5-10-16,5-11-7,13 2-2,5-22 1</inkml:trace>
  <inkml:trace contextRef="#ctx0" brushRef="#br0" timeOffset="792">2370 164 40,'-6'-25'25,"-2"3"-3,-5 1-4,13 21-2,-29-27-7,5 20-2,-5 0-7,-2 2 0,-3 1 0,-5 6 1,-3 5-1,-6 3 0,-2 8 0,0 4 0,0 7 0,-5 7 0,-2 7-1,3 9 1,0 8 0,4 9 0,5 7 0,6 5 0,5 0-1,9 10 1,8 2 0,13 2 0,10-6 0,12-2 0,9-5 0,12-1-1,11 0 1,5-10 0,6-8 0,2-6 0,3-5 0,-1-11 0,3-8-1,1-12 1,-3-11 0,0-15-1,2-12 1,0-9 0,-2-12 0,0-10 0,-4-9 0,-6-5 0,-4-7 0,-8-5 1,-7-2-1,-12-5 0,-5-3-1,-10-4 1,-7-3 0,-6-4 0,-7-3 0,-5 5 0,-6-2 0,-6 6 0,-5 2 1,-6 12-1,-5 8 0,-4 11 1,-6 12-1,0 11 0,-2 12 1,0 11-1,3 12 0,2 8 0,8 11 0,8 6-2,12 11-15,5 9-8,5 1-2,10 9 0</inkml:trace>
  <inkml:trace contextRef="#ctx0" brushRef="#br0" timeOffset="1613">2157 1565 30,'0'0'25,"15"4"1,-15-4-1,16 10-12,-2 4-6,-5 1-3,3 9-1,-5 1-3,6 2 1,-8 1-1,-2-1 0,-1 1 0,-2-1 0,-2-3 0,0 1 1,-1-3-1,-8 0 0,3-1 0,-5 0 1,-5-1-1,-1 1 0,-4 1 0,-4-1 0,-4 5 0,4-2 0,-7-3 0,1-4 0,4 0 0,-1-3 0,2-7 1,2 0-1,7-7 0,1-9 0,0 4-1,2-4 2,0 2-1,-2-1-1,1-6 1,-6 2 0,0 0 0,-1 7 0,0-7 0,-2 5 0,0-4 0,-1 5 0,-1 4 0,3-3 0,-1-1 0,-2 1 0,3-2 0,-1-3 0,0-2 0,3 0 0,1-4-1,-1-1 1,0-2 0,-12-1 0,-2-3 0,0 1 0,-5-2 0,-2-2 0,-4 2 0,-6-2 0,3 0 1,4-1-2,3-1 2,-4 2-2,3 2 1,3 2 0,8 1 0,5 7 0,6 1 0,6 4 0,17 9-1,-18-7 1,18 7 0,0 0 0,0 0-1,0 0 1,0 0 0,0 0 0,0 0 1,0 0-8,0 0-13,14 5-7,-14-5 2,0 0-1</inkml:trace>
  <inkml:trace contextRef="#ctx0" brushRef="#br0" timeOffset="2434">520 1768 40,'0'0'26,"0"0"1,0 0-6,0 0-11,0 0-3,0 0-1,-9-18-7,9 0 1,0-4-1,-2-4 1,1-5 0,-3-7 0,-1-5 0,-1-5 0,-2-4 0,-2 2 0,2 2 0,0 5 0,0 7 0,3 8 0,2 11 0,3 17 0,0 0 0,19 5 0,-3 9-1,7 0 1,8 0 0,3-1 0,4 1 0,1-2 0,-2 2 0,-4 0 0,-9 5 0,-11 7 1,-18 10-1,-11 7 1,-10 8-3,-5 3-19,-6-8-4,6 1-2,1-16 0</inkml:trace>
</inkml:ink>
</file>

<file path=ppt/ink/ink2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34.4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5715 3699 10,'10'-19'19,"-5"-7"-4,3 0-3,0 0-1,-2-5 0,6 5 1,-6-6-4,0 6-1,-6-4 0,0 6-1,-9-1 0,-3 6-1,-7 0-3,-7 5-2,-6 5 0,-7 6 1,-7 3-1,-8 7 0,-4 5 0,-3 7 0,-7 7 0,2 6 0,-1 13-1,2 5 1,4 10 0,6 6 0,8 4 0,9 6 0,5 8 1,11 3-1,11-5 1,11 3-1,16-1 0,9 0 1,14-3-1,8-1 0,13-6 0,12-9 0,10-5 0,9-8 0,5-11 0,1-11 0,6-13 0,0-14 0,-1-13 0,-9-11 0,-4-11 0,-8-11 0,-10-11 1,-7-8-1,-12-10 0,-10-9 0,-8-12 0,-12-9-1,-11-11 1,-11-8-1,-11-6 1,-13 4 0,-13 4-1,-15 14 1,-12 14 1,-12 19-2,-13 18 2,-9 20-1,-7 15 0,2 9-1,6 10 1,9 3-1,17 6-11,14 1-10,15-1-5,26 4 1,16-13 0</inkml:trace>
  <inkml:trace contextRef="#ctx0" brushRef="#br0" timeOffset="721">5375 3533 39,'-2'-15'27,"2"15"1,0-24-2,-3 8-13,8 1-13,1-1 0,-6 16 0,5-26 0,-5 26 0,-1-29 0,-7 12 0,-7-4 0,-3-3 0,-6-4 1,-5-3-1,-6-6 0,-7-5 0,-13-3 0,0-1 0,-9-4 0,-7 0 1,-8-5-1,-10-2 0,-8-5 0,-7-3 0,2-3 0,-16-2 0,4-4 0,-5-2 0,-2-2 1,-5 1-1,-1-1 0,-7 3 0,-2 1 0,2 0 0,-7 1 0,-3 1 0,-4 1 0,1 1 0,0 1-1,4 2 1,-5 3 0,6 0 0,1 4 0,1 3 0,5 0 0,1 7 1,5 4-1,2 4 0,9 3 0,0 6 0,7 2 0,8 7 0,6 2 0,8 3 0,7 1 0,6 3 0,10 3 1,10 0-1,9 3 0,9 2 0,10 0 0,7 4-1,21 3 0,-16-5 1,16 5-2,0 0-6,19 5-12,-19-5-8,25 10 1,-11-1 0</inkml:trace>
  <inkml:trace contextRef="#ctx0" brushRef="#br0" timeOffset="1422">606 760 38,'0'0'27,"0"0"1,-14-12-2,14 12-13,-28 2-13,4 5 0,-8 3 0,-10 0 1,-5 6-1,-8 3 0,-4-2 1,-1-1-1,4-1 0,3-13 0,9 3 1,10 2-2,10-7 1,6-9 0,18 9-1,-16-12 0,16 12-1,5 18 1,-5-18 0,16 29 0,0-5 1,2 16-1,6-3 1,3 13 0,4-1 0,5 1 0,-3 1-3,1-3-17,-3-6-7,3-4 2,-12-14-2</inkml:trace>
  <inkml:trace contextRef="#ctx0" brushRef="#br0" timeOffset="2043">2451 528 32,'24'-19'25,"-24"19"1,8-17-1,-8 17-11,9-18-10,-9 18-4,10-27 0,-5 8 0,0-4 0,-2-1 0,-1-5 1,-1 0-1,-4-4 0,-3-1 0,-6-3 1,-2 3-1,-7-4 1,-2 4-1,-3 3 0,-1 1 1,0 6 0,-1 7-1,-1 7 0,2 8 1,3 11-1,-1 8 0,1 10-1,2 10 1,-1 7-1,4 10 1,3 11 0,3 4-1,6 5 1,6 2 0,2-5-1,7 8 1,4-5 0,1-2 0,-1-6 0,3-4 0,-2-7 1,-3-7-1,-4-2 0,-3-15-2,4-3-14,-4-7-8,-3-21-3,0 0 1,0 0-1</inkml:trace>
  <inkml:trace contextRef="#ctx0" brushRef="#br0" timeOffset="2534">2009 972 43,'0'0'26,"0"0"1,0 0-1,13-19-17,4 7-10,9-9 1,7 4-1,0-2 2,9-5-2,-1 5 1,4 0-12,-7 7-11,-7-3-3,1 13 0,-12-7 0</inkml:trace>
  <inkml:trace contextRef="#ctx0" brushRef="#br0" timeOffset="2764">2463 836 61,'-12'16'27,"12"-16"0,8-16-11,9 16-16,6 2 0,3 8-1,0-3 1,4 9 0,-2-1 0,-1 7-1,-6-3 1,-3 9 0,-4-6 0,-4-1-1,-4 0 1,-1-4 0,-5 0 0,0-17 0,-1 26 0,1-26 1,0 0-1,0 0 0,0 0 0,-17-2 0,17 2 1,-6-34-1,4 6 0,4-6 1,1-8-2,5-2 2,4-1-2,4 2 2,3 5-6,-1 3-15,1 6-6,4 10 0,-9 2 0</inkml:trace>
  <inkml:trace contextRef="#ctx0" brushRef="#br0" timeOffset="3195">2991 953 35,'-20'21'26,"20"-21"1,0 0-4,0 0-14,0 0-2,16-9-3,-16 9-4,25-20 0,-11 1 0,5-7-1,-1 3 1,3-2 0,-2-3 0,-1 2 0,-2-1 1,-3 2-2,-6 8 2,-7 17-1,1-22 0,-1 22 0,-17-12 1,2 12-1,-4 7-1,-2 1 1,-5 10 0,0 7 1,-4 3-2,-3 5 2,3 3-2,2 0 2,7 2-2,4 0 2,10-2-1,10-7 0,10-1 0,7-2 0,7-7 0,4-6-1,2-4-10,5-9-15,0-3 0,-6-11 0,2-2 0</inkml:trace>
  <inkml:trace contextRef="#ctx0" brushRef="#br0" timeOffset="3625">3260 960 55,'-7'16'26,"7"-16"1,0 0-7,-1 15-14,1-15-5,0 0-2,26 2 1,-9-6-1,4-4 0,2-3 1,4-4-1,2-7 2,2-8-2,-2 3 2,-3-3-1,-2-2 0,-3 1 0,-5 1 1,-5 5-1,-6 7 0,-5 18 0,-11-17 1,-7 19-1,-4 8 0,-7 2 0,-2 5-1,0 14 2,1 2-1,5 2 0,8 1 0,10-2 0,10-1 0,12 0 0,11-4-1,9-12 1,12-6 0,9-5-1,4-7-9,5-4-16,-1-4 0,-6-12-1,-3-1 0</inkml:trace>
</inkml:ink>
</file>

<file path=ppt/ink/ink2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40.5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161 556 28,'-13'21'27,"13"-21"-1,0 0 1,-16 1-15,16-1-4,0 0-2,-1-15-5,1 15-1,-2-22 0,0 4 0,2-1-1,-3-3 1,2-7 0,-12-2 0,10-7 0,-9-3 1,4-8-1,-6-4 0,1-2 0,-3 5 1,3 5-2,2 7 2,1 8-2,0 7 1,10 23 0,0 0 0,0 0 0,0 0-1,10 24 1,-10-24 0,24 29 0,7-11 0,6-3 0,5 1-1,3 1 1,1 4 0,3-1 0,2 1-1,-3 5 1,-14-4 0,-5 0 0,-8 3 0,-10-3 1,-9 0-1,-12 2 0,-7 2 0,-11-3 0,1 2-11,-4-2-13,-1-11-2,10-2 0,22-10-1</inkml:trace>
</inkml:ink>
</file>

<file path=ppt/ink/ink2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41.2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287 276 26,'20'-7'25,"-20"7"-1,24-19-1,-24 19-10,18-12-5,-18 12-4,0 0-3,6-22 0,-6 22 0,-11-25 0,0 6 1,-4-8-1,-4-5-1,1 8 0,-5-5-1,1 7 1,-1-2 0,-3 10 0,2 16 0,3 15-1,2 12 2,-1 0-2,8 15 1,0 2 0,4 15 0,5 4 0,6-2 0,4 1 0,-1 6-1,4 1 1,-1-1 0,1-2 0,0-3 0,-1-8 0,1-4 0,-2-7 0,0-9 0,-1-8 0,-1-7 0,1-5 0,-7-17 0,0 0-10,0 0-11,0 0-5,4-18 2,-5 1-2</inkml:trace>
  <inkml:trace contextRef="#ctx0" brushRef="#br0" timeOffset="461">0 827 50,'0'0'24,"0"0"1,0 0-3,21-17-19,3 5-5,4 0 1,6-5 0,1 1 1,4-2-13,0-1-11,1 7-1,-8-5 0,1 9 0</inkml:trace>
  <inkml:trace contextRef="#ctx0" brushRef="#br0" timeOffset="671">413 708 57,'0'0'28,"0"0"-2,23 13-4,-4-9-23,5 1 0,2 3 0,5 4 1,-2 3 0,2 6 0,-7-1 0,-3 2 1,-5 0-1,-8 0 0,-2-3 1,-4-2-1,-2-17 1,-5 24-1,5-24 1,-14 7-1,14-7 0,-20-10 0,20 10 1,-19-33-2,11 6 1,3-9 0,3-4-1,7-5 1,7-2-1,4-3-1,8 11-14,2 2-9,0 5-2,4 11 1,-4 3 0</inkml:trace>
  <inkml:trace contextRef="#ctx0" brushRef="#br0" timeOffset="1051">994 833 29,'-10'16'27,"10"-16"0,-11 15 0,11-15-13,0 0-7,0 0-4,10-24-3,4 11 0,-2-6 0,4-2 0,2-4 0,-1-2 0,-1-4 0,1 1 1,-4 2-1,-7 1 0,2 3 0,-8 6 1,0 18-1,-19-19 0,1 24 0,-6 9 0,-2 4-1,0 6 1,-3 3 0,3 7 0,2 2 0,8-2-1,6 0 1,9-2 0,2-3 0,2-2 0,9-1-1,2-6 1,4-3 0,3-5 0,3-5-1,4-4 0,-1-8-16,4-7-8,3-1-1,-2-9 1</inkml:trace>
  <inkml:trace contextRef="#ctx0" brushRef="#br0" timeOffset="1462">1343 816 40,'-5'17'26,"5"-17"0,0 0-1,0 0-14,19 2-6,-4-9-5,6-1 0,1-6-1,3-3 1,2-3 0,-3-4 0,0-5 0,-4-2 1,-4 3-1,-6-1 0,-6 7 0,-4 3 0,-9 4 0,-7 11 1,-4 11-2,-6 7 1,-3 8 0,0 5 0,-3 3 0,5 6 0,6 3 0,8-1-1,6-3 1,11-1 0,8-1 0,13-8 0,9-1 0,7-7 0,8-5 0,6-5 0,-2-2-21,0-9-3,-1-2-3,-12-11 2</inkml:trace>
</inkml:ink>
</file>

<file path=ppt/ink/ink2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0:29.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11695 0 21,'0'0'26,"0"0"1,0 0-5,0 0-5,0 0-5,0 0-2,0 0-4,0 0-5,0 0-1,0 0 0,0 0-1,0 0 1,0 0 0,0 0 0,0 0 0,-11 16 0,11-16 0,0 0 0,0 0 0,0 0 0,-5 17 0,5-17 0,0 0 0,-3 22 0,3-22 0,0 21 0,0-21 0,3 29 0,-2-14 0,1 4 0,0 5 0,2-7 0,-4 12 0,2 2 0,0 3 0,-4 4 0,-1 7 0,-4 3 0,3 2 0,-8 15 0,3-4 0,-6 5 0,-1 7 0,-4 3 0,1 3 0,0 3 0,-6 2 0,1 2 0,-3 1 1,-1 1-2,-3 1 2,-2 3-2,-5 4 1,-4 4 0,-5 1 0,-3 2 0,-6 3 0,-9-5-1,-6 9 0,-7 0 1,-6-2-1,-3 0 0,-4 3 0,-4-1 0,-5 3 0,-2 6 1,-1-10 0,-4-4 1,-6 3-2,-4-3 1,-2-4 0,-6-4-1,2-4 1,-4 1 0,-3-3-1,-1 4 1,-1-10-1,-2-2 2,-1-6-2,0-4 1,-4-4 0,1-5 0,-1-4 1,-1-6 0,-1-4 0,2-2-1,0-5 1,-5 0-1,2-5 1,-2-2-1,0-7 0,2-4 0,-2-2 0,2-4 0,3-2 0,0-5 0,3-4 0,-2-1 0,3-3 0,2-3 0,2 1 0,0-4 0,0-1 0,2-4 0,0 0 0,2-1 0,1-4 0,0 0 0,3-4 1,-1-3-1,3 0 0,1-3 0,0-4 0,2 1 0,2-4-1,1-4 1,2-3-1,-2-2 1,2-1-1,2-2 1,4-4-1,-1-3 1,2-3 0,6-3-1,-2-2 2,1-2-2,-1-2 1,0-6 0,-2 1 0,4-2 0,2 1 0,-3-1 0,4-2 0,7-1 1,-2-1-1,1-1 0,1 2 0,1-2 1,0-2-2,2-3 2,1 0-1,2 2 0,5-4 0,-1 2 0,6-2 0,6 0 0,2 2 0,3 1 1,3-1-1,0 3 1,4-1 0,4 1 0,0-1-1,-1-1 1,1-1 0,2 2-1,1 1 0,3 0 0,0 2 0,4 0 0,3 4 0,2 6 0,5 0 0,1 4 0,4 1 0,4 7 0,4 6-1,3 3 2,3 6-2,1 5 1,4 4 0,3 7 0,5 19 0,-8-22-1,8 22 1,0 0 0,0 0 0,0 0 0,0 0 0,0 0 0,0 0-14,12 25-11,-12-25-2,0 16 0,0-16 1</inkml:trace>
</inkml:ink>
</file>

<file path=ppt/ink/ink2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13.73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1000 99 30,'18'-27'19,"-18"27"-1,16-23-2,-16 23-3,13-15-4,-13 15-4,0 0-2,0 0-2,0 0-1,-2-16 0,2 16 1,-16-6-1,16 6 0,-20-4 0,4 1 0,2 1 0,-1 0 0,15 2 0,-17 2 0,17-2 0,-20 9 0,20-9 0,-17 20 0,4-3 0,0 9 0,-3 5 0,-4 9-1,-1 5 1,0 8 0,-3 4 0,0 8 0,-2 1 0,-1 2-1,-4 0 1,1-6 0,-4-1 0,-2 5 0,1-2 0,-2-8 0,-3-2 0,-1-8 0,1-3 0,1-3 1,2-7-1,0-16 0,2-9 0,1-8 0,5-8 0,0-8 0,5-16 0,-1-8-1,-4 4 1,10-6 0,-4-2 0,11-4-1,4-4 1,6-3 0,7 5 0,8 0-1,16-10 1,-2 3 0,15 0 0,1 7 0,3 11 0,2 6 0,2 12 0,0 13 0,-2 8-1,-1 10 1,-2 11 0,-3 10 0,0 5 0,-2 5-1,-3 4 1,-1 1 0,-2 4 0,-4-3 0,-2-1 0,-4-11 0,-2 2 0,-2 3 0,-3-16-1,-2 7 1,-2-3 0,-3-8 1,-2-2-16,-8-18-8,14 12-1,-12-28 1</inkml:trace>
  <inkml:trace contextRef="#ctx0" brushRef="#br0" timeOffset="831">1374 771 40,'8'15'24,"-8"-15"1,14-5-2,2-2-24,10-2 0,6 1 1,6 1-2,3 0-17,1-3-5,5 5 0,-10-6 0</inkml:trace>
</inkml:ink>
</file>

<file path=ppt/ink/ink2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15.03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-2 728 48,'6'-23'24,"-6"23"0,26-20-9,-6 9-15,7 4 0,4 7-1,4 7 1,1 12 0,1 9 0,-6 10 0,-5 8 0,-10 7 0,-6 8 0,-12 1 1,-6-9-1,-10 5 1,-3-4 0,-3-11 0,1-4 0,1-11 0,1-8-1,1-13 0,4-7 0,6-20 0,5-13-1,9-10 0,7-9 0,8-8-1,9-9 2,11-1-1,1 3 0,10 0 2,2 5-1,1 10-12,-3 7-12,-8 6 1,-1 16 0,-17 5-1</inkml:trace>
  <inkml:trace contextRef="#ctx0" brushRef="#br0" timeOffset="390">601 1128 32,'-3'21'25,"3"-21"-1,0 0 2,0 0-14,22-10-13,-6 1 1,2-13-1,5-11 1,3-3 0,3-2 0,-2-13 0,2-1 0,-4-1 0,-6 4 1,-6 6 0,-8 9 0,-8 12 0,-14 15 0,-8 17-1,-13 13 1,0 13 0,-8 7-1,3 8 0,2 4-1,6 2 0,12-2 0,12-10 0,11 3 0,9-7-1,14-6 1,8-8 0,12-10 1,6-13-8,6-16-16,6 8-1,-6-23 1,4-2-1</inkml:trace>
  <inkml:trace contextRef="#ctx0" brushRef="#br0" timeOffset="981">1159 822 36,'3'-17'25,"-3"17"0,19-26-1,-19 26-16,31-10-8,-8 17-1,-1 7 1,3 8 0,-3 7 0,-4 7 1,-3 6-1,-6-1 0,-6 4 0,-1-2 1,-7-7-1,2-2 0,-5-10 0,5-3 0,3-21 0,0 0 0,0 0 0,-15-12 0,18-14 0,1-14 0,5-4-1,6-13 1,1-2 0,10 6 0,6-4-1,5 13 1,2 8 0,2 15 0,1 14 0,-5 16 0,2 13 0,-10 12 0,-7 9 0,-9 6 1,-6 6 0,-10-5 0,-6-1-5,-2 1-19,3-3-2,-6-15 0,9-11 0</inkml:trace>
  <inkml:trace contextRef="#ctx0" brushRef="#br0" timeOffset="1502">2229 882 36,'15'-24'24,"-11"7"2,1 0-7,-5 17-10,10-33-5,-5 14-4,-2 0 0,0-1 0,-1 1 0,0 2 0,-4-1 1,0 3-1,2 15 1,-9-24-1,9 24 1,-18-12 1,2 8-1,-4 6 0,-6 10-1,-4 7 1,-6 9-1,-4 4 1,-1 10-2,-1 4 1,3 4 0,5 2-1,9-3 0,5-2 0,12-11 0,10 0-1,7-13 1,8-3-1,8-10 1,6-6-1,5-11 1,-1-10 1,2-7 0,-1-16-1,-2-6 2,-2-14-1,-6 1 0,-3 2 1,-7 6 0,-5 4-1,-3 13 2,-3 17-1,-5 17 0,-6 22 1,-2 9-1,-2 7-1,2 7 1,0 4-1,3 5-1,3-6 1,7-3-1,5-9 0,8-9-14,6 1-11,-5-20 1,9-1-1,-2-17 1</inkml:trace>
  <inkml:trace contextRef="#ctx0" brushRef="#br0" timeOffset="2093">2447 839 49,'13'-22'24,"-3"-7"2,8 1-6,3 3-20,3 7-1,0 5 0,-1 7 1,1 10 0,-3 4 0,-3 13 1,-4 5-1,-4 8 1,-5 4 0,-3 5 0,-6 0-1,-2 2 1,-2-6-1,0-2 1,-2-8-1,2-5 0,3-9 0,5-15 1,0 0-1,0 0-1,0 0 1,-10-24 0,14-1-1,1-8 1,3-7-1,1-6 0,6-2 1,3-4-1,3 6 1,0 4-1,1 6 1,1 9-1,1 9 1,-1 12 0,-2 11 0,-2 8 0,-1 8 1,-2 7-1,-3 3 0,-2 3 1,-4 2 0,-4 0 0,-3-3 0,-1-2 0,-6-5 0,1-4 0,-2-5-1,8-17 1,-13 21-1,13-21 0,0 0 0,-8-16-1,12-4 0,3-9 0,4-8 0,7-7 0,3-3 0,3 1 0,5-1 0,0 6 1,2 7 0,-2 10-1,0 8 2,-4 13-1,-6 10 1,-1 5-1,-7 12 1,-3 7 0,-3 7 0,-5 3 0,-3 4 0,-4-1-1,2-1 0,-1 0 1,3-7-1,1-6-1,5-5 0,4-6 1,-7-19-1,29 16 0,-8-20 1,3-8-1,2-8 1,3-8 0,2-11 0,1-8 0,-1-3 1,-4 0-1,-4 4 1,-4 3-1,-2 7 1,-6 10 0,-5 7 1,-6 19-1,0 0 0,0 0 0,-16 14-1,7 5 0,-4 7 0,1 5 0,-2 8 0,1 1 0,6 3-1,1 0 1,3-4-1,4-3 0,4-5 0,2-5 1,9-7-1,-2-7 0,9-5 0,3-9 1,3-8-1,0-6 1,0-9 0,3-10 0,-1-6 0,2-2 0,-6-2 0,-1 1 0,-2 2 0,-3 3 0,0 8 0,-3 10 0,1 6 0,-2 6 0,0 6 0,1 8 0,2 5 0,1 7 0,-4 6 1,1 1-1,-3 5 1,-2 5 0,-7-1 0,-3 1 0,-4-3 0,-6 0 0,-3-7 0,-1 1 0,1-10-1,-2 0 0,12-15 1,-18 11-1,18-11 0,0 0-1,-15-24 1,17 1-1,3-4 0,4-9 0,8-4 1,2-5-1,10-3 0,5 4 0,3 2 1,2 4-1,0 11 1,-4 8 0,-2 5 0,-4 12 0,-7 9 0,-5 7 1,-6 5 0,-1 5-1,-6 5 1,1 2-1,-3 5 1,0-3-1,-2 2 0,0-1 1,0-5-2,0-3 1,3-5 0,0-4 0,-3-17-1,18 12 0,-4-17 1,4-11 0,6-6 0,1-9 0,4-10 0,0-2 0,-2-4 1,-1 1-1,-5 4 1,-1 5-1,-9 4 1,0 11-1,-4 6 1,-7 16-1,5-17 0,-5 17 0,0 0 1,0 0-1,0 0 0,-2 24 0,-3-5 1,0 7-1,0 5 0,-1 6 0,1 3 0,0 0 0,2 1 0,1-2 0,6-2-1,0-8 0,6-5 1,0-5-1,6-11 0,3-6 0,7-9 1,3-10-1,4-10 1,1-8 0,1-4 0,1-6 1,-4 0-1,-4-1 1,-7 3 0,-5 3 0,-8 2 1,-6 9-1,-9 1 0,-4 4 0,-9 5 1,-4 7-2,-8 6 0,-4 6 1,-4 6-2,-2 10 1,0 5-1,-5 8-12,6 3-14,9 8 0,5-6 0,10 4 0</inkml:trace>
  <inkml:trace contextRef="#ctx0" brushRef="#br0" timeOffset="4065">4784 1073 45,'0'0'27,"-18"7"1,18-7-3,0 0-16,0 0-10,0 16 0,0-16 0,13 17 0,-2 7 0,2 4 0,2 4 1,1 6 0,0 3 0,-2 4-1,1 9 1,-4-1 0,-3-5 0,-4-2 0,-8 1 0,-4-2 1,-8-2 0,-5-4 0,-10-4 0,-3-6 0,-4-9 0,0-6 0,1-10 0,0-9 0,8-11-6,1-17-15,11-10-6,12-7-2,2-11 1</inkml:trace>
  <inkml:trace contextRef="#ctx0" brushRef="#br0" timeOffset="4446">4738 518 54,'0'-21'27,"-1"-5"-1,10-5 0,4-5-28,12-3 1,5-13 0,7-3 0,7 5 1,3 2-1,2 3 1,-4 7-1,-6 6 2,-7 6-1,-8 16 1,-8 8-14,-16 2-11,0 0-2,-16-4 1,-10 3-1</inkml:trace>
  <inkml:trace contextRef="#ctx0" brushRef="#br0" timeOffset="4907">3131 241 54,'0'0'27,"0"0"0,0 0-1,-14 5-27,14-5-1,0 0 0,0 0-5,9-16-19,-9 16-1,0 0-1,20-8 1</inkml:trace>
</inkml:ink>
</file>

<file path=ppt/ink/ink2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24.1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316 669 16,'-3'-19'29,"-5"2"-1,3-2 2,5 19-11,-13-26-3,13 26-4,0 0-7,0 0-5,-18-10 0,18 10 0,-16 10 0,6 9 0,-1 7 0,0 7 0,-2 6 0,0 9 0,-2 9 0,1 9 0,-4 13 0,2-2 0,-2 6 0,0 1 0,-1 1-1,-1-5 1,6-4 0,1-7 0,2-10 0,3-10 0,1-12 0,4-8 1,5 2-8,-2-31-16,-4 19-3,4-19-2,2-19 1</inkml:trace>
  <inkml:trace contextRef="#ctx0" brushRef="#br0" timeOffset="420">12 982 61,'-1'-26'28,"1"2"0,-2-3-2,5-2-21,5 1-7,10 1 0,3-8 1,10 1-1,4 6 2,9-1-1,6 6 1,5 3-1,0 6 2,-2 14-1,-1 16 0,-9 8 2,-4 7 0,-15 8 0,-9 9 0,-15 9 1,-13 7-1,-13-6 0,-10 6 0,-9 0-2,-8-1 0,-4-4 0,-1-6 0,3-6 0,5-11 1,8-7-2,7-8 2,11-6-3,6-9 1,18-6-2,0 0 1,0 0 0,0 0 0,31 22-1,-7-10 1,8 7 1,0 3 1,7 4 0,0 0 0,0 1 0,-1-1 0,-2-3 0,-5-8-11,-1-3-13,1-3-2,-5-11 0,6-5-1</inkml:trace>
  <inkml:trace contextRef="#ctx0" brushRef="#br0" timeOffset="891">645 1538 52,'0'0'28,"0"0"1,0 0-3,0 0-11,0 0-15,29-15-2,-8 1 0,3-5 0,9-5 1,2-5 1,2-7 0,1-4 0,-9-8 1,-2-4-1,-8-1 1,-2 5 0,-17 1 1,-4 9 0,-15 9 0,-2 14 0,-6 15-1,-6 17 1,-2 9-1,-1 10-1,-1 8-1,2 6 1,10 2-1,3 3 0,7-2 0,7-3-1,10-1 0,6-3 1,11-6-1,5-6 1,12-5 0,4-10 0,5-5-1,2-12-17,3-9-6,-1-7-1,-6-13-1</inkml:trace>
  <inkml:trace contextRef="#ctx0" brushRef="#br0" timeOffset="1332">1102 1287 64,'0'0'29,"-3"-28"-1,8 6-3,-5 22-18,27-29-8,-9 13 0,5 6 0,1 0 0,3 8 0,1 4 1,-6 11 0,-1 6 1,-5 11 0,-1 6 0,-9 3-1,-4 6 1,-2 3 0,-5-3 0,-1-4-1,-2-4 1,0-7-1,-1-7 0,3-8 1,6-15-1,0 0-1,0 0 0,-11-34 1,16-7-1,4-9 0,4-5 0,8-7 0,3 0 0,9 3 1,2 6 0,6 13-1,-1 13 1,0 13 0,1 10 0,-7 11 0,-2 11 0,-6 9 1,-5 8 0,-5 4-1,-7 4 1,-5 0 1,-4 2-1,0 1-17,-7-6-10,-1-9 1,-2-9-4,10-22 2</inkml:trace>
  <inkml:trace contextRef="#ctx0" brushRef="#br0" timeOffset="2053">2310 1056 30,'0'0'28,"0"0"-1,9-15-2,-9 15-9,-1-16-4,1 16-5,-2-15-7,2 15 1,-8-24 0,8 24 1,-16-24 0,16 24 0,-23-18 0,23 18 0,-33-6-1,10 12 1,-3 6-1,-3 7-1,-3 12 0,-4 7-1,-3 12 1,-3 4-1,4 6 0,5 0 0,12 0-2,-1-6 1,20-6 0,12-9-1,13-9 1,9-15-1,15-10 2,-1-12-1,5-10 2,5-12-1,-8-9 1,-4-8 0,-5-6 1,-5-1-1,-8 1 0,-7 4 1,-6 3 0,-5 9 0,-6 7 1,-1 10 0,-1 19 1,0 0-2,-14-9 1,9 26 0,-3 7-1,1 9 0,4 7-2,0 1 0,6 5-1,2-2 1,8-3-1,3-7 0,7-6-1,1-13-9,8-4-13,-1-10-1,-1-11 0,-1-5-1</inkml:trace>
  <inkml:trace contextRef="#ctx0" brushRef="#br0" timeOffset="2643">2602 1144 64,'-5'-29'29,"5"12"-2,5-7-1,10 3-20,1 0-7,5 1 0,3-1 0,3 5 0,1 4 0,-1 5 1,1 11 0,-7 8 1,-4 7-1,-4 8 1,-5 8 0,-4 6 0,-4 6 0,-4 1-1,-2-2 1,0 1 0,-3-6-1,3-6 0,1-6 0,2-7 0,3-22 0,-7 17 0,7-17 0,-1-20-1,4-4 0,0-11 1,5-6-1,2-7 0,6-4 0,4-3 1,2 3 0,2 4-1,2 7 2,0 8-2,0 9 1,-2 10 0,-3 9 0,0 9 0,-3 9 0,-4 8 0,-1 5 1,-1 7 0,-6 3 0,-1 2 0,-5 1-1,-2 2 1,-3-4 0,-1-3 0,0-5-1,-1-5 0,2-5 0,5-19 0,-8 21 0,8-21 0,0 0-1,-1-29 0,5 5 1,3-7-1,6-9 0,3-3 0,3-5 0,9 0 1,4-1 0,0 6 0,4 4 0,-1 8-1,1 7 2,-4 8-2,-1 11 1,-9 8 1,-4 10 0,-5 7 0,-8 8 0,-7 8 0,-4 2 0,-2 5 0,-5 2-1,2-1 0,1 1 0,2-4-1,3-5 1,5-6-2,6-4 1,3-8 0,-9-18 0,30 13 1,-6-22-1,1-10 0,5-7 1,1-8 0,3-11 0,3-7 1,-3-6-1,0-1 0,-3 1 0,-6 6 0,-4 2 1,-4 11 0,-8 8 1,-2 12-1,-7 19 1,0 0-1,-18-7 0,18 7 0,-28 33-1,12-6 0,2 6-1,-2 6 1,1 6 0,2 2-1,5-1 0,2-1 1,6-2-2,1-7 1,6-3 0,2-11 0,6-5 0,1-13 0,5-6 0,0-10 1,2-7 0,3-10 0,3-9 0,1-7 0,3-3 1,2 2-2,1 1 2,-3 3-1,0 6 0,-4 9 0,-3 11 0,-4 9 0,-2 9 0,-6 8 1,-1 8 0,-3 7 0,-2 3 0,-2 5 0,-6 3 0,0 2 0,-5 0-1,-3-4 1,-3 0-1,-2-6 0,2-4 0,0-5 0,11-19 1,-17 14-1,17-14 0,0 0-1,-8-31 1,15 3 0,2-8-1,6-10 1,6-6 0,3-1-1,12-4 1,4-7 0,2 4-2,2 10 2,-2 17-1,-2 13 1,-4 9 1,-4 13-1,-10 8 0,-4 18 0,-6 8 2,-6 2-1,-6-2 0,-2 2-1,-2 2 0,-1-4 0,1 0 0,1-5 0,2-4 0,2-8-1,-1-19 1,15 21-1,-15-21 1,27-12 0,-7-5-1,4-7 1,2-9 0,3-7 1,1-8-1,3-7 1,-1 0-1,0 0 0,-4 1-1,-6 8 2,-4 6-2,-3 8 1,-6 9 0,-9 23 0,7-15 0,-7 15 0,0 0 0,-15 24 0,7-3 0,0 6 0,-3 4 0,-1 7 0,3 0 1,-1 3-2,2 2 2,5-2-1,1-3 0,2-5 0,5-2 0,1-7-1,4-3 1,5-9-1,4-5 1,2-9 0,5-5 0,0-10 0,4-7 0,4-7 0,0-9 1,2-8 0,-6-4-2,-4 2 2,-3 1-2,-7 4 2,-8 5-1,-8 9 0,-10 7 0,-7 12 0,-9 9 0,-7 6 0,-4 6 0,-1 3 1,-1 0-1,2 12 0,0 5 1,6 2-1,3 2 1,6 0-1,9 3-19,3-5-7,9 5 0,4-16-2,8-2 0</inkml:trace>
  <inkml:trace contextRef="#ctx0" brushRef="#br0" timeOffset="4606">4946 1032 52,'-13'23'30,"1"1"1,0-4-2,11 11-10,2 0-20,2 2 1,9 1-1,2 3 0,4 0 0,5 1 1,-1 2-1,3-2 1,-3 0-1,1-2 1,-4 2 0,-1-4 0,-2 1 0,-1-4 1,-4-6-1,-5-1 0,-6 4 1,-6 1 0,-10-3-1,-10 0 1,-11-4 0,-8-1-1,-6-2 1,-2-5 0,-2-14-1,-4-14-20,7-9-6,8-16-1,9-16-2,11-19 0</inkml:trace>
  <inkml:trace contextRef="#ctx0" brushRef="#br0" timeOffset="4977">4943 506 73,'21'-38'29,"7"-9"-2,2-6-6,7 1-22,9 1 0,2 2 0,2 6 1,-1 2 0,-3 5 0,-5 5 0,-7 8 1,-15 3-14,-19 20-12,0 0 0,-16-19-3,-12 17-1</inkml:trace>
  <inkml:trace contextRef="#ctx0" brushRef="#br0" timeOffset="5287">3626 321 68,'-16'0'31,"16"0"-3,-17-19-15,17 19-40,18-10-3,-18 10 0,23-14-1</inkml:trace>
</inkml:ink>
</file>

<file path=ppt/ink/ink2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35.51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1151 50,'-11'27'30,"4"-11"2,7-16-2,0 0-15,0 0-10,0 0-4,10-19-1,14-5-1,7-7 1,4-12 0,7-10 0,2-14-1,5-4 1,1-16 0,0-15 0,-13-1 0,-6-2 0,-7-4 0,-3 12 1,-5 13-2,-6 16 1,-5 14 0,-2 18 0,-3 12-1,0 7 0,0 17 0,0 0 0,-6 33 1,-1-1-1,-1 13 0,-3 10 0,-5 19 1,-6 10 0,-2 16 0,-6-1 1,0 4-2,1 2 2,0-9-1,5 4 1,5-13 0,9-4 0,7-18 1,9-12-2,9-13 2,7-16-2,7-7 1,5-31 0,8-10-2,2-9 2,-2-11-2,-5-9 1,-4-6 0,-11 1 0,-7 1-1,-10 18 0,-12 1 1,-9 9 0,-7 15-1,-6 12 1,-3 14-1,0 9 1,1 5 0,5 1 0,5 2 1,8-1-1,11-6 0,2-22 1,30 21-1,-1-23 1,9-8-1,9-7 0,3-8 0,4-5 0,-1-5 0,-1-3 0,-7-1 0,-3 1 0,-8 6 0,-8 1 0,-5 5 0,-8 7 0,-13 19-1,13-21 1,-13 21 0,0 0-1,-2 28 1,-2-4-1,-1 9 1,-2 4 0,1 8 0,-1 3 0,1 2-1,3-2 2,4-10-1,4-2 0,5 2 1,8-16-1,7-10 1,6-4-1,2-9 0,10-6 1,2-7-1,2-8 0,-3-19-1,-4-2 1,-7-11 0,-7-11 0,-4 2 0,-15-1 0,-10 11-1,-18 6 0,-5 15 0,-13 15-1,-3 18 2,-7 15-1,-1 10 1,2 5 0,6 3 0,8-3-17,19 5-8,10-5-2,13-4-1,10-6 0</inkml:trace>
  <inkml:trace contextRef="#ctx0" brushRef="#br0" timeOffset="1072">1345 1046 68,'0'0'32,"0"0"-2,0 0-1,0 0-27,5-19-2,6 4 0,5-4 0,4-4 0,2-1 0,4-5 0,2-4 0,-1-3 1,-1 0-1,-5 0 0,-2 2 0,-6 1 0,-3 8 0,-5 2-1,-5 8 0,0 15 0,0 0 1,-18-7 0,7 28-6,-10-1 1,5 14 0,-7 3 1,5 9 1,-3 0-1,7 7 1,-3-4-1,12-10 6,7 1-2,5-13 1,7-1-1,4-12 0,8-4 1,3-8-1,5-9 0,0-5 0,3-7 0,-3-7 1,0-8-1,-3-4 0,-7-3 0,-1-1 0,-7 5 0,-5 2 0,-3 8-1,-5 11-1,-3 16 1,0 0-1,0 0 1,-21 35 0,10-9 0,1 4 0,4 3 2,1-2 0,7 0 1,4-7-1,7-2 1,5-8-1,6-2 0,7-2-5,-2-15-17,11 0-6,-4-12 0,4-4 0</inkml:trace>
  <inkml:trace contextRef="#ctx0" brushRef="#br0" timeOffset="1652">2126 737 44,'-21'-23'28,"21"23"1,-8-17-10,8 17-16,8-19-2,-8 19 1,27 0 0,-10 7-1,0 9-1,3 3 0,-4 6-1,-3 5 0,-3-1 0,-4 0 0,-4-2-1,-2-1 1,-4-7 0,1-2-1,3-17 2,-11 17-1,11-17 2,0 0 0,-13-20 1,13-3 0,5-7-1,4-6 1,6-4-1,6-1 1,5 0-2,3 6 0,3 8 0,2 13 0,-1 12 0,-3 11-1,-4 12 0,-3 11-1,-7 6 1,-5 7-1,-7 1 1,-8 0-1,-4-4 0,2 2-18,-7-13-6,3-5 0,10-26 0</inkml:trace>
  <inkml:trace contextRef="#ctx0" brushRef="#br0" timeOffset="2163">2947 666 36,'0'0'29,"0"-25"1,0 25-12,-6-18-9,6 18-8,-19 6-3,-2 7 1,-2 11-2,-8 6 2,-1 7 0,-2 5 0,2 4 1,4 0 0,5-1 1,10-4 0,9-6 1,8-6 0,9-12 1,8-3-1,5-14 0,7-6 0,1-11-1,1-8 0,-1-15-1,2-10 0,-4-13 0,-3-15 0,0-9 0,-4-4 0,-4 3 0,-7 6-1,-1 11-1,-6 15-1,-3 18 1,-8 22 0,4 16 0,-26 35 0,6 6 0,1 11 1,-1 11 0,3 6 1,5 5 0,4-1 1,8-2 0,7-6 0,6-10 1,6-7 0,2-12 0,-1-10-21,7-9-6,-4-12-1,3-13-1</inkml:trace>
</inkml:ink>
</file>

<file path=ppt/ink/ink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35.3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139 390 41,'-16'9'26,"16"-9"0,0 0-5,0 0-7,0 0-8,3-18-5,-3 18 0,21-22-1,-4 8 1,2-1-1,0-1 0,-1 4 0,0 3 0,-4 8 0,-14 1-1,13 22 1,-16 1-1,-5 8 0,-3 5 1,-2 2-1,0 3 2,0-3-1,5-1 0,5-6 0,6-7 1,8-9-1,10-6 1,8-11-1,5-8 0,5-9 1,-1-9-1,3-6 0,-1-8 0,-6 1 0,-9-2 0,-5 5 0,-6 3-1,-4 9 1,-7 9-1,-3 17 0,0 0 1,0 0-1,-17 33 1,8-2-1,1 9 1,-1 5 0,1 6 0,0 1 0,1 12 0,-1 2 1,2 6 0,-1 4-1,-1 4 1,2 6 0,-2 5-1,0 11 1,-2-3-1,-1-3 0,-2-1 0,-3-3 0,-2-9 0,-1-6 0,-4-9 0,0-13 1,-1-12-1,-2-12 0,-1-8 1,0-15-1,-1-11 1,-1-14-1,2-11 0,-1-14 0,1-9 1,4-13-1,6-12 0,2-5 0,9-7 0,6 0 0,9 0 0,11 1 1,6 4-1,9 7 0,9 7 0,4 4-1,3 4 1,-1 4-1,-1 4 1,-4 3-1,-3 0-1,-2 6-20,-6 8-2,-3 0-1,2 1-2</inkml:trace>
  <inkml:trace contextRef="#ctx0" brushRef="#br0" timeOffset="992">921-7 61,'0'0'27,"-16"-2"-1,16 2-7,-16 40-14,8 0-5,-3 13 0,-2 15 0,0 8 0,-2 8-1,2 4 1,0 4 1,-3-6-1,7-7 1,2-6 0,4-14 0,3-9-1,0-14 1,3-8-1,0-13 1,-3-15-1,0 0 0,12-22 0,-14-8-1,4-11 1,1-9-1,5-9 1,3-3-1,7-2 1,8 2 0,8 7 0,6 8 0,2 9 0,5 14 0,-4 12 0,-3 10 0,-7 11 0,-9 8-1,-11 9 1,-15 3 0,-9 4 0,-10-2 0,-11 0 0,-4-7-1,-4-1 2,-2-8-1,7-6 0,2-4-3,8-12-13,10-5-8,15 12-2,8-38 1,16 16-2</inkml:trace>
  <inkml:trace contextRef="#ctx0" brushRef="#br0" timeOffset="1452">1211 461 41,'12'28'25,"-12"-28"2,1 25-1,-1-25-11,11 23-14,-11-23-1,28 5 1,-9-8-1,4-6 1,-1-8-1,6-4 0,1-8 0,-3-4 0,-1-2 0,-2-3 0,-4 4 0,-6 1 0,-5 5 0,-6 6 0,-9 6-1,7 16 1,-25-8 0,2 13-1,-3 5 1,-3 8 0,-3 2 0,0 8 0,1 1 0,4 6 0,1-1 0,3 3 0,7-1 0,7-2 0,5-1 0,9-2 1,5-3-1,6-4 0,5-3 0,5-6 0,4-3 1,1-5-1,1-3 0,-3-6 0,2-5 0,1-2-9,-3-6-13,0-6-3,2-1-1,-2-8 0</inkml:trace>
  <inkml:trace contextRef="#ctx0" brushRef="#br0" timeOffset="1923">1853 316 54,'6'-16'27,"-4"-1"1,-2 17-7,2-19-8,-2 19-9,-18-3-6,18 3 1,-29 13 0,14-1 0,-1 6 2,5-3 0,4 4 0,7 0 0,5 2 0,5 0 0,8 1 0,-2 1 0,2 3-1,-1-1 0,-4 1-1,-5-2 1,-6 1-1,-7-3 1,-8-3-1,-6-3 1,-7-4-1,-6-4 1,-2-4 0,0-6 0,0-3 0,2-5 1,8-4 0,9 0-20,9-3-6,6-4-2,11-2-1</inkml:trace>
</inkml:ink>
</file>

<file path=ppt/ink/ink2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38.39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1278 60,'-1'-22'32,"-1"-2"-2,9 5-10,-6-5-9,12 8-3,-13 16-7,29-24-1,-11 21 0,3 4 0,0 11 0,-2 7 0,1 9 0,-9 12-1,-5 8 0,-6 7 1,-6 5-1,-5 2 0,-2-1 1,0-5 0,0-2 0,8-9 1,5-11 0,10-8 0,9-11 0,10-9 0,7-12 0,4-7-1,0-11 0,2-11 0,-1-11 0,-4-13 0,-10-3 1,-4-4-2,-10 4 2,-10 2-2,-4 8-1,-11 6 0,-2 15 1,-7 14-1,-2 11 0,-3 10 1,4 6 0,4 6 2,5-1 0,7 8 1,7-8 0,10 1-1,12-6 1,13-3-1,6-5 0,6-6-1,12 4-21,-7-12-5,5 5-2,-8-7-1</inkml:trace>
  <inkml:trace contextRef="#ctx0" brushRef="#br0" timeOffset="541">1075 1246 69,'18'-11'31,"-18"11"-1,0 0-6,-3-29-15,3 29-7,-2-24-2,2 24 0,-4-26 0,4 26 0,-5-21 0,5 21-1,-10-15 0,10 15-1,-16-7 0,0 9 0,-4 8 0,-6 2 0,1 10 1,-6 4 0,-1 7 0,-4 7 1,2 3 0,7 1 1,4 0 0,9-1 1,4-5 0,10-2-1,3-7 1,10-3 0,5-11 0,6-4-1,-1-10-1,6-6 1,1-9-1,1-4 0,-2-10 1,0-8-1,-1-7 0,-1-4 0,-1 1 0,-7 1 0,-4 5 0,-2 4 0,-4 8-1,-4 9 0,-5 19-1,0 0 0,0 0 0,-16 23 1,7 3 0,-3 5 0,1 7 1,3 5 1,1 0 0,6 3 1,2-4-1,7-4 1,7-7 0,4-7-2,12-2-13,-5-15-13,6-3 0,-4-11-3,5-7 1</inkml:trace>
  <inkml:trace contextRef="#ctx0" brushRef="#br0" timeOffset="1122">1342 1246 54,'-2'-18'31,"1"-1"-1,1 19-1,0-32-13,0 32-9,21-12-7,-21 12 0,27 12 0,-11 5 0,2 2-1,3 7 1,-3 6 0,-1 3 0,-2 3 0,-4-2 0,-3-3-1,-4-4 0,-4 0-1,-7-5 0,1-3 1,6-21-1,-18 22 0,18-22 1,-21 0 0,21 0 2,-11-25 1,11-1 0,3-9 0,7-3 0,7-8 0,6-4-1,4 0 1,6 2-3,1 3 2,3 5-2,-3 4 2,-4 7-2,-2 6 1,-6 6 0,-2 5 0,-20 12 0,22-12 0,-22 12-2,0 0 1,4 31-1,-11-3 1,-3 6-1,1 4 1,-4 7 0,5 1 1,0 1 0,3-4 1,5-3 1,3-9 0,8-7-1,-172-19-5,161-5-13,60-21-9,-18-10-4,3-8-2,-6-18 1</inkml:trace>
  <inkml:trace contextRef="#ctx0" brushRef="#br0" timeOffset="1683">1936 861 0</inkml:trace>
  <inkml:trace contextRef="#ctx0" brushRef="#br0" timeOffset="2043">2645 953 13,'21'-11'30,"-21"11"1,16-8-5,-16 8-7,0 0 0,8-21-3,-8 21-6,0 0-7,-3-16-3,3 16-1,-16-12 0,16 12 0,-23-12 0,8 7-1,-4 2 1,0 3 0,-4 0 0,-3 5 0,-6 7 0,-4 9 0,-2 4 0,-6 13 1,1 9-1,-3 6 1,4 4 1,5 3 0,10 1 0,6-6 1,14-5 0,12-10 0,13-15 0,14-13-1,9-12 0,5-12 0,4-13-1,2-15 1,-2-8-1,-6-6 0,-7 3 0,-10 1 0,-7 10-1,-9 7 0,-6 14-1,-5 19 1,0 0 0,-18 24 0,7 6 0,-1 6 0,4 2 2,2 1 0,3-2 0,4-6 0,7-6 0,7-7 0,4-10-1,6-8 1,4-8-1,5-11 1,1-9-1,5-13 0,1-13 0,2-21 0,3-8 1,-3-15-1,1-13 0,-4-8 0,-1 2 2,-7 2-2,-3 6 0,-5 18 0,-7 8 0,-8 18 0,-1 15 0,-4 14 1,5 15-12,-12 4 4,3 17 1,-2 15 0,-1 18-2,-11 62 7,-9 17 0,0 13 0,-9 6 10,13 14-3,-5-4 0,9-1 0,2-9 1,18-60-6,8-13 0,6-18 0,4-7 0,4-14-1,4-14 2,-4-14-2,2-12 0,-1-11 1,-5-8-1,-7-1 0,-7-6-1,-5 6-2,-8 5 1,-4 6 0,-6 8 0,-1 12 1,-1 4 0,16 6 1,-19 7 0,19-7 1,0 0 1,0 16-1,0-16 1,24 3 0,-5-3-2,1-3 1,-1-4-1,2 0 0,-2-2 0,-2-1 0,-17 10 0,24-19 0,-24 19 0,9-17-5,-9 17-14,-6-16-6,6 16-2,0 0-2,-19-6 1</inkml:trace>
</inkml:ink>
</file>

<file path=ppt/ink/ink2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1:52.8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1483 40,'0'0'24,"-13"19"0,13-19-3,0 0-17,0 0-5,0 0 0,0 0 1,0 0-1,0 0 1,0 0 0,23-26 0,-3 0 1,6-4-1,7-12 0,8-7 0,4-13 1,8-4-1,4-11 0,2-7 0,-1-11-1,-1-5 2,-5-5-1,1 0 0,-9 1 0,-6 6 0,-10 8 0,-9 12 0,-7 11 0,-7 13 0,-7 10 1,-4 10-1,-4 8 0,2 7 0,8 19 1,-22-21-1,22 21 0,-24 7 0,9 7 0,-6 12 0,-1 4 0,-6 10 0,1 9 0,-6 8 0,2 2-1,-1 4 1,5 2 0,5-4 0,1-4 0,5-1 0,6 3-1,2-1 1,4-3 0,6-5-1,4-4 1,4-2-1,3 3 1,4-8 0,2-13-1,3-5 1,4-5 0,4-6 0,-1-4 0,4-6 0,1-7 0,2-2 0,-1-5 0,6-4 0,-4-3 0,-1-3 1,2-4-1,-5-7 0,-2-6 0,-5 4 0,-4 2 0,-6 4 0,-6 1 0,-5 2 1,-5 5-1,0 23 1,-7-19-1,7 19 1,-18-12-1,18 12 0,-26 0 1,10 3-1,-4 2 0,-1 4 0,-2-4 0,-2 9 0,-1 6 0,1 4-1,1-1 1,1 3 0,3 2 0,4 0-1,1 6 1,2-4-1,5-4 1,1-2 0,2 3 0,2-5 0,1 1-1,2-2 1,2 0 0,1-5-1,-3-16 1,15 26 0,-15-26-1,23 16 1,-7-12 0,4-4 1,4-4-1,6-1 0,4-6 0,4-1 0,6-5 0,2-4 0,5-4 0,1-1 0,1-4 0,-1-12 1,-1-4-1,-2-1 0,-3-2 0,-3-2 1,-9 2-2,-6 3 2,-7 4-1,-6 12 1,-11 11-1,-8 3 0,-11 15 1,-6 6-1,-5 7 1,-2 4-1,2 7 0,0 1-1,6 8 1,8-8-1,12 10 1,10-3-2,8-1 2,9 2-1,5-3 1,0 1-1,-1-3 1,-2 6 0,-6-9 0,-8 1 0,-9-1 1,-10-1-1,-10 0 1,-4-4-1,-6-1 1,-6-6 0,-3-5 0,-1-5 1,1-4-6,2-5-18,0-16-3,8 4 2,-5-11-2</inkml:trace>
</inkml:ink>
</file>

<file path=ppt/ink/ink2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07.82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68 132 43,'-22'-14'24,"5"5"0,3-6-1,3-2-15,11 17-8,-7-26-1,7 26 1,16-24-1,-16 24 1,31-21-1,-7 17 1,2 3 0,6 2-1,6 8 1,-1 3 0,2 12-1,1 4 1,-1 8 0,-2 4 0,-3 6-1,-2 5 1,-4 2 0,-4 1 0,-6 3 0,0-2 0,-10-3 0,5-2 0,-10-5 0,5-6 0,2-4 1,-5-6-1,6-10 0,-11-19 1,2 23-1,-2-23-2,0 0-15,0 0-6,-20-24 0,12 8 1</inkml:trace>
  <inkml:trace contextRef="#ctx0" brushRef="#br0" timeOffset="411">387 230 37,'0'0'23,"-11"-20"2,11 20-1,0 0-11,-22 10-12,11 7-2,-5 11 1,-2 6 0,-4 4 0,-8 7 0,1 12-1,-1 4 1,-1-1 0,5 2 0,-3-1 0,3-3 0,5 3 0,2-6 0,6-12 0,5-10-8,6-10-13,2-23-2,32 1 0,4-18-1</inkml:trace>
</inkml:ink>
</file>

<file path=ppt/ink/ink2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08.7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31 422 47,'0'0'24,"-20"-21"1,12 6-3,8 15-15,-5-28-8,7 9 1,3-3-1,4-1 1,-1-2-1,9-1 1,9-2-1,4 1 1,4 3 0,2 6 0,0 8-1,-1 10 1,4 14 0,-5 12 0,-11 11 0,-7 12 0,-8 11-1,-8 9 2,-10 3-2,-7 2 2,-8-5-2,-9-2 2,-6 5-1,1-6 0,-2-8 0,4-8 1,6-10-1,4-9 0,7-5 1,9-11-1,11-15 0,5-22 0,10-6-1,-3-8 1,18-12 0,7-9-1,7-10 1,4-11 0,6-6 0,2 1-1,-1-1 1,9 0 0,-14 6 0,-8 8 0,-6 8 1,-7 12-1,-11 14 0,-10 6 0,-7 10 0,-1 20 0,-24-14 1,6 17-1,-6 10 0,-2 4 0,-2 9 0,-1 6 0,-2 8-1,4 5 1,1 10 0,2 7 0,4 3-1,4 2 1,5 0 0,8 0-1,7-3 1,8-4 0,7-15-1,7-4 1,10-13 0,3-2 0,4-14 0,3-2 0,4-8-9,-2-4-12,-5-5-2,0-5 0,-9-2 0</inkml:trace>
  <inkml:trace contextRef="#ctx0" brushRef="#br0" timeOffset="951">1156 754 37,'0'0'24,"0"0"0,13-21-5,-13 21-6,0 0-10,4-22-3,-4 22 0,24-17-1,-24 17 1,29-12 0,-29 12-1,32-2 1,-32 2 0,31 14 0,-31-14 0,8 27 0,-9-11 0,-4-1 0,5-15 0,-28 29 1,28-29-1,-32 18 0,17-15 0,-1-5 0,16 2 0,-24-10 0,24 10 0,-5-22 0,5 22 0,18-26-1,-18 26 1,29-21 0,-11 14 0,3 2 0,-3 5 0,4 0 0,-22 0 0,16 11 0,-16-11 0,-17 22 0,2-8 1,-8 1-1,-6-1 0,2-2 0,-2-2 0,4-1 0,3-2 0,22-7 0,-18 0 0,18 0-3,0 0-18,27-21-2,-11 6 0,10-1-2</inkml:trace>
</inkml:ink>
</file>

<file path=ppt/ink/ink2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10.4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32 192 35,'0'0'25,"-21"-14"0,21 14 0,0 0-11,-13-17-14,13 17 0,3-20-1,7 4 1,6 1 0,8-2-1,3-2 1,7 2 0,2 0 0,2 3 0,1 4 0,1 6 0,-3 8 0,-1 8-1,-4 8 1,-3 9 0,-3 11 0,-7 6 0,-4 9 0,-9 3 0,-6 6 0,-11 1 0,-7 2 0,-9 0 0,-7-6 0,-3-4 0,-3-6 0,-1-4 0,4-13 0,7-6 0,7-13 0,5-10 0,18-5 0,2-20 0,12-6 0,9-12 0,8-7 0,7-9 0,7-8 0,9-5 0,0-3 0,1-2 0,0 3 0,-2 6 0,-6 4 0,-8 9 0,-9 8 0,-5 7 0,-11 10 0,-4 6 0,-10 19 1,0-21-1,0 21 0,-18 4 0,18-4 0,-27 24 1,9-2-2,-3 5 2,2 8-2,-6 2 1,6 10 0,1 2 0,1 3-1,2-2 1,7 1-1,5-1 1,4-2 0,7-4 0,7-4-1,3-6 1,7-3 0,4-4 0,2-8-1,5-5 1,-1-7 0,2-7 0,0-4-6,2-4-16,-7-11-1,5-2 0,-9-9-1</inkml:trace>
</inkml:ink>
</file>

<file path=ppt/ink/ink2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11.5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62 128 37,'-27'4'26,"27"-4"0,-19-2-1,19 2-13,-16-5-12,16 5-1,0 0 0,0 0 0,20-21 0,5 18-1,5-6 1,9-5 0,9 1 0,8-1 0,9 7 1,4-5-1,0 5 1,-1-3 0,-2 1 0,-5 9 0,-6-3-1,-8 3 1,-9-2 0,-9 2 0,-5 2 0,-8-2 0,-16 0 0,15 0 1,-15 0-1,0 0-3,-5 19-13,5-19-8,-19 7-1,-1 3 1</inkml:trace>
  <inkml:trace contextRef="#ctx0" brushRef="#br0" timeOffset="460">27 464 57,'-19'-9'25,"19"9"0,-4-20-6,4 20-19,34-19 0,-5 9-1,8-2 0,8 1 1,10-1 0,6 0-1,4 0 1,4 0 0,-3 2 0,-3 3-1,-4 0 1,-4 2 0,-8 0 0,-9 2 0,-6 1 0,-7 0 0,-8 1 0,-17 1 0,20-4 1,-20 4-1,0 0-15,0 0-8,0 0-3,0 0 2,0 0-2</inkml:trace>
  <inkml:trace contextRef="#ctx0" brushRef="#br0" timeOffset="901">146 834 53,'-14'5'26,"14"-5"0,0 0-4,0 0-21,0 0-2,24 0-1,-3-3 1,3-3 0,13 0 0,6-3 1,9-3 0,7-2 0,6-1-1,4 0 2,-1-1-1,-4 1 0,-6 1-1,-13 2 1,-8 3 1,-10 3-1,-9 2 0,-18 4-20,16-3-5,-16 3 0,0 0-1</inkml:trace>
</inkml:ink>
</file>

<file path=ppt/ink/ink2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13.00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17 204 36,'0'0'25,"-10"-19"1,10 19-7,0 0-7,-8-15-8,8 15-5,17-4 0,0 3 1,8 1-1,5 0 0,9 3 1,5 4 0,4 7-1,1 3 1,-1 5 0,-1 6 0,-3 6 1,-4 6-1,-6 1 1,-2 2-1,-6-2 1,-1 2 0,-4 0-1,-2-3 1,-4-6-1,-1-1 0,1-4 0,-6-5 0,-4-1 1,2-8-1,-7-15 1,-2 19-13,2-19-8,0 0-5,-23-16 0,14-1 1</inkml:trace>
  <inkml:trace contextRef="#ctx0" brushRef="#br0" timeOffset="380">437 313 58,'0'0'27,"-21"22"-1,9 2-9,-5 3-16,-4 8 0,-6 4 0,-5 6-1,-4 5 1,-1 0-1,-2 1 0,-1-1 0,4 0 0,4-3-1,6 1 1,3-5-14,9-7-12,9-3-1,3-18 1,2-15-1</inkml:trace>
  <inkml:trace contextRef="#ctx0" brushRef="#br0" timeOffset="821">945 249 34,'-1'-21'26,"7"4"0,-3-7 0,4-2-12,6 6-14,3-1 0,0 4-1,2 3 1,1 5 0,-1 11 0,0 7 0,-2 11 0,-5 10 0,-3 2 1,-4 11-1,-6 12 1,-3 5 0,-1-1 0,-4-1 0,3-4 0,1-4-1,8-6 0,7-4 0,7-20 0,7-8-1,9-8 1,9-13 0,3-10-1,1-10 1,0-17-1,-1-8 1,-4-7-1,-4-3 1,-9 0-1,-6-1 1,-6 6 0,-4 4 0,-8 16 0,1 6 0,-4 11 1,-2 6-1,2 16 0,0 0 0,0 0 0,-10 23 0,9-1 0,-1 9 0,2 9 0,-2 4 1,-1 10-1,0 4 1,-4 2-1,1 2 1,-2 4 0,-2 4-1,2 1 0,0 1 1,0 0-1,1 0 0,3 4-1,-1-4 1,2 0 0,-2-3 1,-2-4-2,-2-3 2,-3-1-1,-2-5 0,-6-4 0,-4-2 0,0-2 0,-4-5 0,4-4 0,0-1-1,1-7 1,2-3 1,5-6-2,1-5 2,-1-3-1,-2-5 0,1-4 0,-6-5 0,0-7 0,-3-5 0,-1-5 0,1-7 0,2-7 0,1-11 0,4-9 0,1-6 0,5-10 0,3-9 0,6-3 0,5-3 0,7-3 0,7 3-1,9 5 1,10 1 0,8 9-1,5 8 1,8 6 0,3 3 0,0 7 0,-1 7-1,-4 5 1,-7 5-14,-8 6-11,-2 8-2,-12 0 1,2 8 0</inkml:trace>
  <inkml:trace contextRef="#ctx0" brushRef="#br0" timeOffset="1863">1949 515 57,'0'0'25,"13"-17"1,-13 17-10,0 0-12,20-5-4,-20 5 0,14 4 1,-14-4-1,0 0 1,10 18 0,-10-18 0,-10 16-1,10-16 1,-21 17 0,21-17-1,-24 14 1,24-14-1,-24 3 0,24-3 0,-15-5-1,15 5 1,0 0 0,-2-19-1,2 19 1,0 0-1,20-15 0,-20 15-15,0 0-10,21-7 0,-21 7-1,0 0 1</inkml:trace>
  <inkml:trace contextRef="#ctx0" brushRef="#br0" timeOffset="2524">2476 221 33,'-21'-15'27,"21"15"0,-19-16-6,19 16-5,-16-17-5,16 17-11,-13-20 0,13 20-1,3-23 1,7 8-1,6-1 0,8-1 1,5-2-1,5 2 1,2 0-1,1 3 1,-2 4 0,-4 6 1,-3 8-1,-11 9 0,-2 10 1,-9 9-1,-6 11 1,-6 2-1,-4 12 1,-1 3 0,0 2-1,1-5 1,4-4-1,4-8 0,7-7 0,11-6 1,8-16-2,7-11 1,4-12 0,6-10 0,1-14-1,0-9 0,0-9 1,-6-7-1,-6-2 1,-5 0 0,-6 1 0,-6 5-1,-3 11 1,-6 8 0,0 9 0,-4 9 0,0 15 1,0 0-1,0 0 0,0 22 0,1 4 0,1 8 0,0 8 0,-1 9 1,1 11-1,-1 2 1,-1 4-1,-1 3 1,-2 5-1,1 3 1,-1 3-1,-2 1 0,0 1 0,-2 4 0,1-1 0,-4 1 0,-3-5 0,-3 8 0,-2-2 0,-3-4 0,0-1 0,-3 0 0,0-5 0,0-5 0,-1 2 0,-2-16 0,1-7 0,2-8 0,0-9 0,-1-12 0,1-10 1,-2-7-1,2-12 0,3-11 0,-5-8 0,0-9 0,-1-6 0,-1-8 0,1-4 0,-2-8 0,1 1 0,4-13 0,0 3 0,7-3 0,5 2-1,8-1 1,11 3 0,7 3 0,9 2-1,9 11 1,7-1 0,6 2 0,4 5-1,1 6 1,0 1-1,-1 9-3,-7 3-16,-7 0-7,1 7 1,-10-5-1</inkml:trace>
</inkml:ink>
</file>

<file path=ppt/ink/ink2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16.75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96 79 48,'-14'2'27,"-2"-4"1,16 2-3,0 0-18,0 0-8,0 0 0,33-5 0,0 1-1,9-1 1,8 0 1,8-4 0,6 3 0,7-1 0,2-2 0,-2 2 0,-4 2 0,-4-2-1,-5 4 1,-11-1 0,-5 2 0,-15 1 1,-7 2 0,-20-1-1,0 0 1,0 0-2,-13 16-14,-5-11-9,0 4-3,-4-4 1,1 4-1</inkml:trace>
  <inkml:trace contextRef="#ctx0" brushRef="#br0" timeOffset="371">146 391 50,'-17'7'27,"17"-7"0,-23 11-2,23-11-18,0 0-7,0 0-1,37-11 0,0 3 0,8-1 0,12-3 0,7 0 1,9-4 0,4 2 0,-1 8 0,0-5-1,-7 3 1,-5 1 0,-6 2 0,-8 1 0,-11 2 0,-8 1 0,-9 1 0,-7 3 1,-15-3 0,0 0 0,-5 21-7,-11-11-12,-8-1-8,3 5 0,-10-1 0</inkml:trace>
  <inkml:trace contextRef="#ctx0" brushRef="#br0" timeOffset="751">35 811 55,'-19'12'27,"1"-9"0,18-3-3,0 0-18,0 0-7,35-7 0,4 0-1,9-1 1,10-3 1,12-1-1,9 2 1,5-2 0,-2 2 0,-6-1 0,-7 4 0,-13 0 0,-9 4-1,-13 1-16,-16 0-9,-18 2 0,0 0-1</inkml:trace>
</inkml:ink>
</file>

<file path=ppt/ink/ink2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18.01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45 326 32,'0'-28'27,"6"6"-1,4-2-2,1-1-10,13 15-6,5-2-8,5 7 0,5 8 0,3 9 0,3 9 0,2 12 0,-2 6 0,-1 4 0,-3 5 0,0 6 0,-4-4-1,-3-2 1,-4-10 0,-2-2 0,-7 0 1,-2-14-1,-4 4 1,-6-5 0,-2-6 1,-7-15-1,2 24 1,-2-24-9,0 0-8,-25-10-5,8-9-6,-1-5-1,-8-10-1</inkml:trace>
  <inkml:trace contextRef="#ctx0" brushRef="#br0" timeOffset="311">396 399 63,'-22'13'28,"4"7"-2,-5 8-7,-2 6-19,-4 4-1,-4 5 0,-1 5 1,-1 0 1,-1 2-1,2-2 1,2 1-1,5-6 1,4-4-5,7-8-19,6-2-2,10-29-3,5 23 1</inkml:trace>
  <inkml:trace contextRef="#ctx0" brushRef="#br0" timeOffset="851">906 196 54,'-18'6'26,"18"-6"2,0 0-8,0 0-13,-14 0-8,14 0 1,0 0-1,0 0 1,24 13 0,-6-11-1,8-4 0,6 1 1,10-4 0,5-2 0,3-4 0,0-1-1,-2-1 1,-4-1 0,-7 3 0,-8 5 1,-10 0-1,-19 6 0,0 0 0,-3 21 1,-16-2-1,-7 8 0,-3 6 0,-5 7 0,0 1 0,0 4 0,5 1 0,5-1 0,6-4 0,7-6 0,6-6 0,8-7 0,-3-22-1,24 23 1,-3-25 0,2-7 0,4-4 0,3-3 0,-3-1 0,-1 0 0,1 3 0,-4 4-1,-2 8 1,0 9 0,-5 8 0,-2 9 0,-2 12 1,-1 11 0,-5 6 0,1 9-1,-4 9 1,-3 6 0,0 11-1,-1 5 1,-4 5-2,-2 2 2,-2 3-2,-3-3 2,-4-1-1,-3-6 0,-4-10 0,-1-11 0,-5-10 0,-3-10 0,-2-13 0,-3-6 0,0-16 0,1-8 1,1-11-1,-1-10 0,2-19 0,3-3 0,4-9 0,4-12 0,4-9 0,5-12 0,5-12 0,9-8 0,7 1 0,11-9-1,11-1 2,9 0-2,11 1 0,6 8 1,6 7-1,4 9 0,4 8 0,-1 5 0,-10 7 0,-6 10 0,-12 12 2,-9 9-1,-11 13-13,-20 16-12,0 0-1,0 0-1,0 0 1</inkml:trace>
  <inkml:trace contextRef="#ctx0" brushRef="#br0" timeOffset="1763">1807 659 56,'0'0'27,"0"0"0,0 0-6,0 0-21,0 0 0,14 12 1,-14-12-1,0 0 1,0 0 0,0 0-1,0 0 1,0 0-1,-14-5 0,14 5 0,0 0-1,0 0 0,0 0 1,0 0-1,0 0 0,0 0 1,0 0-1,0 0 1,0 0-2,14-14-15,-14 14-9,0 0 0,28-12-1</inkml:trace>
  <inkml:trace contextRef="#ctx0" brushRef="#br0" timeOffset="2093">2321 358 54,'0'0'27,"0"0"1,0 0-3,0 0-25,0 0 1,0 0-1,0 0 1,-19 9-1,19-9 0,-16-14 0,16 14 0,-24-27 0,11 6 0,0-7 0,-2-1 0,4 0 0,0 0 0,3 3 0,0 2-1,3 5 1,5 19 0,0-16-1,0 16 1,18 4-1,1-1 0,5 2 1,10 0-1,5-3 1,4-2 0,7-5 0,4-4 0,-3-1-1,-2-5 1,-7-3 0,-9 3 1,-5-2-1,-9 1 1,-19 16 0,7-19-1,-7 19 1,-26 6-1,5 9 1,-5 6-1,3 8 0,-4 7 0,1 9 0,0 3 0,5 2-1,2 1 1,5-1 0,2-3 0,1-4 0,5-7 0,4-9-1,2-4 1,0-23-1,13 15 1,-13-15 0,32-12 0,-9-2-1,-1-1 1,2 0 0,1-1 0,0 6 0,1 3 0,-1 9 0,-4 4 0,-2 8 0,0 7 0,1 6 0,2 6 0,-2 7 1,-1 6-1,-3 2 1,0 6-1,0 1 1,-1 5 0,-4 3-1,0 3 1,6-1-1,-6 1 0,0 4 0,0-1 0,-1 2-1,0-3 2,-2-1-1,-3-1 0,-13-6 0,6-1 0,-4 1 1,-2-3-1,1-6 0,-4-3 0,-7-6 1,2-5-1,-5-4 1,-5-5-1,-1-11 0,-4-5 0,-8-7 1,2-3-1,-2-6 0,1-4 0,1-6 0,1-5 0,1-3 0,-1-11 0,7-8 0,2-9 0,6-12 0,6-14-1,5-10 1,14-14-1,7-5 1,12-1 0,7-1 0,9-5-1,5 11 0,9 4 0,8 8 1,4 3-1,2 2 0,6-6 0,4 1 0,-2 10 1,-6 3 0,-8 5-15,-9 13-10,-12 15-3,-15 7 1,-16 20 0</inkml:trace>
</inkml:ink>
</file>

<file path=ppt/ink/ink2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32.2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48 188 49,'-16'-5'28,"2"2"0,14 3-6,-18-18-15,18 18-7,13-19-2,-13 19 0,24-20 0,-8 9 1,5 3 0,-3-1 1,0 4-1,3 2 1,-2 3 0,2 5 0,1 3 0,4 8-1,2 6 1,1 8 0,3 6 0,-2 7 0,1 7 1,0 4-1,-6 2 0,-4 3 0,-3-2 0,-5-2 1,-5-6-1,-6-5 1,-6-7 0,0-6 0,-4-9-1,8-22 1,-18 23-13,18-23-10,-31-16-5,20-1 0,-5-16 1</inkml:trace>
  <inkml:trace contextRef="#ctx0" brushRef="#br0" timeOffset="400">272 137 61,'-19'3'28,"3"13"-2,-2 9-8,1 15-18,-3 12 0,-7 10 0,6 7 0,-5 3 0,-3 3-1,7-5 2,-1-4-2,5-9 1,12-5-9,6-13-14,3-16-4,13-9-1,7-23 1</inkml:trace>
  <inkml:trace contextRef="#ctx0" brushRef="#br0" timeOffset="731">920 264 50,'0'0'26,"-10"-20"1,10 20-4,7-23-19,-7 23-5,18-26 0,-18 26 0,30-27 0,-7 13 1,1 2 0,2 3-1,3 6 2,-2 4-1,-1 8 0,-4 7 1,-4 8 0,-10 7-1,-5 8 1,-9 6 0,-9 7 0,-9 3 0,-5 4 0,-3-2-1,-2-4 0,-1-6 1,4-7-2,9-9 0,6-12 1,16-19-2,0 0 1,0 0 0,24-42 0,5 6 0,6-7 0,5-11 1,4-4 0,1-4 1,2-4-1,-1-1 0,0 5 1,-9 5-1,-7 0 1,-6 14 0,-6 5 0,-7 15 0,-11 23 0,0 0 0,-14 0 0,-5 23-1,-4 11 1,-4 4-1,-1 12-1,-1 2 1,5 0 0,3 3-1,5-3 1,10-1-1,6-6 0,9-2 0,9-10 0,9-7 0,2-10-2,12-6-16,2-5-8,-4-15 1,4-2-1</inkml:trace>
  <inkml:trace contextRef="#ctx0" brushRef="#br0" timeOffset="1442">1817 371 34,'0'0'26,"0"0"-1,17-22-8,-17 22-4,14-9-5,-14 9-3,0 0-5,18 16 1,-18-16-1,5 19 1,-5-19 0,0 22 0,0-22 0,-10 23 0,10-23 0,-18 13 0,18-13 0,-24 4 0,24-4-1,-22-4 0,22 4-10,0 0-16,0 0-2,1-22 0,6 3-1</inkml:trace>
</inkml:ink>
</file>

<file path=ppt/ink/ink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37.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340 590 36,'0'0'28,"0"0"1,-5-15-5,5 15-7,0 0-3,2-18-9,-2 18-5,0 0 0,0-20 0,0 20 0,0 0 0,-7-17 0,7 17-1,0 0 1,-19-14 0,19 14 0,-31 0-1,8 3 1,-2 9 0,-5 4 0,-3 4 0,-3 8 0,0 5 0,1 1 0,9 4 0,3 0 1,10-7-1,13-2 0,13-8 0,13-9 0,13-7 0,8-10 0,6-9 0,2-5 0,-1-8 0,-6-3 0,-11 1 0,-9 1 0,-12 6 0,-6 5 0,-10 17 0,0 0 0,-18 7 0,6 10 0,3 5 0,2 1 0,2 1 0,5-2 0,7-3 0,-7-19 0,26 26-12,-10-23-11,5-6-4,0-2-1,3-7 0</inkml:trace>
  <inkml:trace contextRef="#ctx0" brushRef="#br0" timeOffset="471">555 642 46,'0'-17'27,"1"-4"1,3 2-2,10 7-8,-1-4-14,10 6-4,1 3 1,5 7-1,-6 5 0,-2 6 0,-3 2 0,-9 5-1,-4 1 1,-8 1-1,-7-1 1,-1-3 0,11-16-1,-24 24 1,24-24 1,-21 2-1,21-2 1,0-33-1,9 9 0,9-7 1,8-5-1,3-1 1,7 3-1,2 8 0,6 6 0,-2 13 0,-5 5 0,-4 12 0,-9 9-1,-6 7 1,-9 3 0,-7 2-1,-5 0 1,-7-7-1,7 2-20,3-26-5,-8 21-2,8-21 1</inkml:trace>
  <inkml:trace contextRef="#ctx0" brushRef="#br0" timeOffset="941">1397 399 70,'0'0'28,"18"-29"-1,-12 10-9,-6 19-16,15-24-3,-15 24 0,0 0-1,-29-14 1,11 21-1,-6 1 1,-5 8 0,-4 5 1,1 3 0,3 5 0,0 7 0,3 2 1,5 0 0,6 0-1,9-4 1,7-5 0,9-6 0,8-11 0,8-12 0,5-10-1,4-11 0,2-10 1,0-9-1,2-10 0,-3-10 0,-1-7-1,-2-5 1,-6-1 1,-1 3-2,-5 10 1,-5 3 0,-6 17-1,-5 25 0,-5 15 0,-20 26 0,4 13 0,-5 16 1,0 4-1,-1 11 1,4 3-1,6-6 2,12-7-1,9-5 1,8-8-1,14-13 1,9-8 0,6-4-6,2-15-18,-4-14-2,-2-3-2,-15-9 0</inkml:trace>
</inkml:ink>
</file>

<file path=ppt/ink/ink2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35.0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632 43 50,'-8'-19'28,"8"19"1,-31-26-2,1 25-22,-4 6-5,-3 12 1,-8 11-1,-7 16 0,-6 13 0,0 17-1,-4 11 1,3 11-1,7 8 0,8 5 1,9 4-1,14-2 0,11-3 0,18-1 0,15-5 0,17-7 0,7-7 1,13-7-1,4-9 1,6-11-20,-2-8-7,-15-25 1,-2-6-2</inkml:trace>
</inkml:ink>
</file>

<file path=ppt/ink/ink2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46.6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78 243 31,'-20'-5'27,"20"5"-2,-28-5-6,28 5-4,-19-9-3,19 9-7,-8-17-4,8 17-1,0-29 0,0 29 1,8-31-1,2 15 1,3 1-2,4 6 2,6-7-2,2 4 2,7 9-1,4-2-1,1 5 1,-2 7 0,-5 6 0,-2 8-1,-8 8 2,-7 8-2,-9 4 1,-13 5-1,-8 8 2,-7-1-2,-3 1 1,-9-1 0,-1-3 0,-1-3 0,1-6 0,8-12 0,5-3 0,5-8 0,4-12 0,15-6 1,0 0-1,7-24 0,9 0 1,5-3-1,8-11 0,4-5 0,7-4 0,4-5 0,2 1 0,1-5 0,-1 1 0,-3 2 1,-6 5-2,-6 3 2,-9 7-2,-6 5 2,-6 6-2,-8 9 1,-2 18 0,-7-17 0,7 17 0,-22 12 0,7 0 0,-2 7 0,-6 12 0,-1 7 0,-2 3 0,1 8-1,1 1 2,4 3-2,6 4 1,6 0 0,8-7 0,8-5 0,8-4 0,7-6 0,7-8 0,2-4 0,7-11 0,-1-4 0,1-6 0,-3-6-17,3-2-7,1-6-2,-8-7-1</inkml:trace>
</inkml:ink>
</file>

<file path=ppt/ink/ink2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47.6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21 124 42,'-13'-22'27,"6"3"0,7 2-9,2-4-4,11 6-7,5 1-7,5 4 0,7 4 0,6 6 0,5 7 0,1 9 0,2 6-1,-2 7 1,2 7 0,-10 4 0,2-1 0,-3 4 0,-6 5 0,-2-3 0,-3-2 0,-4-3-1,-6-6 2,2-7-2,-6 1 1,-3-9 0,-5-19 0,0 0-10,0 0-8,0-19-7,-6-9 0,-2 3 1</inkml:trace>
  <inkml:trace contextRef="#ctx0" brushRef="#br0" timeOffset="320">377 105 22,'-18'-15'27,"18"15"-1,-31 1 0,11 10-9,4 13-5,-5 8-11,-3 6 0,-4 9-1,0 2-1,-2 3 2,0 0-2,3-4 2,1-2-3,9-6-17,9-4-5,8-17-3,0-19 2</inkml:trace>
</inkml:ink>
</file>

<file path=ppt/ink/ink2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48.4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7 764 31,'0'0'27,"-8"-33"1,9 16-3,4 1-10,2-3-7,7 5-8,7-1 0,7 5 0,1 1 1,5 6-2,-1 4 1,1 10 0,-3 8 0,-7 5 0,-6 10 0,-7 6 0,-11 8 0,-11 2 0,-10 4 0,-8-1 0,-3-1 0,-2-11 0,-2 1 0,6-13 0,4-3 0,10-13 0,16-13 1,0 0-1,0 0 0,9-27 0,11-2 0,4-1 0,8-13 0,4-3 0,1-1 0,2-10 0,-4-1 0,-4 1 0,-1 1 0,-7 6 0,-9 7 0,-4 5 0,-7 9 0,-4 12 0,1 17-1,-18-5 1,3 18 0,-2 12 0,-3 9 0,-1 9 0,-1 7 0,1 7 0,0 2 0,5-1 0,6-1 0,4-2 0,9-3 0,6-12 0,9-2 0,6-16 0,10 1 1,7-13-2,2 2-6,6-14-17,-3-13-1,3 4 0,-6-14 0</inkml:trace>
  <inkml:trace contextRef="#ctx0" brushRef="#br0" timeOffset="751">972 955 40,'6'-17'27,"-6"17"1,0 0-8,0 0-8,18-7-5,-18 7-7,15 5 0,-15-5-1,0 0 1,17 21 0,-17-21 0,0 21 0,0-21 0,-19 15-1,19-15 1,-29 10 1,14-10-1,1-3 0,14 3 0,-21-17 0,21 17 0,-7-24 0,7 24 0,12-25 1,-12 25-2,16-17 1,-16 17 0,14-2 0,-14 2 0,0 0 0,-4 19 0,4-19-15,-9 25-9,9-25-1,0 0-1,25 3 0</inkml:trace>
  <inkml:trace contextRef="#ctx0" brushRef="#br0" timeOffset="1202">1506 676 55,'0'0'27,"-5"-28"1,5 28-6,10-29-22,4 13 1,7 3-1,5-1 0,5 3 0,3 3 0,4 4 0,1 6 0,0 5 0,-4 5 0,-1 5 0,-6 7 0,-6 6-1,-7 1 1,-10 5 0,-9 0 0,-9 2 0,-4-2 0,-9-3 0,-2-2 1,-1-5-1,0-2 0,2-7 0,6-5 0,6-3 0,15-9 0,0 0 0,0 0 0,10-26 0,11 4 0,8-6 0,5-8 0,6-5 0,4-8 0,0-4 0,1-4 0,-2-2 0,-4 6 0,-7 1 0,-8 11 0,-7 6 0,-8 9 0,-7 11 0,-2 15 0,-18 2-1,4 10 1,-4 8 0,-1 6 0,-4 9 0,0 4 0,2 8 0,2 3 0,4 3 0,6 1 0,6-2 0,6-6 0,13-3 0,8-6 1,10-12-1,8-6 0,11-5-4,4-12-18,-1-12-3,1-9 0,-7-12 0</inkml:trace>
  <inkml:trace contextRef="#ctx0" brushRef="#br0" timeOffset="1863">2319 2 56,'0'0'29,"23"-6"-2,6 10 0,11 18-28,15 15 0,5 11 1,3 12-2,-2 13 2,-8 8-1,-9 15 0,-13 4 0,-19-3 1,-18-4 0,-18 0-2,-18-7-18,-15-3-4,-7-7-3,-14-19 1</inkml:trace>
</inkml:ink>
</file>

<file path=ppt/ink/ink2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50.83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31 346 23,'-14'-12'27,"14"12"0,0 0-2,-18-25-9,18 25-3,2-21-10,-2 21-3,13-28 0,1 13 0,6-2 0,4 1 0,6 2 0,7 6 0,4 3 0,2 6 0,1 10 0,-4 8 0,-5 10 0,-7 9 0,-11 8 0,-13 9 0,-16 7 0,-9 2 0,-9 1 0,-9-3 0,-1-5 0,-2-5 0,2-9 0,9-11 0,7-9 0,8-9 0,16-14 0,0 0 0,14-28 1,11-3-1,10-7 0,7-10 0,8-9 0,4-6 0,9-5 0,-2-2 0,1-2 0,-4-4 0,-7 2 0,-7 15 1,-11 4-1,-7 14 1,-10 5 0,-8 13-1,-11 4 0,3 19 0,-22 19 0,2 0-1,-2 14 0,-4 0 0,-1 13 1,-2 4-1,1 15 1,1 3 0,4-5 0,6 3 0,7 1 0,7-3 0,9-1 0,10-8 0,8-5 0,10-10 0,8-9 0,6-9 0,4-8 0,-1-9 1,6-5-15,-6-7-10,-9-12-2,-5-1 0,-9-11 0</inkml:trace>
</inkml:ink>
</file>

<file path=ppt/ink/ink2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51.8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109 148 23,'0'0'28,"-24"-8"-2,24 8 1,0 0-11,-19-11-4,19 11-10,0 0-1,6-19-1,-6 19 0,36-15 1,-4 8-1,9-5 0,11-5 0,8 7 1,8-5 0,1 13 0,4-12-1,-6 12 1,-7-8 0,-10 8-1,-11 2 0,-11 0 0,-14 0-1,-14 0-7,0 0-12,-13 26-5,-8-12-2,-1-1 1</inkml:trace>
  <inkml:trace contextRef="#ctx0" brushRef="#br0" timeOffset="350">22 417 29,'-25'13'27,"25"-13"2,0 0-3,0 0-11,23-13-7,1 6-7,14-2-1,6-1 0,11 1 0,3-3 0,7 4 0,5-2 0,-1 3 0,-2 0 0,-7 4 0,-8-1 0,-10 2 0,-10 4-1,-12 0-16,-20-2-8,0 0 0,-8 19-1,-13-7 0</inkml:trace>
  <inkml:trace contextRef="#ctx0" brushRef="#br0" timeOffset="631">20 766 39,'-10'18'27,"10"-18"2,0 0-3,30 4-15,0-11-11,16-3 1,7-2-1,14-2 0,6-1 0,3-1 0,2 3 0,-5-3-2,-2 6-16,-4 3-6,-12-8-2,-3 3 0</inkml:trace>
</inkml:ink>
</file>

<file path=ppt/ink/ink2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52.879"/>
    </inkml:context>
    <inkml:brush xml:id="br0">
      <inkml:brushProperty name="width" value="0.05292" units="cm"/>
      <inkml:brushProperty name="height" value="0.05292" units="cm"/>
      <inkml:brushProperty name="color" value="#333399"/>
      <inkml:brushProperty name="fitToCurve" value="1"/>
    </inkml:brush>
    <inkml:brush xml:id="br1">
      <inkml:brushProperty name="width" value="0.05292" units="cm"/>
      <inkml:brushProperty name="height" value="0.05292" units="cm"/>
      <inkml:brushProperty name="color" value="#FF0000"/>
      <inkml:brushProperty name="fitToCurve" value="1"/>
    </inkml:brush>
  </inkml:definitions>
  <inkml:trace contextRef="#ctx0" brushRef="#br0">54 348 45,'0'0'27,"9"-20"1,-9 20-1,28-16-12,-6 9-15,9 7 0,9 4 0,7 6 0,6 13-1,4 6 1,2 7-1,-1 5 0,-3 8 0,-6-1 0,-7 4 0,-10-2 1,-5-6 0,-6-2 0,-6-6 0,-6-5 0,-2-7 0,-4-5-1,4-3-12,-7-16-7,0 0-5,-8-16 0,-2-8 0</inkml:trace>
  <inkml:trace contextRef="#ctx0" brushRef="#br0" timeOffset="291">492 409 53,'-30'10'26,"-1"13"2,-3 4-6,-8 11-16,5 5-6,-3 12-1,-1 2 0,1 0 1,1 2 0,1 3 0,1-5 0,6 1-3,3-8-16,11-12-5,10-7-2,7-31 1</inkml:trace>
  <inkml:trace contextRef="#ctx0" brushRef="#br0" timeOffset="701">1102 354 44,'-13'-18'28,"13"18"0,-8-25-1,6 6-12,9 1-15,7 1 0,9 3 0,6 4 1,7 3-1,2 9 0,1 8-1,-4 9 1,-7 9 0,-12 11-1,-13 8 0,-12 5 1,-14 4-1,-9 1 0,-5 2 0,-5-4 0,-7-3 0,11-6 1,0-9 0,16-8 0,-2-10 1,24-19-1,0 0 0,0 0 0,38-29 0,-7-8 1,13-6-1,2-17 0,16 0 1,-3-4-1,-1 0 1,2-1 0,-5 2 0,-3 3 0,-12 5-1,-11 14 1,-10 1-1,-9 6 0,-8 8-1,-9 8 1,-7 10 0,-6 10 0,-2 8 0,-4 11 0,-3 8 0,-3 7 0,-4 7 0,-3 9-1,6 3 0,-1 2 0,9 0 0,8 0 1,10-4-1,12-5 0,13-5 1,12-6 0,11-10 0,9-6 0,6-7 0,7-7-2,-3-7-16,-2-9-6,-2-3-2,-9-7 1</inkml:trace>
  <inkml:trace contextRef="#ctx0" brushRef="#br0" timeOffset="1382">2015 497 52,'11'-23'27,"-11"23"1,20-17-9,-20 17-10,19-7-6,-19 7-3,7 17-1,-7-17 1,-13 25 0,-2-15-1,-4 7 1,-1-7 0,-4 8 0,2-13 0,22-5 0,-29 5 0,29-5 0,0 0 0,-8-21-1,8 21-16,27-20-6,-6 6-3,6-2 1</inkml:trace>
  <inkml:trace contextRef="#ctx0" brushRef="#br0" timeOffset="1703">2406 304 47,'0'0'26,"-20"-24"2,19 8-2,1 16-15,17-31-10,4 14-1,5 1 0,6 1 0,7 3 0,3 3 0,2 4 0,-3 7 0,1 4 0,-4 8 0,-5 5 0,-5 7 0,-9 3 0,-6 6 0,-11 8-1,-10 2 1,-10 3-1,-11-1 0,-5-4 0,-5-2 0,-3-1 1,4-9-1,2-9 1,5-8 0,9-7 0,22-7 0,0 0 0,-2-31 0,23 5 0,8-9 1,8-9 0,10-8 0,8-7-1,1-4 1,9-1-1,-2 0 1,-5 4-1,-3 6 1,-10 9-2,-8 11 1,-11 8 0,-12 12 0,-14 14 0,0 0 0,-32 21 0,6 5 0,-3 7 0,-1 8 1,-1 9-1,2 2 0,3 3-1,10 2 0,6-4 1,9-1-1,7-6 0,7-6 1,13-6-1,9-8 0,7-7 1,4-8 0,4-6-19,-5-5-4,-8-9-3,-2-1 1</inkml:trace>
  <inkml:trace contextRef="#ctx0" brushRef="#br1" timeOffset="17285">2325 2088 40,'0'0'26,"-16"7"1,16-7-7,0 0-9,0 0-9,0 0-1,0 0 0,0 0 0,0 0-1,5-25 1,7 5-1,6-6 0,5-9 1,4-6-2,4-5 1,1-3 0,4 1 1,-3 5-1,-5 5 0,-4 9 0,-5 8 0,-1 14 0,-18 7 0,23 24 0,-15 4 0,-2 6 0,1 9 0,1 4 0,-2 3-1,1-2 1,-1-3 0,1-9-3,2 0-12,3-8-10,-9-13-3,-3-15 2,6 19-1</inkml:trace>
</inkml:ink>
</file>

<file path=ppt/ink/ink2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2:56.21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471 62 41,'20'-25'27,"-9"3"0,-4 5-7,-7 17-4,0 0-5,-29 15-11,-4 16-1,-7 11 1,-9 18 0,-5 16 0,-6 15 0,0 11 0,7 8-1,4-1 2,9 6-2,13-1 0,12-7 0,17-9 1,17-10-1,20-8 0,13-11 1,12-9-1,15-13-11,5-13-12,0-20-2,-2-12 1,-11-18-1</inkml:trace>
  <inkml:trace contextRef="#ctx0" brushRef="#br0" timeOffset="411">594 522 25,'3'-19'27,"7"2"0,-4-2 0,6-2-10,7 9-5,-3-4-6,9 8-6,-1 3 0,5 8 0,1 7 0,3 9 0,2 11 0,-1 6 0,3 9-1,-3 3 1,0 4 0,-3-1 0,-7-1 0,-3-3 0,-10-7 0,-4-6 0,-7-6 0,-7-8-14,1-4-6,6-16-6,-24 7 2,24-7-2</inkml:trace>
  <inkml:trace contextRef="#ctx0" brushRef="#br0" timeOffset="721">849 432 48,'-14'23'26,"-11"6"2,3 7-3,-4 14-17,-6 4-7,-1 1 0,-2 3-1,4 1 0,2-12 0,10-1-2,11-3-16,5-13-6,9-6-3,12-9 1</inkml:trace>
  <inkml:trace contextRef="#ctx0" brushRef="#br0" timeOffset="1011">1308 375 56,'0'0'27,"0"0"1,0 0-9,-7 42-10,-3-10-9,2 6 0,-1 6 0,-1 0 0,2-1 0,8-3 0,11-5 0,5-8 0,7-10 0,6-10 0,3-10 0,2-11 0,3-12 0,0-13 0,-4-8 0,-9-3-1,-5-3 2,-7 1-2,-4 5 1,-4 6 0,-4 10 0,-3 14 0,3 17 0,0 0 0,-18 27 0,15 8 0,0 11 0,0 13 0,1 8 0,1 9 0,-3-2-1,3 12 0,-1 2 1,-1 0-1,-2 2 1,0-4-1,-3-2 0,3-2 0,0 5 1,-4-12 1,1-6-2,-2-6 2,-1-6-2,-4-8 2,-6-6-2,-6-7 2,-2-14-1,-2-8 0,-3-9 0,-1-8 0,1-11 0,1-7 1,4-5-1,7-5 0,4-5 0,4-2 0,5-1 0,6-3 0,8-3 0,6-1 0,9-4 0,6 0 0,11 0 0,5 2 0,3 1 0,2 7 0,-2 4 0,-5 0 0,2 12-18,-10 0-5,-11 0-2,-3 3 0</inkml:trace>
  <inkml:trace contextRef="#ctx0" brushRef="#br0" timeOffset="1733">1914 713 56,'0'0'27,"0"0"1,0 0-3,0 0-24,0 0-1,0 0 0,0 0 0,0 0 0,-16 7 0,16-7 0,-16 7 0,16-7 0,0 0 0,-14 0 0,14 0 0,0 0 0,0 0 0,17-15-2,-2 11-17,3 2-5,-18 2-2,30-13 1</inkml:trace>
  <inkml:trace contextRef="#ctx0" brushRef="#br0" timeOffset="2023">2157 398 53,'16'-24'27,"0"-2"0,6 5-5,6 16-15,-1 12-7,-6 10 0,-3 12 0,-8 11 0,-5 8 0,-4 6 0,-7-1-1,1 1 1,-2-8 0,11-4 1,4-15-1,9-8 0,8-12 0,7-9-1,7-12 2,1-11-2,4-10 1,-10-11 0,-4-6 0,-4 0 0,-11 0 0,-3 6 0,-5 8 0,-2 7 0,-5 31 0,0 0 0,0 0 0,-13 36 0,13 7 0,-7 12 0,1 9 0,-4 12 0,1 9-1,-4 6 0,-3 5 1,-1 1-1,0 1 0,0 1 0,5-5 0,-1-4 1,3-7 0,0-7 0,2-9 0,-3-9 0,-2-8 0,-6-10 0,-10-9 0,-2-8 0,-6-11 0,-4-11 0,1-8 0,-3-8 1,-3-11-1,8-12 0,2-7 0,4-8 0,9-6 0,10-3 0,10-2 1,14 4-1,14-2 0,10 5 0,15 2 0,13 0 0,8 1 1,2-4-10,-1 1-14,3-2-2,-11-3 1,-4 5-1</inkml:trace>
  <inkml:trace contextRef="#ctx0" brushRef="#br0" timeOffset="2724">2592 120 55,'0'0'27,"21"-24"1,8 27-3,7 15-25,6 14 0,-5 15 0,7 20-1,-6 11 1,-4 15 0,-8 4 0,-13 1 0,-15 7-1,-9-5 0,-4-3 1,-17-11-1,-5-12 0,-2-9-21,2-8-4,2-17-2,14-16 2</inkml:trace>
  <inkml:trace contextRef="#ctx0" brushRef="#br0" timeOffset="3205">3275 434 37,'0'0'26,"-21"-22"1,21 22-1,-18-31-13,18 31-10,21-18-2,2 11-1,3 4 0,4 3 0,-1 9 0,5 4 0,-3 8 0,-5 8 0,-7 6 0,-7 4 0,-8 6-1,-5 4 1,-6-3 0,-10 1 0,-4-4 0,-10-4 0,-3-4 0,-3-6 0,3-6 0,3-6 0,2-7 0,8-5 1,5-5-1,16 0 0,3-22 0,20 3 0,1-9 0,8-6 0,9-9 0,7-9 0,2-5 0,5-3 0,3 0 0,-11 3 0,1 1 0,-6 10 0,-4 6 0,-13 13 0,-4 8 0,-21 19 0,15-18-1,-15 18 1,0 0 0,-19 26 0,4-3-1,-4 10 1,-2 8 0,-4 7 0,0 6 0,2 4 1,2 1-1,8-4 0,5-2 0,13-4 0,13-11 1,7-7-1,11-7 0,8-10 0,7-6-16,1-6-8,3-14-1,-8-5 0,-5-14-2</inkml:trace>
</inkml:ink>
</file>

<file path=ppt/ink/ink2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10.5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515 0 45,'0'0'26,"-14"12"1,14-12-8,-10 35-13,5-4-4,2 10-1,-3 9-1,-1 7 1,1 8-1,-2 2 0,-1 4 1,3 3 0,0-5 0,2-4-1,8-8 2,5-6-2,9-11 1,11-9 0,10-17-1,11-11 0,8-11 0,5-10 0,5-6 1,-2-7-2,0 4 1,-7-1 0,-9 6-1,-12 3 1,-5 17-1,-14 11 1,-6 11 0,-6 15 0,-14 10 0,4 10 0,-7 10 1,5 11-1,-6 1-1,6-1 1,0 0 0,2-6 0,3-4 0,-2-8 0,2-3-7,2-7-17,-2-18-3,5-5 0,-5-25 0</inkml:trace>
  <inkml:trace contextRef="#ctx0" brushRef="#br0" timeOffset="661">65 2294 48,'-18'17'27,"-3"-7"1,6-1-1,15-9-26,0 0 0,23 4 0,3-15 0,6-3 0,5-6-1,5-8 1,3-4-1,1-6 0,-6-9 0,-8 1 0,-6-1 0,-8 6-1,-12 3 0,-10 11 1,-13 11-1,-8 11 0,-9 17 0,-8 10 1,-5 11-1,0 5 1,2 8 0,4 4 0,7 4 1,7-1-1,9-1 1,13-1-1,15-4 1,8-6 0,11-7-1,10-10 0,9-10 1,5-12-4,15-7-11,2-9-11,-6-15-2,6-2 0,-9-7 0</inkml:trace>
  <inkml:trace contextRef="#ctx0" brushRef="#br0" timeOffset="1101">887 2155 21,'11'-30'27,"-11"30"0,3-29-4,-6 8-8,3 21-3,-1-31-4,1 31-5,-5-25-3,5 25-1,-12-18 1,12 18-1,-24-5 0,6 7 0,-1 5 0,-5 5 0,-5 9 1,-4 4 0,0 10 0,0 4 0,3 6 0,5 0 0,6 0 0,9-4 1,10-7 0,12-8 0,10-10-1,9-11 1,4-10 0,3-9-1,0-9 0,-2-8 0,-5-3 0,-7-2 0,-5-2 1,-6 4-2,-3 1 1,-4 5 0,-4 8 0,-1 4 0,-1 16-1,0 0 1,0 0-1,-3 16 0,3 6 1,-1 4-1,2 7 1,-1 1 0,2 4-1,1-2 2,2-3-1,0-4 0,1-5 1,2-7-1,5-1-7,-13-16-13,28 0-7,-7-11 1,-5-11-1</inkml:trace>
  <inkml:trace contextRef="#ctx0" brushRef="#br0" timeOffset="1662">1385 1938 57,'3'-26'25,"-3"26"2,0 0-7,-23-12-20,9 17-1,-6 4 1,-1 3-1,-1 3 0,1 2 1,3 4 1,7 0-1,7-1 1,11-1-1,7 2 1,6 0-1,4-1 1,3 3-1,1-1 1,-4 0-2,-1 2 1,-9-1 0,-6 1-1,-8-2 0,-6-1 1,-7-2-1,-6-4 1,-4-6-1,-3-2 1,-1-7 0,-1-5 0,4-6 0,3-2-4,3-6-11,7-9-11,11 6 1,1-13-1,16 6 0</inkml:trace>
  <inkml:trace contextRef="#ctx0" brushRef="#br0" timeOffset="2053">1633 1934 50,'21'26'26,"-21"-9"1,7 6-3,-7 3-24,0 5 0,0-1-1,-5 3 1,0-2-1,-3 0 1,-2-7-4,1-3-16,4-2-6,5-19 1,0 0-1</inkml:trace>
  <inkml:trace contextRef="#ctx0" brushRef="#br0" timeOffset="2263">1706 1807 40,'0'0'4,"0"0"-3,0 0-4,0 0-22</inkml:trace>
  <inkml:trace contextRef="#ctx0" brushRef="#br0" timeOffset="2403">1956 2096 42,'0'0'27,"-21"26"1,21-26-2,0 0-24,0 0 0,17-24 0,2 8 0,0-8 0,2-2-2,0-6 0,-3-1 0,-3-1 0,-4 1 0,0 5-1,-9 4 0,-9 5 0,7 19 0,-27-12 0,4 19 0,-4 9 0,-5 4 0,-4 6 1,4 5-1,4 4 1,2 1 1,9 2-1,7-2 0,10-2 1,6-3-1,9-5 1,9-5 0,5-8 0,7-9-11,4-8-12,7-1-4,-7-16 0,4 1 0</inkml:trace>
  <inkml:trace contextRef="#ctx0" brushRef="#br0" timeOffset="2754">2241 1915 50,'0'0'26,"0"0"1,24-12-5,-9 16-21,1 3 0,3 5 0,-1 3-1,1 6 0,-4 3-1,-5 3 1,-6 4-1,-4-1 0,-4 1 0,-6-4 0,-1-3 0,-2-5 0,1-3 0,12-16 1,-19 3 0,19-3 0,-5-29 1,8 7 0,5-11-1,4 0 1,2-6 0,9 1 0,1 0-2,4 2-19,-1-12-5,9 13-1,-6-6 0</inkml:trace>
</inkml:ink>
</file>

<file path=ppt/ink/ink2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13.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66 37,'5'-29'27,"4"11"0,-9 18-5,2-20-7,-2 20-11,-2 22-5,-4 7-1,0 13 1,-9 10 0,1 10-1,-4 9 2,-3-2-1,3 3 1,2 3-1,1-6 1,11-7 1,7-8-1,8-11 1,10-9-1,6-8 2,9-9-1,4-13-14,9-9-11,-12-14-3,-2-5 1,-10-13 0</inkml:trace>
  <inkml:trace contextRef="#ctx0" brushRef="#br0" timeOffset="301">53 557 52,'0'0'26,"6"-21"0,18 4-7,12 1-18,11-3 0,3-3 0,5-1-1,-2 2 1,-3 1 0,-5 2-1,-8 5 0,-11 2-1,-11 11 0,-15 0 1,6 21-1,-9 1 0,-7 6-1,-1 5 1,4-4 1,3 6 0,5-2 0,4-8 1,13-2 0,4-11-1,11-8 1,5-6 0,4-5-1,3-12 0,-3-9 1,0-6-2,-14-8 1,-10-3-1,-14 7 0,-13 0 0,-12 9 0,-18 5-1,-5 12 2,-7 6-9,-2 10-16,6 13-1,-7-5 1,13 11-1</inkml:trace>
</inkml:ink>
</file>

<file path=ppt/ink/ink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44.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-9 651 48,'-1'-26'27,"1"26"2,11-28-2,-3 13-11,11 8-8,3 0-7,0 4-1,3 6 0,-3 7 0,-1 6-1,-5 6 1,-3 8-1,-6 1 0,-5 6 0,-7 0 0,-3-3 0,-4-3 0,-2-5 0,2-5 0,3-6 1,9-15 0,0 0 0,-15 4 1,15-4-1,6-30 1,4 8 0,2-6 0,2-1-1,6-2 1,-1 0-1,5 2 0,4 5 1,1 3-1,-1 7 0,1 7 0,-3 6 0,-5 6-1,0 7 1,-7 3-1,-2 8 1,-7-1-1,-2 2 0,-5-1 1,2-1-1,-5-3 1,0-4-1,5-15 0,-13 19 0,13-19 1,-14 0 0,14 0-1,-11-24 2,11 4-1,3-5 1,5-2 0,5-2 0,6-2-1,6 0 1,2 3 0,4 6-1,0 4 0,-4 6 0,-1 5 0,-3 9 0,-5 7-1,-5 6 1,-5 8-1,-7 4 1,1 3-1,-4 1 1,-1 0 0,0-2 0,3-5 0,1-5 0,-1-19 1,15 17-1,1-19 1,4-6-1,4-9 1,2-8-1,3-2 0,-1-8 0,-1 3 0,-3-1 0,-4 2 0,-4 5 0,-6 5-1,-10 21 0,11-20 1,-11 20-1,0 0 0,-13 22 0,3-3 0,1 4 0,1 4 1,-2 2 0,3-1 0,4 0 1,5-6-1,-1-3 1,-1-19-1,18 19 1,-18-19 0,29-5-1,-11-6 0,2-4 1,1-6-1,3-1 0,-1-2 0,3 0 0,-2 3 0,0 2 0,-1 5 0,3 5 0,-4 8 0,0 4-1,-3 4 1,-3 5 0,-1 5-1,-6 2 1,-2 4-1,-5-1 1,-6 1-1,-1-5 1,1 0-1,4-18 1,-12 24 0,12-24-1,0 0 1,-14-2 0,14 2 0,-2-27 0,4 8 1,3-9-1,6-3 1,3-2-1,6 2 1,4 0-1,2 5 0,0 4 1,2 7-1,-4 8 0,-5 7 0,1 7-1,-6 5 1,-4 5 0,0 3-1,-5 3 1,0 1 0,-4 0 0,2 0 0,1-3 0,-3-2 0,4-2 0,-5-17 0,13 21 0,-13-21 1,23 5-1,-5-10 0,3-6 0,3-6 1,3-3-1,3-8 0,2-3 0,-1-7 0,-2 0 0,0-3 0,-5-1-1,-3 5 1,-6 2-1,-2 8 0,-5 6 0,-8 21 0,0 0 0,0 0 0,-23 14 1,7 8-1,0 6 1,0 4 0,0 5 0,4-1 0,1 0 0,4-3 0,7-2 0,2-2 1,5-5-1,2-5 0,7-5 1,7-6-1,1-9 0,6-6 1,2-7-1,2-7 0,0-8 0,0-5 0,-6-4 0,-7-4 0,-7-2-1,-6 9 0,-11 9 0,-11 2 1,-11 15-1,-7 9 0,-7 13 1,-5 9-1,0 9 2,2 2-1,8-4 3,12 9-1,12-2-9,8-7-8,17 6-1,4-11 1,9 5 4,-1-6 11,-1-4 0,-3-2 0,-8-7 10,2 4 7,-17-14 1,17 21-3,-17-21-4,11 18-10,-1 0-3,-2-3 0,3 8 1,0 2-1,2 5 1,0 4 0,-1 4 0,-1 2 1,-3 3-1,-1 0 0,-7-2 0,-5-1 1,-7-7-1,-2-6 1,-6-6-1,-9-9 1,0-7-1,-5-12 1,-3-10 1,-2-19-7,5-9-13,2-15-4,1-13-2,11-3 1</inkml:trace>
  <inkml:trace contextRef="#ctx0" brushRef="#br0" timeOffset="1912">1671 487 45,'11'-52'27,"9"2"0,3-1 0,7-4-8,14 6-12,3 1-7,5 10 1,-3 2-1,-6 2-1,-4 8-17,-18 7-8,-16 3-2,-5 16 1,-40-13 0</inkml:trace>
  <inkml:trace contextRef="#ctx0" brushRef="#br0" timeOffset="2093">1477 93 62,'-39'12'26,"2"-7"-14,19-3-13,18-2-26,0 0 2,35-6-2</inkml:trace>
</inkml:ink>
</file>

<file path=ppt/ink/ink2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15.0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106 817 39,'-2'-21'27,"2"21"1,0-15-5,0 15-9,0 0-9,0 0-6,0 0 0,-19 7 0,9 8-1,-3 4 2,-1 11-2,1 1 2,-2 10 0,4 2 0,3 0 0,8 2 1,5-4-1,9-3 1,7-7 0,7-11-1,7-7 1,1-13 0,6-9-1,2-10 0,-2-7 1,-5-8-1,-5-4 0,-7-3 0,-8 3 0,0 3 0,-9 6-1,-7 7 0,-1 6 0,0 16 0,0 0 0,-19 17 0,11 4 0,3 5 0,-3 1 1,5 4 0,4-1 1,6-1-1,4-7-15,-11-22-10,31 28-1,-31-28 0,37 2 0</inkml:trace>
  <inkml:trace contextRef="#ctx0" brushRef="#br0" timeOffset="431">536 919 35,'7'-18'28,"-2"-2"-1,6 4-2,-11 16-10,29-10-9,-10 15-5,3 5-1,-5 6 0,-1 5-1,-6 1 0,-2 4 0,-6-4 0,-5 1 0,-2-6 0,5-17 0,-12 22 1,12-22 0,0 0 0,-6-22 1,11-1 0,5-4 0,6-9 0,0 1-1,8 1 1,4 6-1,1 3 1,2 12-1,-2 10-1,-2 10 1,-4 12-1,-5 5 0,-10 5-1,-2 2 1,-6 7 0,-5-5-1,-4-6-6,4 1-13,5-4-5,0-24 0,14 17 1</inkml:trace>
  <inkml:trace contextRef="#ctx0" brushRef="#br0" timeOffset="841">1271 717 52,'-10'-22'26,"10"22"-1,-18-17-4,1 25-20,2 1-1,-4 13-1,-1 6 0,-1 6 1,0 2 0,5 4 1,1 0-1,7-8 1,7 1 0,4-9 0,8-8 0,-11-16 0,34 8 0,-11-16 0,3-8-1,-2-11 1,0-11-1,-1-12 0,-5-9 0,1-10-1,-3-3 1,-4 0 0,-3 5 0,-1 8-1,-4 14 0,0 20 0,-4 25 0,0 0 0,-9 37 1,1 6-1,-2 9 0,0 10 1,-1 4 0,1-3 0,4-3 0,3-6 1,3-8-1,6-4-17,4-6-9,-10-36 1,19 24 0</inkml:trace>
  <inkml:trace contextRef="#ctx0" brushRef="#br0" timeOffset="1272">1478 869 33,'0'0'27,"0"0"1,0 0-2,16-24-11,-1 10-14,7-5 1,1-3-1,3-4 0,-4-2-2,0-3 2,-3 2-2,-6 5 0,-7 0 0,-6 5 0,0 19-1,-19-16 1,1 22 0,-3 7 0,-3 11 0,-2 1 0,2 9 1,3 6 0,4-1 1,6-1-1,10-2 1,7-1-1,9-11 1,6 3 0,8-13 0,5-4-16,0-11-10,8-1-1,-10-14 0,7 1 0</inkml:trace>
  <inkml:trace contextRef="#ctx0" brushRef="#br0" timeOffset="1612">1869 657 42,'12'-21'26,"2"20"1,-14 1-2,23 3-17,-4 7-8,4 8 0,3 1 1,-3 8-1,-1 2-1,-6 1 1,-4 1-2,-6-4 1,-7-3 0,-3-5 0,-7 0-1,11-19 1,-23 10 0,23-10 1,-17-22 1,15-4-1,4-5 1,4-3-1,9-4 2,4-3-1,5-4-5,2 4-20,10 10-2,-10-4 1,8 6-2</inkml:trace>
  <inkml:trace contextRef="#ctx0" brushRef="#br0" timeOffset="2113">2572 457 38,'0'0'25,"0"0"1,-29-5-4,9 10-13,-1 6-9,2 1-1,-1 3 1,6 2 0,1 4 1,11-2-1,7 3 1,5-1-1,9 1 1,1-3 0,5 7-1,-5 2 0,4 1 0,-11 0 0,-8-1-1,-5-1 0,-8-3 0,-7 4 0,-11-11 0,2-5 0,-3-5 1,-3-3 0,1-10-11,5-7-9,8-6-4,-2-14 0,15 0-1</inkml:trace>
  <inkml:trace contextRef="#ctx0" brushRef="#br0" timeOffset="2404">2405 525 33,'0'0'25,"-8"17"0,-3 7-1,-2 7-9,-5 8-15,0 8-1,-3 1 1,0 4 0,3-1 0,-3 3-19,0-13-6,8 2-1,0-24 1</inkml:trace>
  <inkml:trace contextRef="#ctx0" brushRef="#br0" timeOffset="2804">2860 31 45,'3'-23'26,"-3"23"0,0 0 0,5 45-22,-5 0-5,0 13-1,-4 11 1,-2 7-1,-4 1 1,1 1 0,-8-6 1,6-5 0,0-7 0,-2-10 0,0-7-9,-2-12-15,6-1-2,-14-20 1,23-10 0</inkml:trace>
  <inkml:trace contextRef="#ctx0" brushRef="#br0" timeOffset="3054">2594 595 55,'-1'-17'27,"1"17"1,32-33-7,2 19-19,11 1 0,7-1-1,5 2-2,1-2-8,-1 7-10,-4 4-8,-13-2 0,-1 5 0</inkml:trace>
  <inkml:trace contextRef="#ctx0" brushRef="#br0" timeOffset="3255">3292 437 58,'0'0'28,"9"-24"-3,-9 24-6,5-18-18,-5 18-1,2-15-2,-2 15 0,0 0 0,-21 7 0,3 8 0,-8 6 0,-1 7 1,-4 4 0,-3 3 1,5 4 1,3-4-1,13-1 2,10-10-1,12-3 1,11-7 0,12-11 0,7-6 0,1-9 0,-1-6-1,0-4-1,-10 1-1,-6-3 0,-9 2-1,-9 5 0,-5 17-1,-9-16 1,9 16 0,-25 10 0,25-10 2,-18 31-1,12-10 2,9 0 1,4-2-7,6 3-17,4-12-3,14 4 0,-7-14 1</inkml:trace>
  <inkml:trace contextRef="#ctx0" brushRef="#br0" timeOffset="3645">3573 504 42,'-3'-23'27,"6"8"0,-1-2 0,-2 17-22,14-9-4,4 16 0,-2 7 0,2 6-1,-5 6-1,-2 5 0,1 0 0,-11 0 0,-2-3 0,-7-4 0,-2-7 0,10-17 1,-21 17-1,21-17 2,-11-19-1,17-5 1,9-5 0,2-5 0,11-3-1,-1 3 1,7 1 0,2 9-1,-5 7 0,-4 12 0,-6 8 0,-1 8-1,-12 8 0,0 5 0,-13 3 0,2 2-13,4 4-12,-9-12 0,11-1 0,-3-20 0</inkml:trace>
  <inkml:trace contextRef="#ctx0" brushRef="#br0" timeOffset="4066">4259 278 54,'5'-29'25,"-5"29"2,-15-7-10,-1 11-17,-6 8-1,-4 7 1,-7 8-1,-4 6 1,0 6-1,1 5 1,2 0 0,12-4 0,9-2 0,13-9 1,16-7-1,13-10 1,10-10-1,6-9 1,4-10-1,1-10 0,-5-15 0,-4-11 0,-7-11 0,-10-6 0,-6-3 0,-7 3-1,-5 6 1,-4 9-1,-2 12 1,-5 21-1,5 22 0,-16 12 1,5 19-1,-1 13 1,1 10-1,0 9 1,3 6 1,3 0-1,2-2-14,4-10-11,12-2 0,-5-19 0</inkml:trace>
  <inkml:trace contextRef="#ctx0" brushRef="#br0" timeOffset="4466">4562 731 55,'14'24'25,"-14"-24"1,-19 26-10,-5 5-38,-19-2-4,-2 11 0,-23-14 0</inkml:trace>
</inkml:ink>
</file>

<file path=ppt/ink/ink2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20.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175 291 36,'0'0'28,"-25"-2"1,9 4-3,-6 0-15,5 11-4,-5 5-1,6 11-2,0 2-2,4 7-2,3 5 1,2 1-1,7 6 0,5-3-1,8-10 0,5-9 0,11-7 0,5-13 0,6-10 0,2-10 0,-2-12 0,-1-8 1,-10-8 1,-6-3 0,-15-7 0,-12 0 0,-8 4-1,-9 5 2,-10 6-2,-1 13 1,-4 8-1,1 14 0,-4 17 1,3 14-1,4 11-1,3 1-9,13 3-12,8-1-5,8-9-2,13-7 1</inkml:trace>
  <inkml:trace contextRef="#ctx0" brushRef="#br0" timeOffset="411">491 317 51,'16'-18'27,"-16"18"1,18 4 0,-15 17-21,7 9-7,1 7 0,-3 6 1,-5 1-1,-1 1 1,-4-2-1,-1-5 0,0-14 0,-1-9 1,4-15-1,0 0-1,0 0 1,9-37 0,0 2 0,4-8 0,2-3 0,6-1 0,0 6-1,0 7 1,1 10 0,2 12 0,-3 18 0,-4 15 0,-8 10 0,-7 9 1,-5 4-1,-1 1 1,-4 3-3,-5-12-11,7-8-11,8-6-3,-2-22 0,16 7 0</inkml:trace>
  <inkml:trace contextRef="#ctx0" brushRef="#br0" timeOffset="821">936 0 63,'0'0'29,"21"41"-1,-19-1-3,3 5-24,-4 15-2,1 7 2,-4 4-1,-1-3 0,-2-4 0,0-4 0,0-8 0,7 3-10,-4-23-9,4-11-7,-2-21-3,15 10 1</inkml:trace>
  <inkml:trace contextRef="#ctx0" brushRef="#br0" timeOffset="1062">1133 358 54,'3'15'29,"-3"3"0,-6-3 0,-2 1-18,6 6-11,2 4 0,3-6-1,-3-20 1,21 23-1,2-20 0,3-8 0,3-5 1,0-11 0,0-5-1,-3-3 2,-2 0-1,-11 3 1,-5 2 0,-3 7 0,-5 17 0,0 0-1,0 0 1,-5 38-1,2 5 0,-1 10 0,3 14 0,-4 7 0,3 15 0,-1 6 0,-2-4 0,0 0 0,1-3 0,-6-7 0,-1-9 0,-6-8 1,-2-16-1,-3-10 0,-3-14 0,-2-12 0,1-14 0,0-15 0,4-14 0,4-15-1,5-20 1,7-15-1,9-5 0,6-3 0,12 3 0,7 3 0,6 9 0,3 11-2,5 18-20,3 16-5,-9 1-2,2 9 2</inkml:trace>
</inkml:ink>
</file>

<file path=ppt/ink/ink2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22.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183 83 53,'-15'-4'29,"-2"8"0,-9 1 0,-3 3-18,3 13-11,3 0 0,4 6 0,3 4 0,4 0 0,12 0-1,9-7 0,10-5 1,5-10-1,10-9 0,2-5 0,2-9 0,-2-5 1,-9-7 1,-6-5-1,-13-2 1,-8 6-1,-13 6 1,-6 1 0,-10 4 0,-2 7-1,1 11 0,1 3-1,12 14-13,5 0-13,7-2-1,13-1 0,9-7 0</inkml:trace>
  <inkml:trace contextRef="#ctx0" brushRef="#br0" timeOffset="340">423 110 47,'0'0'29,"0"0"1,0 0-2,-1 26-12,4-9-16,0 2 1,0-2-1,-1 2 0,-2-19 0,3 28 0,-3-28 0,0 22 0,0-22 0,0 0 0,0 0 0,13-29-1,-2 8 1,2-8 0,3-5-1,2 3 1,0 5-1,1 7 1,-1 10 0,0 13 0,-18-4 0,19 37 1,-14-9-1,-5 10 1,-3 3 0,-5-3-14,1-3-14,6-5-2,2-12 0,-1-18 0</inkml:trace>
  <inkml:trace contextRef="#ctx0" brushRef="#br0" timeOffset="681">743 210 54,'0'0'28,"-20"3"2,20-3-2,0 0-16,18 2-12,0-5-1,8-4 1,1-2 0,5-5 0,-1-1-1,0-7 2,-5-3-1,-7-2 1,-3-1 0,-16 3-1,-5 4 1,-11 5-1,-5 11 1,-6 12-1,-6 10 0,-2 13 0,3 7 0,4 8 0,9 3 0,11 1 0,9-5-1,12-4 1,13-7 0,11-11-1,8-6 1,7-6-9,-4-12-14,2-8-6,-1-7 0,-7-13 0</inkml:trace>
</inkml:ink>
</file>

<file path=ppt/ink/ink2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23.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177 0 51,'0'0'28,"0"0"1,-13 22-2,4 23-18,-6 10-8,-1 14-1,-3 10 0,-1 4 0,2-1 0,4-1 1,-1-7-2,6-10 2,2-14-2,4-11 1,0-11-1,6-7 1,-3-21-1,0 0 0,14 0 1,-4-21-1,0-7 1,4-11-1,6-1 1,-4-6 0,7 1 0,-2 4 0,3 10 0,-2 8 0,3 15 0,-1 11 0,-5 13 1,-1 9-1,-10 6 1,-5 9 0,-7-2 0,-8 3 0,-10-5 0,-6 0 0,-6-10-1,-1-2 0,1-10 1,1-4-1,3-4-2,4-12-12,10-4-10,16 10-4,-15-34 0,23 10-1</inkml:trace>
  <inkml:trace contextRef="#ctx0" brushRef="#br0" timeOffset="460">357 458 49,'29'34'27,"-23"-10"1,2 0-7,2 14-15,-10-5-1,6 5-3,-6-4-2,-3-1 1,0 1-8,-5-10-12,8-24-8,-15 24-1,15-24 1</inkml:trace>
  <inkml:trace contextRef="#ctx0" brushRef="#br0" timeOffset="791">576 514 47,'0'0'29,"-3"25"1,3-25-1,3 25-14,2-2-12,3-1-3,-3 4 1,2-2-1,-6-2 0,1-1 0,-5-4 0,3-17 0,-8 21 1,8-21-1,0 0 0,0 0 0,-7-35 0,14 6 0,6-3-1,3-3 1,5 1-1,1 6 1,4 4-1,-3 12 1,1 12 0,-8 9 0,4 10 1,-11 8-1,-2 2 0,-4 4 1,-3-2-1,-2 3-8,-4-9-14,3-7-6,-1-2-2,4-16 1</inkml:trace>
  <inkml:trace contextRef="#ctx0" brushRef="#br0" timeOffset="1191">1066 439 60,'0'0'30,"0"0"-1,0-18-3,0 18-18,-16 18-8,-2 2 0,-3 4 0,-1 7 0,-4 4 0,1 4 1,1-1-1,5 2 0,6-6-1,10-6 1,8-7-1,9-9 1,9-9 0,4-8 0,7-11-1,-2-6 1,4-11 1,-7-10-1,0-12 0,-8-10 1,-1-9-1,-8-5 0,-3-1 1,-1 5-1,-5 4 0,0 14 0,-3 14 0,-2 17 0,2 26 0,0 0 0,-19 38 0,5 4 0,1 11 0,-2 11 0,7 6 0,-3 1 0,4-1 0,6-4 0,7-9-1,7-6 2,6-13-2,6-10 1,0-13 0,8-8 0,-1-12 0,0-9 0,-1-10 0,-7-4 0,-7-1 1,-3 2-1,-6 1 0,-8 7-1,0 19 1,0 0 0,-18-5 0,18 5 0,-14 32 0,7-7 0,1 0 0,6 1 1,2-5-1,-2-21-9,21 26-17,-2-20-1,4-9-3,7-7 0</inkml:trace>
  <inkml:trace contextRef="#ctx0" brushRef="#br0" timeOffset="1802">1538 408 33,'-27'-14'16,"10"9"-11,17 5-5,-24-19-18,24 19-5</inkml:trace>
  <inkml:trace contextRef="#ctx0" brushRef="#br0" timeOffset="1943">1588 487 52,'-8'19'28,"8"-19"2,-2 15-5,2-15-16,13 26-6,-13-26-3,15 26 0,-15-26 0,3 22 0,-3-22 0,0 0 0,-18 16 0,18-16 0,-16-11 0,16 11 0,-11-32 1,11 6-1,6-2 1,6-1 0,5 3-1,6 2 1,1 10-1,4 8 0,1 9 1,-2 11-2,-4 6 1,-2 8 0,-6 3 0,-6 3-1,-2-1 0,-7-2 1,-7-3-2,4 1-9,-5-7-11,0-6-5,5-1-2,3-15 1</inkml:trace>
  <inkml:trace contextRef="#ctx0" brushRef="#br0" timeOffset="2413">2026 465 50,'2'-16'29,"-2"16"0,-4-17-4,-13 10-13,-3 10-8,-10 6-4,-6 6 0,-1 6 0,1 3 0,6 2 0,4 2 0,13-4 1,11 22 0,-116-41-6,151 6 1,-6-18 0,15 8 0,-11-14 0,6 9 0,-16-11 0,8-13-1,107 30 6,-136-2-1,-2 29 0,-4-1 0,-2 8 0,-2 9 1,-1 10-1,-1 5 0,1 7 0,-12 4 1,2 3-1,-1-2 0,-6 0-1,-2-8 1,-3-9 0,-2-10 0,-1-14 0,10-14 0,2-14 1,1-18-1,12-16 0,9-17 0,25 99 4,17-144 0,7 2 1,8 5-12,-1 4-13,-6 4-5,-1 14 0,-13 8 0</inkml:trace>
</inkml:ink>
</file>

<file path=ppt/ink/ink2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3:27.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328 330 46,'-2'-37'28,"-1"20"2,3 17-2,-33 16-16,14 30-9,-8 16-3,-6 15 0,-2 14 0,-2 7 0,1-1 1,6-6-1,4-11 0,6-11 0,6-12 1,6-13-1,3-16 1,5-28-1,0 0 1,0 0 0,14-43-1,-2-7 1,4-10-1,3-12 0,5-7 0,6 1 0,2 5 0,3 7 0,-1 23 0,-2 12-1,-4 19 1,-9 18 0,-6 16-1,-14 11 1,-11 8-1,-10 3 1,-6-1-1,-7-7-2,7-3-15,-1-7-9,2-14-1,12-5-1,15-7 1</inkml:trace>
  <inkml:trace contextRef="#ctx0" brushRef="#br0" timeOffset="421">286 735 65,'21'7'30,"-7"-9"-1,4-3-3,6-7-25,5 0 0,5-5-1,-2-6 0,-1-1 0,-4-3 0,-6-4 0,-6 2 0,-10 1 0,-12 6 0,-7 6-1,-4 10 1,-6 7-1,-2 13 1,-3 8 0,-2 9-1,7 7 1,5 2 1,4 3-1,5-4 0,10-3 1,10-7-1,8-11-10,13-3-13,7-6-5,3-13-1,4-4 0</inkml:trace>
  <inkml:trace contextRef="#ctx0" brushRef="#br0" timeOffset="732">729 548 61,'0'0'30,"0"0"-2,20 3 1,-9 13-27,5 4-2,0 3 0,-1 6 0,-5 0-1,-7 2 1,-6-2 0,-2-3-1,-5-4 2,0-6-1,10-16 0,0 0 1,0 0 0,20-19-1,6-7 1,4-8-1,7-9 0,1-12-11,2 1-16,3 5-2,-7-6-1,4 7 1</inkml:trace>
  <inkml:trace contextRef="#ctx0" brushRef="#br0" timeOffset="1282">1477 398 54,'-11'31'29,"11"0"0,-2 0 0,-1 3-19,6 11-10,2-2 0,1-3 1,1-6-1,-2-7 0,-1-8 0,-4-19 1,8 16-1,-8-16 0,18-16 0,-2-4 0,0-10 0,2-9 0,5-13 1,-1-3-2,3-1 2,-4-1-2,-7 14-5,-6-5-10,5 15-10,-3 16-3,-10 17 0,16-7 0</inkml:trace>
  <inkml:trace contextRef="#ctx0" brushRef="#br0" timeOffset="1793">1950 500 50,'6'-21'29,"-6"21"-2,-1-24-7,1 24-9,-2-16-1,2 16-7,0 0-2,-24-5-1,6 12 0,-5 5 0,-1 4 0,-2 6 0,-1 2 0,1 4 1,4-1-1,4 2 0,8-3 0,8-2 0,7-5 0,-5-19 0,31 21 0,-8-20 0,2-6 0,3-5-1,-2-6 1,-1-4 0,-5-4 0,-2-4 0,-5-1 1,-4-2-1,-4 0 0,0 2 0,0 5 0,-5 0 0,1 8 0,-1 1 0,0 15 0,2-16 0,-2 16 0,0 0 0,0 0 0,-2 23 0,2-23 0,-3 31 0,2-11 0,-1 4 0,-1 0 0,1 2 0,0-2 0,1 0 0,1 0 0,1-3 0,3 0 0,1-4 0,-5-17 0,9 26 0,-9-26 0,11 19 0,-11-19 0,0 0 0,0 0 0,15 10 0,-15-10 0,0 0 0,0 0 0,0 0 0,11-17 0,-11 17 0,5-18 0,-5 18 0,15-20 0,-15 20 0,16-26 0,-16 26 0,19-31 0,-8 14 0,4-2 0,1 0 0,-3 2 0,3 0 0,2 1 0,-4 4 0,4 2 0,-2 5 0,-16 5 0,25-4 0,-25 4 0,22 7 0,-22-7 0,20 9 0,-20-9 0,17 14 0,-17-14 0,20 18 0,-20-18 0,8 21 0,-8-21 0,3 26-1,-3-26 1,-6 19 0,6-19 0,0 0 0,0 0 1,0 0-1,0 0 0,0 0 0,12-16 0,0 1 0,1-2 0,1-4 0,2 0 0,-3 1 0,-1 3 1,-3 1-2,-9 16 1,16-15 0,-16 15 0,0 0 0,12 29 0,-11-5 0,3 2-1,-4 3 1,1 2 0,1-4 0,-1-3 0,-1-6-10,0-18-16,15 17-1,-15-17-2,19-16 1</inkml:trace>
  <inkml:trace contextRef="#ctx0" brushRef="#br0" timeOffset="3055">2775 414 31,'1'-21'28,"-1"21"1,3-24-4,-6 9-9,3 15-6,0 0-2,-16-9-8,16 9 0,-29 15 0,10 3-1,-7 1 1,5 1 0,-2-1 1,14-2-1,9-17 0,0 21 1,0-21-1,30-2 0,-4-5 1,-5-1-1,3 1 0,-8 5-1,-16 2 1,15 9 0,-17 6-1,-1 2 1,0 2 0,3 4 0,1-6-1,-1-17-22,21 26-4,-6-28-2,6-2 0</inkml:trace>
  <inkml:trace contextRef="#ctx0" brushRef="#br0" timeOffset="3405">2871 110 43,'-8'31'28,"-5"3"0,9 14 0,0 7-17,-2 0-6,4 2-5,-1-4 0,3-5 0,-2-8 0,4-6 1,3-13-1,-5-21 0,0 0 1,24-6-1,-9-21 1,2-7-1,6-1 0,6 1 0,-5 5 0,5 6 0,-3 13 0,-3 13 0,-7 13 0,-8 13-1,-8 5 1,-10 4 0,-8 3-1,-7-1 1,-4-6-1,-7-6-8,7-9-12,6-6-6,1-16-2,22 3 1</inkml:trace>
  <inkml:trace contextRef="#ctx0" brushRef="#br0" timeOffset="3756">3091 0 48,'35'8'28,"-28"23"1,-2 17-1,-5 12-14,-7 6-14,1 4 0,-1 1-1,-2-10-12,-4-4-14,8-7-2,5-19 1,11-7 0</inkml:trace>
  <inkml:trace contextRef="#ctx0" brushRef="#br0" timeOffset="3926">3346 603 64,'-19'5'30,"19"-5"-3,0 0-3,8-28-24,11 11 1,0 0-1,-1-2 0,2 4 0,-20 15-1,0 0 1,0 0-1,0 0 1,-17 17-1,1 7 1,3 3 0,7 1 0,9-2 1,15-7-1,11-4 0,16-6 1,8-8-1,15-1-16,-2-3-12,-8-11 0,-4 4-1,-20-9 1</inkml:trace>
</inkml:ink>
</file>

<file path=ppt/ink/ink2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5:38.22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532 968 9,'0'0'27,"-9"-26"2,3 5-5,6 21-6,-6-34-1,6 34-3,-10-35-4,10 35-4,-11-29-3,11 29-1,-21-23-1,21 23-1,-28-14 1,12 11-1,-2 1 1,-1 2-1,-2 4 0,-3 1 0,-5 5 0,-3 4 0,-4 5 0,-1 2 0,0 5 0,0 1 0,5 3-1,3 3 2,5-6-2,6-1 2,5 10-1,5 1 0,2 1 0,2 0 0,3-2 0,2 0 0,6 0 1,1 1-1,6-13 0,4-2 0,5-6 0,1-6 0,6-6 0,3-6-1,0-8 1,5-6 0,-3-8 0,0-14 0,-2-4 0,-3-6 0,-2-9-1,-4-3 2,-3-9-2,-2-2 2,-4-5-1,-1 8 0,-1-1 0,-2 4 0,-1 4 0,-2 6 0,-3 6 0,1 6 0,-2 9 0,-3 4 0,-1 4 1,0 7-1,0 19 0,-1-22 0,1 22 0,0 0 1,0 0-1,0 0 0,0 0 0,0 0 0,-13 28 0,9-8 0,0 10-1,-1 4 1,0 8 0,0 6 0,0 7 0,0 4 0,1 3 0,-1 2 0,0-3-1,3-1 2,-1-8-2,3-7 2,0 0-1,3-7 0,1-4 0,-4-34-9,6 38-15,-4-22-3,-2-16-2,0 0 0</inkml:trace>
  <inkml:trace contextRef="#ctx0" brushRef="#br0" timeOffset="871">738 1063 32,'0'0'30,"0"0"-1,0 0 0,0 0-17,22 3-4,-22-3 0,31-19-3,-12 5-2,4-1-2,1-1-1,-1-3 1,-1-1-1,-1-3 0,-5-3 0,-1 0 1,-6-3-1,-1 0 0,-4 1 1,-3 2-1,-2 2 0,-4 3 0,-3 6 1,8 15-1,-29-13 0,9 15 0,-4 5 1,-3 5-1,-2 5 0,-2 6 0,2 5 0,0-1 0,3 4 0,4 4 0,4-2 0,4 3 0,4-1 0,5-3 1,5 6-1,5 0 0,5-3 0,4-2 0,6-6 0,4-2 0,5-3 0,5-3-1,4-12 1,4-5 0,2-4 0,-1-5 0,-1 0-1,-8-14-16,3-1-10,-11 3-1,-7-2-1,-12 0 0</inkml:trace>
  <inkml:trace contextRef="#ctx0" brushRef="#br0" timeOffset="2333">1642 235 27,'0'-22'25,"3"5"-1,-3 17-7,-1-25-6,1 25-2,0 0-3,0 0-6,0 0 1,-7 37-1,-6-5 0,10 12 0,-10 11 0,7 11 1,-6 11-2,6 5 1,-4 0 0,5 0 0,5-3 0,-3-5 0,3-13 0,0-4 0,0-4 0,0-6-1,0-9-1,2-7-16,-2-31-8,3 19 0,-3-19 1</inkml:trace>
  <inkml:trace contextRef="#ctx0" brushRef="#br0" timeOffset="2704">1536 325 46,'-10'-21'26,"5"2"0,0-3-3,8-1-23,9-1 0,9 0 0,4-7-1,9 9 1,0-6 0,5 12-1,-2-4 2,3 13-2,-4 7 1,-7 7 0,-2 13 0,-6 1 1,-2 14-1,-9-1 1,-4 16-1,-10 0 1,-8 6-1,-5 2 1,-8-1 0,-4 2-1,-9-2 0,-6-7 1,9-5-1,1-10 0,8-8 0,2-6 0,8-9-1,0-5 1,16-7-1,0 0 0,24-24 0,-6 7 0,-1-8 0,8 0 1,0-1-1,8-4 1,-1 6 0,-5 2 0,2 4 0,2 5 0,-2 7 0,1 10 0,-2 3 0,-1 12 0,-4 5 0,-1 7 1,-6 7-1,-4 7 1,-7 2-1,-9-1 1,-5 3 0,-11-3 0,-2-1 0,-10-7 0,-6-2 0,-5 1 0,-7-11-1,-2 0 0,4-11 0,1-10 1,5 0-1,5-3 0,5-4 0,8-8-1,9 1-1,15 9-13,-3-20-10,3 20-2,16-24 1,0 6-1</inkml:trace>
  <inkml:trace contextRef="#ctx0" brushRef="#br0" timeOffset="4837">2214 624 25,'0'0'25,"-10"-19"0,10 19-2,-6-19-9,6 19-8,10-16-5,-10 16-1,22-17 0,-6 10 0,2 2-1,1 2 1,4 4 0,1 8 0,-1 10 0,-1 3 0,-2 10 0,-1 4 1,-5 4-1,-1 4 1,-6 1-1,-4 0 1,-5-5 0,-1-4-1,-7-5 1,1-5 0,-3-5 0,3-5-1,9-16 1,-21 12-1,21-12 0,-16-18 0,11-2-1,3-10 0,6-6 0,2-9 0,5-3 0,7-4 0,5 0 0,1 0 0,5 6 1,-2 2 0,-1 12-6,-4 2-8,-5 10-10,2 9-1,-19 11 0</inkml:trace>
  <inkml:trace contextRef="#ctx0" brushRef="#br0" timeOffset="5398">2765 596 29,'-1'-22'25,"1"22"-2,-5-19-4,5 19-6,0 0-5,0 0-5,-5-16-3,5 16 1,0 0-1,0 0 1,0 0 0,-21 23-1,16-8 1,-8 4 0,7 9-1,-7 1 0,6 4 0,-5 2 0,8 1 0,4-1 0,4-3-1,7-1 1,-1-3-1,6-4 0,-2-3 1,7-5-1,-3-6 0,8-5 0,-5-5 1,-4-7-1,4-7 1,-1-6 0,-1-8 0,0-8 0,-1-6 0,0-4 0,-2-3 1,-3-1-1,-2 4 0,-1 1 0,-2 7 1,-3 7-1,-2 6 0,-3 8 1,0 17 0,-2-21 0,2 21-1,0 0 1,0 0 0,-14 25 0,7-3-1,-1 4 1,2 7-1,-2 5 0,1 3 0,4 1-1,1-3 1,4-2-1,6-5 1,0-2-1,3-8 0,4-6-6,6-8-13,3-2-7,-3-12 2,5 0-2</inkml:trace>
  <inkml:trace contextRef="#ctx0" brushRef="#br0" timeOffset="6059">3384 432 34,'0'0'26,"0"0"2,-21 4-2,21-4-12,-22 34-13,12-8-1,-1 7 1,1 7-2,2 1 1,1 2-1,4 1 1,5-6-1,1-4 0,7-3 0,1-7-1,5-5 1,3-10 0,6-4-7,-1-12-9,-3-10-9,5-4 0,-9-17 1</inkml:trace>
  <inkml:trace contextRef="#ctx0" brushRef="#br0" timeOffset="6499">3880 474 35,'-21'-23'27,"21"23"1,-14-19-2,14 19-11,0 0-15,0 0 0,0 19 0,3 2-1,2 12 1,1 8 0,1 11-1,-1 9 2,1 8-2,-2 5 2,1 9-2,-4 5 1,-1-2 0,-1 4 0,-3 0 0,-2-2-1,0-3 1,1-2-1,-4-6 1,-1-6 1,0-7-1,-2-7 0,-2-10 1,-5-7-1,-3-11 1,-8-8 0,-2-11-1,-3-8 1,-1-11-1,0-8-1,1-9 1,5-7 0,3-8-1,7-8 0,6-8 1,5-7-2,6-3 1,5 0 0,7-1 0,1 1 0,5 1 1,2 9 0,0 5-1,4 9 1,3 5 0,-1 2 0,0 7-5,-3-1-13,-2-1-7,2 3-1,-5-4 1</inkml:trace>
  <inkml:trace contextRef="#ctx0" brushRef="#br0" timeOffset="7080">3726 170 31,'0'0'27,"0"0"-2,0 0 3,14 17-13,-14 2-15,5 7 1,-2 8-1,4 6 0,-1 7 0,1 1 1,2 7-2,-1 1 1,2-1 0,-2-5 0,3-3-18,-1-6-8,-5-13-1,1-6 1</inkml:trace>
  <inkml:trace contextRef="#ctx0" brushRef="#br0" timeOffset="7671">3671 21 50,'0'0'28,"-16"-22"0,16 22-2,0 0-26,0 0-13,0 0-13,0 0-2,18-4 1,-18 4-2</inkml:trace>
</inkml:ink>
</file>

<file path=ppt/ink/ink2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5:46.35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123 98 59,'0'0'28,"0"0"-1,-19 13-8,12 4-18,2 9-1,1 3 0,-1 2-1,0 3 1,3 4-1,-1-4 1,3 0 0,0-5-1,3-5 0,-1-5-17,-2-19-8,10 21-1,-10-21 0</inkml:trace>
  <inkml:trace contextRef="#ctx0" brushRef="#br0" timeOffset="230">0 33 43,'0'0'7,"3"-16"-6,-3 16-4,26-17-21</inkml:trace>
  <inkml:trace contextRef="#ctx0" brushRef="#br0" timeOffset="400">392 197 51,'-18'-12'26,"18"12"2,-9-24-4,9 24-22,5-19-3,-5 19 1,21-12-1,-5 14 1,3 5-1,-1 8 1,2 7 0,-3 6 0,0 2 0,-8 6 0,3 0 1,-7 0-1,-5-1 0,0-5 0,-2-6 0,0-5 0,2-19 0,-4 22 0,4-22 0,0 0 0,-5-32 0,5 1 1,3-8-2,2-11 1,6-5 0,2 0 0,5 1 0,3 6 0,2 7-1,3 12 1,0 13 0,1 16 0,1 11 0,-2 9 0,0 11 0,-2 8 0,-1 7 0,-2 2 0,-7 4 0,-4-1 0,-7-1 1,-4-4-1,-4-2-22,-3-13-5,3-3 1,5-28-1</inkml:trace>
</inkml:ink>
</file>

<file path=ppt/ink/ink2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5:47.6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9 738 53,'-6'-30'26,"6"30"1,-2-27-9,1 11-14,1 16-4,9-24 0,-9 24-1,20-8 1,-20 8 0,29 15 0,-15 4 0,-1 9 1,-3 8 0,-4 7-1,-2 3 1,-6 4-1,-1 2 1,-5-2-1,0-6 1,0-2-2,0-11 2,1-5-2,2-9 2,5-17-2,0 0 1,0 0 0,-5-28 0,10-8-1,2-7 1,2-10-1,6-6 0,6-1 1,1 1-1,9 6 0,3 8 1,0 9 0,0 12 0,1 10 0,-2 9 0,-3 12 1,1 9-1,-7 8 1,-3 8-1,-6 8 1,-4 5 0,-6 3 0,-4 0 0,-7-3-1,-2-4 1,-2-3-1,-1-7 1,3-2-4,0-13-16,8-16-7,0 0-2,0 0 1</inkml:trace>
  <inkml:trace contextRef="#ctx0" brushRef="#br0" timeOffset="580">1007 689 50,'0'0'28,"-8"-29"-1,0 12-3,8 17-17,-15-22-6,7 1 0,8 21-1,-27-9 1,9 11 0,-5 3-1,-4 2 0,-2 7 0,-3 3 0,-2 18 0,0-8 0,3 6 0,5 3-1,5 3 0,10 5 0,5-1 0,7-4 0,9-3-1,6-1 1,3-11 0,10-5-1,4-9 1,5-6 1,1-11-1,0-9 1,-2-5 0,-1-10 0,-3-6 0,-5-8 1,-7-7-1,-8-1 1,-5-6 1,-10 13 0,-3-2-1,-11 13 1,-3 3-1,-10 18 0,-5 10 0,2 8-1,-1 15 0,6-6-21,4 12-6,4-12-2,13 11 1</inkml:trace>
  <inkml:trace contextRef="#ctx0" brushRef="#br0" timeOffset="1372">1399 170 42,'-5'-19'27,"5"19"1,0 0-2,-14 3-13,1 14-12,3 7 0,-3 11 0,-4 6-1,-3 14 1,-1 9-1,0 7-1,-1 1 1,7 4-1,-3-1 1,5-1-1,7-1 0,1-11 0,8-4 0,5-8 0,7-7 0,-1-12 0,11-9-1,2-15 1,5-7 0,1-8 1,1-11 0,-2-11-14,-3-6-10,5 0-2,-15-9 0,-1 9 1</inkml:trace>
  <inkml:trace contextRef="#ctx0" brushRef="#br0" timeOffset="1712">1235 757 45,'0'0'27,"19"-19"-1,5 5-1,12-3-19,7-2-6,7-11-4,12 12-13,0 0-8,-2 1-1,0 5 0</inkml:trace>
  <inkml:trace contextRef="#ctx0" brushRef="#br0" timeOffset="1962">2051 777 41,'2'-17'27,"-2"17"0,-2-28-4,2 28-12,2-24-7,-2 24-3,0-24-1,0 24 0,0-22 0,0 22 0,-2-21 1,2 21-1,-8-20 1,2 1 0,6 19 0,-18-28 0,18 28-1,-26-21 1,10 18-1,-2 1 1,-3 4-1,-3 10 0,-5-5 0,2 12-1,-6-5 1,1 11 0,0-2 0,1 3 0,0 5 0,6 3-1,0 6 1,4-1 0,7 6-1,6-4 0,6-1 0,4-6 0,7-1 0,6-11 0,4-4 1,4-8-1,4-12 1,1-5-1,4-6 1,-1-10 0,1-6 0,0-5 0,-3-6 0,-1-1 0,-6-1 1,-2 3-1,-7 3 0,-2 5 0,-5 5 0,-2 7 0,-1 3 1,-3 16-1,0-17 0,0 17 0,0 0 0,0 0 0,-5 16 0,3 1 1,-1 3-1,-2 8 0,2 3 0,-2 5 0,2 2 0,0 0-1,1-2 1,4-2 0,3-4 0,1-4-1,5-8 1,4-4 0,4-9-1,4-5 1,6-5-13,-2-7-10,1-12-4,3-3 0,-7-8 1</inkml:trace>
  <inkml:trace contextRef="#ctx0" brushRef="#br0" timeOffset="2874">2472 34 37,'4'-19'26,"-6"1"2,2 18-2,0 0-9,0 0-16,-13 26-1,4 5 0,-1 12 1,-3 9-1,-6 8 0,1 0 0,-2 14-1,-1 0 1,4 0 0,1-3 0,3-4-1,8-5 1,5-5-1,6 3 1,4-18 0,4-10-1,6-8 1,2-8-1,3-11 1,-1-10 0,3-9-14,-1-10-10,0-4-2,-7-9-1,-3 2 1</inkml:trace>
  <inkml:trace contextRef="#ctx0" brushRef="#br0" timeOffset="3184">2318 619 35,'0'0'27,"3"-21"0,15 1-2,11 1-9,3-5-13,10-2-2,8 2-1,-2 0 0,-3 3 0,-6 7 0,-5 9 0,-6 5 0,-9 3-1,-19-3 1,16 38 0,-16-9-1,-3 4 0,0 5 0,-1 0 1,0 0 0,0 1 0,3-4-1,-1-11 1,0-7-8,6-1-13,-4-16-5,0 0 0,0 0 0</inkml:trace>
  <inkml:trace contextRef="#ctx0" brushRef="#br0" timeOffset="3495">2671 397 49,'-18'-17'17,"18"17"-10,0 0-8,0 0-19,18-12-6</inkml:trace>
  <inkml:trace contextRef="#ctx0" brushRef="#br0" timeOffset="3675">3104 479 61,'0'0'28,"-17"-3"-2,17 3-6,-16 0-20,16 0 0,-21 17 0,10 0-1,0 8 1,-1 2-1,1 6 1,1 3-1,2 7 1,4-2-1,5-6 1,4-3 0,3-2 0,7-6 1,4-7-1,8-5 1,2-9-1,4-8 0,1-7 1,0-7-1,3-10 0,-8-5 0,-3-4 0,-10-5 0,-10-4-1,-7 8 2,-12 1-2,-8 9 1,-12 4 0,-1 12 1,-6-1-1,5 12 0,4 2-1,5 4 2,8-4-1,18 0 0,0 0 0,0 0 0,29-7 0,0-2 0,5 6 0,7-4 0,4 7 0,3 0 1,2 0-1,-1 5 0,-1 17 0,-6 6 0,-3 3 0,-7 2 0,-9 3-1,-7-2 1,-6 7-1,-7-4 0,-6-15 1,-1-3-1,4-19 1,-11 22 0,11-22 0,0 0 0,-6-20 1,14-17-1,8-6 0,6-1 1,7-3 0,7-1-1,1 3 1,5 7-1,0 11 1,2 23-1,-4 3 0,-3 9 0,-3 16 0,-2 6-1,-1 6 1,-5 2-1,-5 1 0,-8-1-8,-9 3-17,0-1-2,-14-18 0,-1-1 1</inkml:trace>
</inkml:ink>
</file>

<file path=ppt/ink/ink2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5:53.0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890 286 34,'0'0'27,"16"-17"-1,-16 17-1,-2-31-13,2 15-5,-6-4-5,-1-5-1,-4-4-1,-2 1 1,-3-1-1,-2 3 1,-3-2-1,0 9 1,-6 6-1,-1 7 0,-1 12 0,-6 9 1,4 13-2,-3 13 1,2 15 0,3 4 0,3 6-1,3 11 0,4 3 1,6 1 0,-3-1 0,3-6-1,0-5 2,-2-3-2,-1 1 2,-3-15 0,1-2-7,-6-12-14,-4-9-7,6-6 1,-6-18-1</inkml:trace>
  <inkml:trace contextRef="#ctx0" brushRef="#br0" timeOffset="431">0 858 61,'0'0'27,"9"-21"-1,6 9-10,11 2-14,9 0-2,7-4 0,8 2-1,5-2 1,8 0 0,2 0 0,-2 2 0,-3-2-1,-7 4 1,-6 0 0,-10 3 0,-5-2 0,-9 4 0,-7-2 0,-16 7 0,18-21 1,-18 21-1,6-19 0,-6 19 0,5-15 0,-5 15 1,0 0-1,-2-16 1,2 16-1,0 0 1,0 0 0,-9 17-1,4 1 1,5-18-1,-16 34 1,8-15-1,0 14-1,-2-5 1,3 3 0,3 2-1,2-1 0,5 3 0,2-4 1,6-5-1,2-4 1,5-4-1,5-10 1,2-6-1,3-5 1,1-9 0,-3-4 0,-5-5 0,-3-5 1,-12-5 0,-9 0 0,-10-2 0,-6 2 0,-9 4 0,1 1 0,-1 7-1,2 3 0,10 6-1,5-11 0,11 21 0,14-21 0,9 18 0,6 1 0,8 4 0,4 1 1,2 8 0,-1 15 0,-1-7 0,-6 13 0,-6-4 1,-6 1-1,-10 1 1,-7-3 0,-6 1 0,-3-2 0,-8-7 0,1-2-1,10-17 1,-23 17-1,23-17 0,0 0 0,-14-32-1,15 1 0,11-4 1,2-15-1,7 7 0,5-6 0,5 3 0,3 4 1,4 9-14,0 7-12,-9 1-1,3 14 0,-8-13 0</inkml:trace>
</inkml:ink>
</file>

<file path=ppt/ink/ink2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5:54.5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-1 275 41,'0'0'26,"-8"-19"2,8 19-2,15-13-13,-1 6-13,9 2 0,4 1 0,9 4-1,3 5 1,3 7 0,5 7 0,-2 9 0,-3 3 0,-3 5-1,-5 16 0,-4-1 1,-4 5 0,-3-1 0,-9-5-1,-4-2 1,0 0 0,-5-3 1,0-16-1,-5-3 0,-2-7 1,2-19-3,-10 23-17,10-23-6,-22-6-3,22 6 2</inkml:trace>
  <inkml:trace contextRef="#ctx0" brushRef="#br0" timeOffset="340">308 427 44,'0'0'28,"-18"0"-1,4 7 0,-9 7-14,5 13-14,-3 6 2,-3 5-2,0 5 1,-1 5 0,1-1 0,2-1-1,4-6 1,3-7-1,9-1-17,4-6-9,2-10-1,0-16 1</inkml:trace>
  <inkml:trace contextRef="#ctx0" brushRef="#br0" timeOffset="1061">761 496 60,'0'0'28,"-21"0"-1,21 0-7,0 0-21,0 0 1,27-14-1,-3 14 0,6-3 0,7 3-8,5-2-14,1 2-3,8-3 0,-6-4 0</inkml:trace>
  <inkml:trace contextRef="#ctx0" brushRef="#br0" timeOffset="1311">1399 0 52,'0'0'26,"0"0"1,-4 29-2,7 9-25,-6 8 0,1 11-1,0 9 1,1 6 0,-1 4 0,2-5 0,-1-2 0,-3-7 0,-1-4 0,4-8 0,-4-3-18,-3-15-7,3-6-2,5-26 0</inkml:trace>
  <inkml:trace contextRef="#ctx0" brushRef="#br0" timeOffset="1552">1252 591 48,'2'-21'28,"4"0"-1,14 1-1,11-10-23,7 10-4,8 8 1,7-7-13,-1 7-10,-4 0-4,-3 3 1,-9-3-1</inkml:trace>
  <inkml:trace contextRef="#ctx0" brushRef="#br0" timeOffset="1732">1682 555 57,'0'0'28,"-8"32"-1,8-32-8,0 0-18,17-1-1,0-17 0,8 1 0,4-4 0,1-4 1,6-6-1,0-6 0,-3-1 0,-5 9 0,-7 3 0,-11-1 0,-5 4-1,-10 4 1,5 19 0,-34-8 0,6 16 0,-4 6 0,-4 5 0,1 4 0,-1 2 0,5 6 0,6 4 0,8-11-1,6 10 1,11-1 0,8-2 0,8-3 0,9-2 0,5-7-1,9-6 0,2 5-16,10-18-9,3-2-1,-6-10 0</inkml:trace>
  <inkml:trace contextRef="#ctx0" brushRef="#br0" timeOffset="2123">2200 389 40,'0'0'27,"-3"-19"0,3 19-1,0 0-15,0 0-11,19-3 0,-4 15 0,2 2 0,1 5 0,-2 10 0,0-10 1,-4 12-1,-2-2 0,-7-3 0,-3 0-1,-3-2 1,-4-5-1,7-19 1,-15 31-1,15-31 1,0 0 0,-16-4 1,15-15-1,2-6 0,6-10 1,2-6 0,6-6-1,6-3-1,5 0 1,3 4 0,0 3-6,3 12-14,-1 10-8,-3 6 2,-1 13-1</inkml:trace>
  <inkml:trace contextRef="#ctx0" brushRef="#br0" timeOffset="2493">2675 439 43,'-22'12'27,"22"-12"1,0 0-3,0 0-17,-8-21-7,8 21-1,0 0 1,19-18-1,-19 18 0,19 0 0,-19 0 0,20 17 1,-14 2-1,-6-19-1,10 39 1,-10-11-1,0 1 1,-5-1 0,-1-2 0,-1-4-1,-1-6 1,3 6 0,5-22 0,0 0 0,-18 7 0,18-7 0,-4-21 0,4 0 1,4-4-1,0-6 0,4-4 0,6-1 1,6 0-1,2 1 1,6 6-1,1 5 0,0 7 0,0 5 0,-1 8 1,-1 4-1,-4 7 0,-4 5 0,-3 5-1,-4 6 1,-3-6 0,-1 5 0,-6 8 0,-4-1-1,-1-1 1,-3-4 0,-4-4-1,4-1 1,-3 2 0,9-21-1,-16 15 1,16-15 0,-6-18 0,7 0 0,1-4 1,5-7 0,5-8-1,5-1 0,7-1 1,0 10-1,5-8 0,2 8 1,-2 7-2,-1 6 1,-4 8 0,-3 6 0,-3 7 0,-4 5 0,-1 6 0,-5 3 0,0 5 0,-5 3 0,1-4 0,-3 3 0,-1 5 0,0 0-1,0-4 2,2 1-2,-2-6 1,3-1 0,2 1 0,2-4 0,-7-18 0,24 8 0,-6-11 0,4-13 0,7-6 0,4-1 0,5-8 0,3-8 1,4-9-2,4-13 2,1-2-2,-3 6 2,-7 8-1,-6-2-1,-8 8 1,-13 8-1,-13 18 1,0 17 0,-32 5-1,9 9 1,0 5 0,4 5 0,4 2 0,9 5 1,6 0-1,11 2 0,9-1 1,5 3-1,8-4 0,2-2 0,-1-5 0,-1-1 0,-3-8-1,-7 1 1,-12 1 0,-11-17-1,-19 21-13,-10-20-13,-15-1 0,-3 0 0,-9-3 0</inkml:trace>
</inkml:ink>
</file>

<file path=ppt/ink/ink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47.1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126 577 53,'-2'-15'29,"2"15"0,-8-24-2,8 24-13,0 0-13,0 0-1,16 29 0,-14-3-2,-9 14 1,2 4-1,-1 15 0,-5 5 1,-4 5 0,2 1 0,-6 3 1,3-2 0,3-8 0,0-4 0,3-11 1,5-5 1,5-7-6,0-11-17,0-25-3,23 10-2,-7-22-1</inkml:trace>
  <inkml:trace contextRef="#ctx0" brushRef="#br0" timeOffset="381">518 1141 44,'0'0'27,"21"-17"-1,-21 17-5,0 0-5,24-17-5,-24 17-5,10-19-5,-10 19 0,9-24-1,-9 24 0,5-25-1,-5 25 0,-1-25-1,1 25-1,-12-23 1,12 23-1,-22-12 1,5 12 0,-5 4 1,-4 6 0,-3 4 0,-3 6 1,-1 4 0,0 6 0,4-3 1,3 4 0,8 0-1,7-5 2,7 0-1,11-9 1,7-3-1,9-9 0,4-5 0,6-13 0,2-3-1,-1-3 0,-2-5 0,-3 2 0,-6-3-1,-4 6 0,-19 19 0,18-17 0,-18 17 0,0 0 0,0 0 1,2 29-1,-2-29 2,3 33-1,3-12 2,4-4 0,-10-17-8,37 19-15,-6-19-2,3-8-2,5 6-1</inkml:trace>
  <inkml:trace contextRef="#ctx0" brushRef="#br0" timeOffset="872">866 1046 67,'0'0'27,"-11"-19"0,11 19-7,11-15-18,-11 15-1,33 5 1,-14 4-1,-1 3-2,-2 5 0,-2 0 0,-5 2 0,-8 0 0,-1-19-1,-6 29 1,6-29 0,-15 16 0,15-16 1,0 0 0,-18-4 0,18 4 1,10-31 0,6 2 0,7 3 0,6-6 0,6 2-1,7 3 1,-1 6-1,-1 9 0,-3 12 0,-8 10-1,-6 9 0,-9 5 0,-9 7 0,-6-1 0,-4-4 0,-3 1 0,-2-3 1,2-7-5,8-17-17,0 16-2,0-16-2,29-17 0</inkml:trace>
  <inkml:trace contextRef="#ctx0" brushRef="#br0" timeOffset="1502">1972 900 60,'8'-21'26,"-8"21"-3,5-26-4,-5 26-4,1-22-8,-1 22-8,-6-23-1,6 23 0,-18-15-1,1 10 1,-4 6 0,-12 5 0,-2 4 1,-7 7 0,-3 4 1,-2 3 0,2 4 0,4 1 1,9-2-1,13 1 2,9-7-1,18-2 0,8-7 1,13-5-1,8-7 0,5-5 0,2-9 0,-2-4-1,-5 0 0,-8 0-1,-6 1 1,-7 3-1,-16 14 0,17-5 1,-17 5-1,0 31 0,-1-3 0,-2 6 1,1 11 0,-4 8 0,-1 8 0,-3 6 0,-4 7 1,-7 2-2,-3 3 2,-4 2-2,-4-3 1,-4-6 0,-1-3-1,-1-12 1,-1-10 0,3-11 0,-1-12 0,0-12 0,3-14 0,5-11 0,3-15 1,5-8-1,5-14 1,8-7 0,5-10 0,9-4-1,9-3 1,9-5 0,13 1-1,12 4 1,9 5-1,10 7 0,3 7 0,6 5 1,-3 5-2,-1 9 1,-5 1 1,-7 2-1,-11 4 0,-8 3 0,-8 2 1,-8 3-2,-7 2 1,-19 19-1,21-24 0,-21 24 0,0 0 0,0-17-1,0 17 1,0 0 0,-14 9 0,14-9 1,-28 29-1,12-7 1,-2 4-1,-1 5 1,0 2 0,1 0 1,6 0-1,8-4 1,4-3-1,6-2 1,7-7 1,8-3-1,5-7 0,4-7 0,4-7-1,2-7 1,-1-8-1,1-6 0,-7-5 0,-5 1 0,-4 1-1,-4 1 0,-5 8 0,-5 3 0,-6 19 1,0 0-1,0 0 0,0 0 0,-12 29 1,7-8 0,1 1 0,3 4 1,4-2-1,4-1 1,2-4 0,7-4 1,5 1-8,0-9-15,4-9-3,5-2-2,1-8 1</inkml:trace>
  <inkml:trace contextRef="#ctx0" brushRef="#br0" timeOffset="2594">2856 858 61,'15'-8'28,"-15"8"-1,0 0-3,21-11-12,-21 11-11,0 0-2,0 0 0,0 0 0,16-17 0,-16 17-1,0 0 0,0 0 0,-3-19 0,3 19 0,0 0 0,-11-20 1,11 20 0,0 0 0,-13-23 1,13 23 0,-15-17-1,15 17 1,-14-14 0,14 14 0,-25-5 0,11 7 0,-4 5 0,-1 3-1,-5 4 1,-4 6 0,1 3 0,1 4 1,0 3-1,5 1 0,5-2 0,3 2 1,8-5 0,7-2-1,6-3 1,8-6 0,7-4 0,4-6-1,2-7 1,7-5-1,-3-5 0,5-7 0,-8-2 0,-4-4 0,-5-1 0,-3 0-1,-7 3 1,-3 3 0,-5 4-1,-3 16 1,0-19-1,0 19 0,0 0 1,0 0-1,-9 21 1,9-21 0,-7 29 0,2-10 0,5 4 0,2-1 1,3-1-1,1 1 0,6-3 1,4-3-1,2-4 1,6-4-1,0-3 0,5-5 0,0-3 0,2-6 0,4-4 0,1-5 0,2-6 0,0-2 0,0-5 0,-2-3 0,-2-1 0,-4-1 0,-5 5 0,-6 2 0,-6 3-1,-5 5 1,-8 21-1,-3-24 0,3 24 0,-29 0 1,4 7-1,-5 3 1,-6 6-1,1 1 1,2 2 1,4 0-1,12-2 1,17-17 0,-2 26 0,17-15-1,7-5 1,6 3 0,1 3-1,1 2 0,-4 8-1,-3 6 1,-5 10 0,-2 3-1,-3 14 1,-5 6 0,-7 4-1,-7 2 1,-4 2 0,-6-1-1,-5-5 1,-6-2 0,-7-13-1,0-12 1,1-6 0,3-13 0,-1-10 0,7-11 0,3-10 0,5-5 0,6-8 1,5-2-1,4-6 1,6-3-1,9-3 1,7-7-1,6-4 1,7 0-1,10-5 0,9-3 0,9-4 0,4-3 0,2 3 0,-2 5-1,-3 6 1,-7 3 0,-6 10 0,-13 6 0,-9 8 0,-9 5 0,-6 6 0,-13 15 0,13-26 0,-13 26 0,5-24-1,-5 24 1,-3-21-1,3 21 1,-18-14-1,3 14 0,-1 6 1,-2 4 0,-3 7-1,0 7 2,0 6-2,2 4 2,1 6-1,5 1 0,5 0 0,2-1 1,7-7-1,6-4 1,7-10-1,7-7 1,8-8-1,2-10 0,5-7 0,2-10 0,4-6 0,4-7 0,-3 3 0,1-1 0,-7 6 0,2 4 0,-2 10 0,-7 11 0,-2 9-1,-4 10 1,-8 5-1,-6 5 1,-2-1 0,-11 1-1,-9-2 1,-4-6-1,-11-5 1,-9-4 0,1-6 0,-1-4 0,1-8 1,6-6 0,4-4-19,13-5-4,5-9-3,15-2 1</inkml:trace>
  <inkml:trace contextRef="#ctx0" brushRef="#br0" timeOffset="4226">4446 26 66,'0'0'26,"15"7"0,-15-7-6,8 32-21,-8-7 2,0 0-3,0 3 3,-2-4-1,-1 4 1,1-8-1,2-20 0,-11 19-14,11-19-9,0 0-3,0 0 0,26-22 1</inkml:trace>
  <inkml:trace contextRef="#ctx0" brushRef="#br0" timeOffset="4417">4685 0 43,'0'0'26,"15"24"1,-15-2-1,-5 1-11,3 8-15,4 0 0,-2 2 0,1 1-5,-1-5-19,-8-10-4,8 0 2,0-19-2</inkml:trace>
</inkml:ink>
</file>

<file path=ppt/ink/ink2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08.7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407 584 41,'0'0'25,"11"-17"1,-11 17-8,0 0-8,0-18-5,0 18-4,5-19-1,-5 19 0,3-24 0,-3 24 0,3-24 1,-3 24-1,-3-24 0,3 24 0,-8-21 1,8 21 0,0 0 0,-21-17-1,6 13 1,-1 6 0,-5 2 0,-3 4 0,-2 8-1,-6 3 0,-3 5 0,-2 5 0,0 9 0,3 4 0,-2 4 0,7 4 0,3 0-1,9 0 1,7-1-1,8-6 1,9-5-1,6-9 0,8-6 0,3-9 0,8-9 0,2-9 1,0-8-1,0-10 1,1-11 0,-1-8 0,1-13 0,1-13 0,-4-11 0,-1-8 1,-1-4-1,1-7 0,-7 2 0,0 12 1,-7 9-1,-3 15 0,-4 13 0,-2 13 1,-5 12-1,-3 21 1,0 0 0,0 0-1,-6 16 1,-3 13-1,0 11 1,-4 8-1,-3 11 0,1 10 0,1 4 0,-2 1 0,4-3 0,1-2 0,5-6-1,2-7 1,11-4-11,-1-11-13,4-15-2,4-9-1,1-17 1</inkml:trace>
  <inkml:trace contextRef="#ctx0" brushRef="#br0" timeOffset="701">700 724 44,'0'0'25,"0"0"2,0 0-2,18-2-16,-18 2-9,26-22-1,-7 8 1,2-5-1,3-2 1,-1-3 0,-1 0 0,-6-4 1,0-1-1,-6-2 1,-4 1-1,-2 1 1,-6 3-1,-3 2 1,-11 5 0,16 19 0,-30-16-1,7 21 1,-4 9-1,-4 7 0,0 5 0,1 5 0,5 5 0,1 6 0,5 1 0,8 0 0,6-2 0,8 1-1,5-2 1,8-4-1,4-7 1,5-5-1,8-8 0,2-7 0,1-11-10,-3-2-14,3-1-2,-7-5 1,1 1-1</inkml:trace>
</inkml:ink>
</file>

<file path=ppt/ink/ink2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10.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195 16 49,'-8'-19'27,"8"19"0,0 0-6,-24 5-11,24-5-10,-18 32 0,9-10 1,-6 18-1,2 7 0,-1 8 0,-2 4 0,0 4 1,0 1-1,3 7 0,0 0 0,5-14-1,1-5 1,4-3 0,3-13-10,3-6-13,7-10-4,-10-20 1,24 4-1</inkml:trace>
  <inkml:trace contextRef="#ctx0" brushRef="#br0" timeOffset="341">34 160 38,'-4'-21'26,"5"4"0,2 0 0,5-8-11,12 6-15,6 4 0,4-1 0,1 4 0,6 3 0,3 9 0,2 5 0,-5 9 0,-5 7 0,-8 9 1,-5 6-1,-3 6 1,-16 4 0,-16 3-1,-6 1 1,-6 2-1,-7-3 0,-2-4 0,-5-3 0,4-6 0,5-8 0,8-6 0,2-6 0,5-9 0,18-7 0,-14-9-1,14 9 1,13-28-1,5 8 1,2-1-1,8 0 1,-2 2-1,12 3 1,4 6 0,1 5 0,-1 8 1,-3 9-1,-5 9 0,-4 9 1,-4 6-1,-16 7 1,-14 8-1,-15-1 1,-8 2-1,-2-4 0,-8-3 0,-3-6 0,-2-8 0,-2-5 0,4-11 0,10-4-1,2-9 1,-2-8-11,10-2-9,20 8-7,-17-28 1,23 7-1</inkml:trace>
  <inkml:trace contextRef="#ctx0" brushRef="#br0" timeOffset="951">511 519 55,'8'-23'25,"8"8"1,3-1-9,2 2-16,5 6-1,3 4 0,1 6 0,1 7 0,-1 6 1,-2 8-1,-4 5 1,-6 4-1,-2 3 1,-12 2 0,-2 1 0,-7-4 0,-3 1-1,-5-5 1,0-4-1,1-7 0,-5-6 0,17-13 0,-19 6 0,19-6 0,-11-26 0,13-2 0,2-8 0,6-11 0,4-7 0,11-5 0,0 0 0,8 2 0,-5 7-1,1 10 0,-4 8-15,-5 10-10,0 13 0,-20 9-1,19-1 1</inkml:trace>
</inkml:ink>
</file>

<file path=ppt/ink/ink2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25.2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9 714 3,'0'0'23,"-15"9"5,15-9-7,0 0-4,0 0-1,0 0 0,18-10-2,-12-6-4,9 1-5,-2-4-4,5-6-1,-2-2 0,2-1 0,-2-1 0,-1 0 0,-4-1 0,-1 4 0,-2 0 0,-3 6 1,-2 1-1,-3 19 0,0-26 0,0 26 0,0 0 0,0 0 0,0 0 0,-18 5 1,18-5-2,-16 29 1,5-10 0,-1 5 0,-1 4 0,0 0 0,2 5 0,1 1 0,2-1 0,2 0 0,4-1 0,2-2 0,5-4 0,3-4 0,3-5 0,4-6 0,3-4 0,5-6 0,-4-6 0,4-3 0,3-6 1,-10-3-1,10-8 0,-2-2 0,1-4 0,-1-4 0,0-3 0,-1-2 1,-2 1-1,5 1 0,-10 2 0,-1 4 0,-5 5 0,-2 4 0,-3 4 0,-5 19 1,4-24-1,-4 24 0,0 0 0,-3-17 0,3 17 0,0 0 0,0 0 0,0 0 0,-13 21-1,13-21 1,-14 31 0,4-11 0,-1 5 0,-1 1 0,1 3 0,-1 0 0,3 4-1,1 2 2,3-1-2,0 1 2,3-1-2,4-1 2,1-2-2,5-3 1,2-2 0,3-9 0,3-5 0,2-5 0,2-5 0,2-6 0,3-3-4,-9-7-11,7 2-9,-6-3-1,3-1-2,-4-5 0</inkml:trace>
  <inkml:trace contextRef="#ctx0" brushRef="#br0" timeOffset="1111">616 806 8,'0'0'27,"0"0"1,0 0-5,0 0-5,9-17-1,8 3 0,-6-15-6,10 3-4,-3-9-5,1-3-2,4-5 0,-5 0 0,-2-2 0,-3 5 0,-2 2 0,-2 7 0,-3 4 1,-1 6-1,-3 5 0,-2 16 0,0-17 0,0 17-1,0 0 1,0 0 0,-22 12 0,22-12 0,-16 29-1,8-6 1,-3 1 0,1 5 0,0 2 0,1 4 0,5 0 0,-1 1 0,4-3 0,2 1 1,4-3-1,3-5 0,4-5 0,1-4 0,1-8 0,7-6-1,7 1-9,-7-16-12,7-2-3,-4-10-3,0-9 1</inkml:trace>
  <inkml:trace contextRef="#ctx0" brushRef="#br0" timeOffset="1582">900 146 11,'0'0'7,"0"0"-6,0 0-10</inkml:trace>
  <inkml:trace contextRef="#ctx0" brushRef="#br0" timeOffset="1762">1278 324 43,'0'0'29,"-23"-7"1,23 7-4,-16 0-13,16 0-3,-2 26-4,2-3-4,2 6-1,-2 9-1,1 9 1,1 6 0,-2 9-1,0 9 0,0 3 0,-2 6 0,1-1 0,-3 4 0,0-10 0,-1 8 0,-2-5 0,2-4 0,-3-6 1,-1-2-1,-3-6 0,2-6 0,-3-2 1,-1-14-1,-2-10 0,-2-7 1,-2-10-1,-2-7 0,-1-11 1,-5-6-1,2-6 0,-1-9 0,-1-4 1,4-13-1,3 1 0,4-3 0,8-1 0,4 0 0,8-3 0,7 1 0,6-2 0,7 10-1,4-10 1,7-1 0,2-2 0,3 0-1,0 2-1,-7 1-2,3 16-11,-14-2-9,-3 13-3,-12 4-1,-6 6 0</inkml:trace>
  <inkml:trace contextRef="#ctx0" brushRef="#br0" timeOffset="2373">1240 15 11,'0'0'20,"7"-20"0,-7 20-3,0 0-9,0 0-3,0 0-1,0 0-3,1 19-2,-1-19-11,0 20-5,0-20-1,-1 18-1</inkml:trace>
  <inkml:trace contextRef="#ctx0" brushRef="#br0" timeOffset="2683">1532 316 33,'0'0'22,"0"0"1,0 0-6,4 27-10,-3-8-2,-2 5-2,1 6-1,-2 3-1,0 1 0,-1 1 0,2-3 0,-1 3 0,0-9-3,6 1-13,-1-6-7,-3-21 1,0 0-1</inkml:trace>
  <inkml:trace contextRef="#ctx0" brushRef="#br0" timeOffset="2924">1505 181 10,'-18'-16'8,"18"16"-6,0 0-4,0 0-12</inkml:trace>
  <inkml:trace contextRef="#ctx0" brushRef="#br0" timeOffset="3104">1750 374 34,'-20'-17'29,"20"17"1,-9-28-2,9 28-13,8-24-5,6 21-2,-14 3-5,25-2-1,-9 11-2,2 5 0,-2 6-1,0 4 1,-4 6 0,-1 1 0,-5 2 0,-1-2 1,-5-2-1,-1-3 0,-1-4 0,-1-6 0,3-16 1,0 0-1,-16 9 0,16-9 1,-10-35-1,7 6 0,3-9 1,4-14-1,6 0-1,5 4 1,4 3 0,4 2 0,1 8-1,2 8 1,0 8-1,0 19 0,-1 10 1,-3 4 0,-1 7 1,-1 8-1,-2 4 0,0 6 0,-5 3 1,-2 1-1,-1-2 0,-7-8-6,5 5-16,-8-8-4,0-8-2,-2-6 1</inkml:trace>
</inkml:ink>
</file>

<file path=ppt/ink/ink2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29.1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91 470 14,'0'0'20,"0"0"1,4 24-3,-13-1-8,2 10-2,-4-6-2,5 11 0,-7 10 0,6 2-1,4-5 1,0 0-2,-2-7-2,2-7-6,4 5-13,2-10-6,-3-26-1,0 0 1</inkml:trace>
  <inkml:trace contextRef="#ctx0" brushRef="#br0" timeOffset="241">0 310 9,'0'0'19,"0"0"-9,0 0-6,0 0-16,0 19-7</inkml:trace>
  <inkml:trace contextRef="#ctx0" brushRef="#br0" timeOffset="511">262 584 25,'-3'-17'24,"3"17"1,0-21-7,0 21-5,0 0-2,21-12-6,-21 12-2,21 9-1,-7 3-1,1 3-1,-2 8 0,-2 3 1,-1 6 0,-4-6 0,-2 9 0,-3 1-1,-4-5 2,0-4-2,0-4 2,-1-3 0,4-20 1,-8 25 0,8-25 1,-5-19 0,4-2-2,2-3 1,3-12-2,2-4 1,7-7-3,2 1 1,4-1-2,4 11 2,2 4-1,0 4 1,1 14 0,-2 11 0,-3 13-1,-2 9 1,-4 9 1,-4 6-1,-3-1 0,-3 0 0,-3 10 1,-4-2-1,2-3-1,-6-9-14,6 0-9,-2-10-2,5 2-1,-3-21 0</inkml:trace>
  <inkml:trace contextRef="#ctx0" brushRef="#br0" timeOffset="1032">998 553 23,'3'-26'29,"-3"26"0,-2-24 0,-4 7-13,6 17-3,-8-16-3,8 16-4,-15-3-4,15 3 0,-31 15-2,9 1 0,-4 5 0,-5 4 1,-1 5-1,1 4 0,4 6 0,2-1 0,9 1 1,7-2-1,9-4 1,6-3-1,5-6 0,7-6 0,5-11 1,1-8-1,2-19-1,0 0 1,1-8-1,1-8 1,-2-11-1,-1-9 1,-2-13-1,0-13 1,-4 4 0,-1-13 0,-2 2 0,-3 9 0,-5 8 1,-1 13-1,-3 15 0,-4 17 0,0 26 0,0 0 0,-6 34 0,0 8 0,1 15 0,-3 10 0,-1 12 0,0 6 0,1-3 0,-2-6 0,2 7 1,1-9-1,3-10 1,0-11-3,9-5-16,-5-13-7,7-6-2,-1-10-1,-6-19-1</inkml:trace>
  <inkml:trace contextRef="#ctx0" brushRef="#br0" timeOffset="1583">1201 720 54,'0'0'31,"0"0"-1,0 0-2,0 0-19,0 0-5,15-5 0,-1 0-3,4-5 0,2-4-1,2-7 0,-1-3 0,0-11 0,-3-2 0,-5-1 0,-3 1 0,-7 1 0,-5 5 0,-4 5 0,-5 11 0,-6 10 0,-2 8 0,-5 8 0,0 8 0,-2 5 0,3 5 0,-1 7 0,1 2-1,5 0 1,4-4 0,9-1 0,7 7 1,4-4-1,7-2 1,6-4-1,6-6 1,4-7-1,6 4-1,-7-11-12,9-10-12,-6-14-2,7-6-2,-2-3 0</inkml:trace>
  <inkml:trace contextRef="#ctx0" brushRef="#br0" timeOffset="2013">1610 589 39,'0'0'30,"-13"-22"0,13 22 0,-4-31-15,4 31-7,17-26-3,-2 14-4,4 0 0,2 5-1,0 4 0,2 3 0,-2 8 0,-3 4 0,-2 9 0,-3 3 0,-3 7 0,-7 2 0,-5 6 0,-6 1 0,-6 0 1,-4-2-1,-3-2 1,-2-5-1,1-5 0,-1-4 0,4-10 1,4-5-1,15-7 0,-11-24 1,16 0-2,11-11 1,6-10 0,9-6 0,6-10 0,5-2-1,4-1 1,-4 9 0,-2 1 0,-8 8 0,-6 10 0,-8 6-1,-5 15 1,-13 15 0,0 0-1,-10 17 1,-6 11-1,-5 6 1,-2 11 0,-2 3 0,0 4 0,4 0 0,5-11 1,8-5-1,6 4 1,7-18 0,10 2 0,7-13-1,6-11 1,3 0-2,7 0-16,-7-6-10,3-9 0,-5 3-2,-6-14 0</inkml:trace>
</inkml:ink>
</file>

<file path=ppt/ink/ink2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32.16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149 473 23,'0'0'29,"1"-17"-1,-1 17-5,0 0-4,-3-24-2,3 24-7,0 0-5,0 0-3,0 0-1,-21 14 0,21-14-1,-26 27 0,12-6 0,-4 3 0,2 4 0,1 3 0,1 0 0,4 4 0,2-2 0,5-2 0,3 0 0,6-3 0,2-4 0,5-5 1,5-5-2,5-4 2,2-7-1,4-6-1,4-6 1,-1-4 0,2-8 0,0-3 0,-5-8 0,-5-4 0,-8-2 0,-10 0 0,-9 4 0,-8 1 0,-12 7-1,-9 7 1,-3 7 0,-4 6 0,3 8 0,4 2 0,8 1 0,6 0 0,18-5 0,0 0 0,21-12 0,7-4-1,10-8 1,7-5 0,4-9 0,2-5 0,-1-6 1,-1 1-1,-4-2 0,-5 5 0,-9 3 0,-4 6 0,-6 6 0,-5 10 0,-5 4 0,-11 16 0,17-10 0,-17 10 0,11 21 0,-6 3 0,0 10 0,-1 11 0,-2 12 0,-2 11 1,-3 9-2,-5 6 2,-5 7-1,-5-1 0,-3 6 1,0 0-1,2-4 0,-1-3 1,8-5-1,4-5 0,4-9 1,8 1-1,4-22 0,3-7 0,3-9 0,4-13 0,3-14 0,3-14 0,7-10 0,3-12 0,0-11 0,1-11 0,0-18-1,-6 0 1,-3-5-1,-10 3 1,-9 3 0,-14 6 0,-9 8-1,-14 11 1,-12 18 0,-8 8 0,-10 10 0,1 7 0,-6 6 0,7 3 0,8 3 0,13 0 0,16 3 0,21-13 0,-2 19 0,23-14 0,13-4 0,11-1 0,7-3 0,6-6-1,3 4-9,-4-9-13,-3 2-4,-7-3-1,-5 1 1</inkml:trace>
</inkml:ink>
</file>

<file path=ppt/ink/ink2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36.61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371 173 19,'0'0'17,"0"0"1,0 0-1,0 0 0,0 0-4,0 0-1,0-20-2,0 20-3,0 0-4,8-24-3,-8 24 0,2-23 0,-4 8 0,2 15 0,-6-29 0,6 29 0,-11-28 0,11 28-1,-18-19 1,3 9-1,15 10 0,-30-5 0,14 6 0,-5 3 0,-2 3 0,0 5 1,-1 3-1,-2 6 1,2 3 0,-2 7 0,1 2 0,0 3 0,3 2 0,2 1 0,6-3 0,4 1 1,9-8 0,4-3-1,6-9 1,9-3 0,5-11 0,6-3 0,0-10 0,3-7-1,-1-6 1,-1-8-1,1-3 0,-3-6 0,-6 1 0,-2 4 0,-6-1 0,-3 8-1,-3 6 1,-4 7-1,-4 15 0,0 0 0,0 0 0,0 0 0,-15 27 0,7-5 1,2 9-1,-1 2 2,4 3-1,1 2 0,4-7 0,4 0 1,6-5-1,2-7-3,10-2-15,1-7-6,0-8-1,6-4 0</inkml:trace>
</inkml:ink>
</file>

<file path=ppt/ink/ink2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37.4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0 977 32,'8'-19'25,"-8"19"-4,16-31-1,-16 31-3,19-26-3,-19 26-6,19-10-6,-19 10-3,17 2 0,-17-2 1,12 22-2,-7-5 1,2 11 0,-6 3 0,3 5 0,-4 4 1,0 3-1,0 2 1,0 1 0,0-3 0,0-3 0,3-4 0,0-5 0,3-5 1,4-7 0,-10-19-1,21 19 1,-3-19 0,0-7 0,1-8-1,2-4 1,0-7-1,-2-9 0,4-6-1,-7-6 1,-3-3 0,-2 0-1,-3 2 0,-4 5 0,-6 5 0,-5 10 0,-2 10 0,-6 9 0,-9 7-1,5 9 2,-2 2-1,5 1 1,-2 4 0,18-14 0,-8 27 1,8-27-1,27 21 1,-6-14-1,10-4 0,3 3-12,4-6-8,-4-6-7,5 1 1,-7-5 0</inkml:trace>
  <inkml:trace contextRef="#ctx0" brushRef="#br0" timeOffset="621">892 1060 36,'0'0'26,"-5"-35"1,-2 16-8,7 19-8,-9-34-2,5 18-9,4 16 0,-9-24 0,9 24 0,-15-15-1,15 15 0,-24-5 1,8 10-1,-5 3 1,-5 4-1,-1 6 1,-2 4 0,-2 6 0,0 4 0,4 5 0,1 1 0,7 3 0,4-3 0,7 0 1,7-4-1,5-3 0,8-8 1,4-6-1,6-8 1,3-8 0,0-8-1,3-5 1,-1-10-1,-1-6 1,0-8-1,-5-4 0,-2-1 0,-3 0 0,-3 3 0,-3 2 0,-4 6-1,1 8 1,-7 22-1,1-19 1,-1 19-1,0 0 1,-9 33-1,2-11 1,1 9 0,-1 4 0,4 1-1,0 3 2,3-2-1,5-5 0,6-2 0,4-6 0,7-4-6,1-7-12,4-12-8,4 1 0,-5-12 0</inkml:trace>
  <inkml:trace contextRef="#ctx0" brushRef="#br0" timeOffset="1302">1143 1408 19,'0'0'26,"0"0"-2,-11 19-4,11-19-10,0 0 0,0 0-1,0 0-5,0 0-3,-2 19 0,2-19-1,0 0 1,0 0 1,17 3-1,-17-3 0,24-8 1,-8-3-1,5-2 0,0-8 0,6-7-1,1-6 1,2-7-1,-2-8-1,-2-1 1,-2-3 0,-3-2-1,-5 3 1,-5 2-1,-3 9 0,-6 4 0,-4 6 1,-3 7-1,-3 5 0,-3 4 0,11 15 1,-26-12-1,10 12 1,0 5 0,0 5 0,-2 6 0,0 4 0,2 5 0,2 4 0,2 0 0,3 0 0,4 3 0,3-3 0,4-3 1,4-2 0,4-7-1,-10-17 1,32 16 0,-11-16 0,3-7-1,5-9 1,1-5-1,2-6 0,0-2 0,4-4 1,-6 2-1,1-2 0,-4 4 0,-3 5 0,-4 5 0,-6 5-1,-14 14 1,21-16 0,-21 16 0,0 0-1,0 0 1,13 16-1,-13-16 1,0 31-1,-3-9 1,0 6-1,-2 5 1,-2 3 0,-1 2 0,0 1 0,0 1 0,3 0 0,2-4 0,3-3 0,2-6 0,3-3 1,6-5 0,-11-19-1,31 16 1,-9-18 0,2-7-1,5-9 1,4-5-1,2-10 0,-1-6 0,-2-4 0,-1 0-1,-5-1 1,-5 7 0,-5 4-1,-8 7 0,-3 7 0,-5 19 0,0 0 1,-15 5-1,4 12 0,-2 4 1,-1 7-1,1 1 1,-2 5 0,5 3 1,4-3-1,3-3 1,6-3-1,5-6 1,7-5-1,4-8 1,8-6-7,2-11-10,0-13-10,5-3 1,-6-16-2</inkml:trace>
  <inkml:trace contextRef="#ctx0" brushRef="#br0" timeOffset="2293">2097 679 33,'-18'0'26,"-3"-2"-3,21 2-9,-14 17-25,14-17-15,8 19 1,-8-19-1</inkml:trace>
  <inkml:trace contextRef="#ctx0" brushRef="#br0" timeOffset="2774">2766 924 24,'-8'-16'26,"8"16"0,-8-24-6,8 24-5,-3-26-3,3 26-5,-3-17-7,3 17 0,-8-19 0,8 19-1,-17-16 1,17 16-1,-16-12 1,16 12-1,-22-8 0,22 8 1,-28 0-1,9 3 1,-4 4-1,-2 3 1,-4 6 0,0 3 0,-4 5 0,4 4 0,2 4 0,3 1 0,7 0 0,6 0 0,5-2 1,9-4 0,3-3 0,7-6 0,5-6 0,3-9 0,2-5 0,-1-3 0,1-9 0,-1-6-1,1-11 0,-4 0 0,-1-4 0,-3 2 0,-3 6 0,0-1 0,-6 8-1,-6 20 1,7-18-1,-7 18 0,0 0 0,-5 30 1,0-10-1,2 5 1,1 2 0,1 6 0,1 0 0,0-2 0,4-2 1,3-3-1,4-6 1,4-2 1,1-10-1,6-8 0,1-7 0,6-3 0,-2-9 0,4-8-1,-2-10 0,2-6 0,-4-8-1,-1-3 1,-2-4 0,-3-10 0,-1-1-1,-3 0 2,-1 2-2,1 3 2,-5 2-2,1 5 2,-1 4-2,-4 8 1,0 6 0,-2 4 0,-1 9 0,-2 6-1,-3 20 1,2-25-1,-2 25 1,0 0 0,0 0-1,0 0 1,-2 19 0,1 0-1,-1 5 1,-1 9 0,0 7 0,-4 5 0,-1 10 0,-3 5-1,1 2 1,-3 4-1,0-1 2,0 2-2,4 1 1,-1-1 0,5-7 0,5-5 0,3-1 0,5-8 0,4-4 1,2-10 0,7-9 0,2-9 0,3-9-1,3-7 1,0-10 0,-3-9-1,1-10 0,-1-7-1,-8-5 1,-4 0-1,-7 0 1,-7 2-2,-9 5 1,0 6 0,-7 10 0,-2 6 1,0 9-1,0 1 1,18 4 0,-22 4 0,22-4 1,0 0 0,0 0 0,27 13 0,-6-14 0,7-3-1,1-6 1,5-4-1,1-5 1,1-15 0,-1-6-2,-1-3 2,0-7-2,-2-5 2,0-6-2,-4-4 2,-4-2-2,-1 3 1,-4 2 0,-3 3 0,-5 6 0,1 8 0,-6 9 0,-1 12-1,-2 5 1,-3 19-1,0 0 0,0 0 1,-10 17-1,-1 4 1,-2 11-1,-1 6 1,-4 11 0,-1 2 0,-2 10 0,1 1 0,-1 5 1,0 4-2,4-4 1,2 0 0,1-3 0,4-2 0,2-3 0,5-6 0,4-7 0,4-6 0,3-4 1,3-6-1,7-6 1,2-9 0,4-6 0,3-7-1,4-8 1,3-7-1,1-10 0,1-4 0,-1-8 0,-1-4 0,-3-5 0,-6 1-1,-5 0 1,-7-3 0,-4 11-1,-7 1 0,-7 15 0,-8-4 1,-4 20-1,-6 8 1,0 5-1,-4 15 1,1-6 0,5 12-1,2-4 2,4 13-2,9-9 2,4 0-1,7 0 1,8-4 0,5-1-1,3-3 1,6-6 0,5-5 0,2-5-1,5-5 1,1-6-1,2-1 0,-1-2-2,-6-1-13,-1-3-10,-2 6-3,-8-4 1,-4 6 0</inkml:trace>
</inkml:ink>
</file>

<file path=ppt/ink/ink2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42.5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174 591 38,'0'0'25,"-15"-8"1,15 8-7,0 0-4,0 0-5,0 0-9,0 0 0,0 0 0,0 0 0,0 0 0,29-14 0,-1 14-1,6-2 1,4 0-1,8-1 0,2-1 0,2 4 1,-1-3-1,-3 1-1,-5 1 1,-9 1 0,-6-2 0,-5 4-1,-21-2-5,22 1-8,-22-1-6,0 0-6,-13 17-1,-1-8 1</inkml:trace>
  <inkml:trace contextRef="#ctx0" brushRef="#br0" timeOffset="370">135 918 28,'-14'10'26,"14"-10"0,0 0 0,0 0-13,0 0-3,19-10-5,0 5-4,9-4 0,6 1-1,8-1 1,3 1-1,3 1 0,2-2 0,-1 4 0,-2 1 0,-6 1 0,-5 1-1,-7 1 1,-6 1 0,-7 1 0,-16-1-1,21 2 0,-21-2-9,0 0-6,0 0-7,0 0-3,-7 16-1,7-16 1</inkml:trace>
  <inkml:trace contextRef="#ctx0" brushRef="#br0" timeOffset="761">137 1247 14,'-15'19'27,"15"-19"-2,0 0 0,2 15-12,-2-15-2,18 7 0,-18-7-2,34 0-8,-4-1 0,7-3 0,5-1-1,5-2 1,3 0-1,0 2 0,-1 0 0,-3 1-1,-4 1 1,-8 1-14,-5 0-12,-1 4-2,-12-7 0,-2 0 1</inkml:trace>
  <inkml:trace contextRef="#ctx0" brushRef="#br0" timeOffset="7420">0 682 27,'0'0'26,"0"0"-2,16-10-6,-16-9-8,0 19-4,13-31-5,-5 9-1,1-6 0,4-3 0,2-7 1,1-1-1,2-6 0,0-1 0,1-4 0,0 1 1,-1 3-1,0-2 0,-4 3 0,1 11 0,-4 1 0,-3 12 0,-1 2-1,-7 19 1,9-26 0,-9 26 0,0 0 0,18-1 0,-18 1 0,23 1 0,-9 17 0,6-1-1,-1 9 2,5-2-2,2 7 2,1 0-2,1 7 2,2-1-1,-1-7 0,1-1 0,-3-1-1,0-1 1,-2 1 0,-3-4 0,-1-2 0,-5-1 0,-1-1 0,-1-4 0,-2-1 0,-12-15 0,19 21 0,-19-21 0,0 0 0,16 17-1,-16-17 1,0 0-1,-5 16 0,-9-8 0,-7 4 0,-8 2 0,-10 5-1,-14-3-7,-5 6-14,-7 0-2,-7-4 0</inkml:trace>
</inkml:ink>
</file>

<file path=ppt/ink/ink2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48.36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7 777 30,'-5'-17'26,"5"17"-2,-4-23-4,4 23-3,3-27-4,-3 27-5,10-28-4,-2 13-3,0 0 0,-8 15-1,24-30 0,-24 30 0,29-24 0,-14 17 0,2 2 0,1 5 0,2 5 0,-3 4 0,-2 8 0,1 7 0,-5 7 0,1 5 0,-6 9 0,-3 0 0,-3 4 0,-3 1 0,-3-2 0,-4-3 0,0-9 0,-1-3 0,1-11 0,1-1 0,9-21 0,-18 17 0,18-17 0,0 0 0,-7-33 1,12 6-2,5-6 1,1-10 0,4-2 0,4-4 0,4-3 0,3 1 0,3 4 0,5 3 0,0 6 0,1 5 0,1 7 0,-2 9 0,-3 7 0,-6 12 0,-5 11 0,-10 23-6,-9 7 2,-4 7-1,-4 3 1,-1 1 0,-1 1-1,1-4 1,3-6 0,5-19 6,6-6-2,-6-20 0,28 21 1,-7-21-1,3-7 0,4-5 0,-3-7 0,4-5 0,2-5 0,0-6 0,-5-1 0,-2-3 1,-5-2-1,-2-1 0,-1 3 0,-5 3 0,-4 3 1,-3 6-1,-2 4 0,-2 8 0,0 15 0,0-19 0,0 19 0,0 0 0,0 0 0,0 0 0,-18 12 0,18-12 0,-17 33-1,4-8 1,-2 6 0,-1 4 0,1 4 0,2 1 0,2 1 0,5 0 0,-1-5 0,7 0 1,7-6-1,-3-6 0,9-5 0,4-4 0,0-8 0,4-4 0,4-8 1,-3-3-1,1-6 0,3-7 0,-4-5 0,-2-5 0,1-6 0,-2-8 0,-1-3 0,1-2 0,-2 2 0,-1 2 0,-5 6 0,-1 6 0,-4 11-1,-6 23 1,0 0 0,0 0-1,-24 33 1,9 1 0,1 6-1,3 6 2,1 1-1,5-1 0,7-1 0,7-6 0,9-8 0,6-7-1,12-3-16,1-11-10,-1-12 0,-1-4 0</inkml:trace>
  <inkml:trace contextRef="#ctx0" brushRef="#br0" timeOffset="2994">1261 768 37,'-12'-24'26,"12"24"-1,-8-31-6,8 31-5,5-34-4,6 19-5,1-6-4,7 4-1,2 0 0,2 3 0,-1 2 0,1 5-1,-2 2 1,-3 7 0,-4 11 0,-2 4 1,-4 7-1,-3 7 0,-2 4 0,-1 6 1,-2 2-1,-4 2 0,-1-4 0,-1-2 1,-2-4-1,0-4 0,0-6 0,1-6 0,1-3 0,6-16 1,0 0-1,0 0 0,-15-2 0,15 2 0,-1-33 0,1 9 0,3-3 0,0-7-1,5-3 1,0-2 0,5-1 0,2 1 0,3 1-1,3 5 1,0 3 0,3 7-1,0 6 1,2 8 0,-3 6 0,-2 6 0,-4 9 0,-2 4 0,-4 8 0,-3 2 1,-3 6-1,-2-1 1,-3 4-1,-1-3 0,1-2 0,-3-3 0,-1-6 0,1-2 1,3-19-1,-3 22 0,3-22 0,0 0 0,0 0 0,2-28-1,4 4 1,0-7 0,3-8 0,3-4 0,0-3-1,6-4 1,6 3 0,2 4 0,1 7 0,2 7-1,0 10 1,-1 11 0,3 9 0,-5 15 0,-9 8 1,-2 7-1,-5 10 0,-6 4 0,-2 5 1,-7-1-1,-5 1 0,-2-5 1,-3-4-2,-1-5 1,3-7-2,-3-11-10,16-18-12,-15 13-2,15-13 0,7-27-2</inkml:trace>
  <inkml:trace contextRef="#ctx0" brushRef="#br0" timeOffset="3905">2323 0 32,'0'0'26,"0"0"2,-6 40-2,-1-2-13,-6 6-9,2 15 1,-5 4-2,0 10-2,1 7-1,-1-6 1,0 0-1,-1-5 0,1-6-1,3-6 2,0-9-1,2-12 0,3-7 0,3-10 0,5-19 0,0 0 0,3-19 0,7-15 0,6-7 0,4-7-1,2-2 1,4-2 0,3 6 0,0 6 0,2 15 0,-2 16-1,-1 9 1,-7 12 1,-2 12-1,-6 9 0,-10 5 0,-7 6 1,-11 1-1,-8 1 1,-9-1-1,-2-4 0,-5-8 1,2-6-1,5-4-4,1-15-13,13-8-7,18 0-4,-13-29 1,23 3 0</inkml:trace>
  <inkml:trace contextRef="#ctx0" brushRef="#br0" timeOffset="4396">2632 762 116,'29'-18'-4,"5"-4"0,0-7 0,-129-6 5,124-6 0,-3 0-1,-7 0 0,-6 6 1,-8 1-1,-5 6 1,-8 10 0,-8 9-1,-6 11 0,-3 10 1,-6 8-1,-1 8 0,-1 6 0,2 2 0,4 7 0,6 0 0,6 2-1,7-4 1,8-1 0,7-6 0,6-1-1,6-9 1,4-7-1,4-7 1,6-3-9,-4-12-12,0-9-5,2-5 0</inkml:trace>
  <inkml:trace contextRef="#ctx0" brushRef="#br0" timeOffset="4747">2871 492 25,'0'0'25,"26"-21"0,-26 21-8,34 2-10,-18 10-5,4 7-1,-1 8-1,-3 9 1,-1 2-1,-4 5 1,-6-2-1,-3 2 0,-6-3 1,-2-2-1,-2-9 1,-2-3-1,2-9 0,8-17 1,-14 17-1,14-17 0,0-22 0,8-8 0,6-11 0,9-5 0,4-9 0,4-4 0,5 3-1,-7 1-7,3 8-15,-9 10 0,-10-17 0,-9 28-3</inkml:trace>
</inkml:ink>
</file>

<file path=ppt/ink/ink2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54.3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276 418 38,'0'0'30,"-9"-16"-1,9 16-9,0 0-4,-25-17-4,25 17-4,-19 8-5,4 1-1,-5 7-2,-3 3 0,-4 7 0,-2 7 0,0 3 0,1 7 0,6 6 0,4 1 0,8 0 0,7-1 0,11-6 0,8-7 0,7-6 0,7-11 0,7-14 0,7-8 0,-1-13 0,1-12 0,-4-6 0,-3-11-1,-8-9 2,-8-7-1,-11 1 0,-10 1 0,-11 7 0,-10 10 0,-8 9 0,-7 14 0,-2 16 0,-1 12 1,3 8-1,7 5 0,8 3 0,12-5-1,12-2 1,15-10 0,11-6 0,11-9 0,4-7 0,9-6 0,3-10 0,1-6 0,-4-4 1,-3-10-1,-5 0-1,-3-4 1,-4 4 0,-7 1 0,-7 9 0,-3 6-1,-6 6 1,-15 28 0,19-16 0,-19 16 0,8 33 0,-8 4 0,0 11 1,-3 13-1,-4 15 0,-4 11 0,-5 13 1,-3 7-1,-4 4 0,-4 2 0,-1 3 0,1-4 0,3-6 0,6-9 0,7-14 1,8-12-1,6-15 0,8-15 0,7-20 0,8-14 0,4-18 0,1-18 0,-1-11 0,-1-10 0,-4-14-1,-9-9 1,-10-3 0,-9 0 0,-12 5 0,-7 14 0,-10 5 0,-5 12 0,-4 14 0,-1 15 0,2 10 0,5 4 0,6 7 0,11 3 0,18-13 0,-2 26 0,17-16-1,12-3 1,7-4 0,6-3 0,7-1-1,-3-13-15,4 2-10,-3-6-1,-1-2-2,-6-5 1</inkml:trace>
</inkml:ink>
</file>

<file path=ppt/ink/ink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54.8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94 118 33,'-4'-17'28,"1"-4"-3,5 6-3,-2-8-3,0 23-2,3-28-5,-3 28-9,5-15-3,-5 15 1,0 0-1,-2 19 0,-3 5 0,2 11 0,-2 10-1,0 12 1,-1 7 0,-7 8 0,6 1 0,-4-1 0,6-4 0,-7-10 0,-1-6 0,3-12 0,9-9 0,1-10 0,0-21 1,11 15-2,-11-15-17,28-19-8,-5-3 0,1-7-3,-1-4 1</inkml:trace>
  <inkml:trace contextRef="#ctx0" brushRef="#br0" timeOffset="371">350 464 68,'0'0'31,"17"-21"-2,-12 5-2,-5 16-19,26-15-8,-12 11 0,3 6-1,-17-2 1,24 19 0,-17-1 0,-9 1 0,-6 1 1,-5 3-1,-5-4 0,-2-5 0,1-2 0,-1-9 0,5-5 0,15 2 0,-11-29 0,16 7 0,5-3 0,1 1 0,2 2 0,0 6 0,-13 16 0,25-15 0,-25 15-12,0 0-17,16 25 0,-16-25-2,10 30 1</inkml:trace>
</inkml:ink>
</file>

<file path=ppt/ink/ink2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6:55.71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31 122 21,'-11'-16'29,"-2"-1"2,3-2-3,10 19-8,-1-32-6,17 22-4,2-4-7,9 5-2,6 6-1,7 3 0,5 8 0,4 6 0,-6 9 0,-2 12 0,2 7 1,-4 7-1,-2 5 0,-6 3 0,-5-1 1,-3 0-1,-4-2 0,-3-7 0,-9-7 0,-2-5 0,-4-7 0,1-5 0,-4-6-1,2-17-9,0 0-12,0 0-5,-21-12-2,11-9 1</inkml:trace>
  <inkml:trace contextRef="#ctx0" brushRef="#br0" timeOffset="341">366 112 27,'0'0'30,"-16"8"1,16-8-5,-28 32-10,19 3-2,-14-4-3,4 11-8,-9 2-2,-1 4 0,-3 3-1,1 1 0,2-6 0,3-4 0,5-6 0,5-6-2,16 0-16,2-11-9,-2-19-1,29 12-2,-4-19 1</inkml:trace>
  <inkml:trace contextRef="#ctx0" brushRef="#br0" timeOffset="671">756 722 43,'-5'21'32,"5"-21"0,0 0-2,0 0-11,0 0-16,0 0 0,0 0-3,0 0 1,0 0-1,0 0 0,21-21 0,-21 21 0,21-31 0,-8 8 0,1 1 0,2-8 0,2-5 0,0-2 0,5-6 0,1-13 1,2 0-2,1 0 2,2 0-2,-1 6 2,-7 3-2,-2 7 1,-8 10 0,-11 30 0,-4-21 0,-11 21 0,-8 10 0,2 3 0,-1 8 0,4 3 0,3 4 0,9 3 0,8 1 1,9-1-2,8 1 2,6 1-2,2-2 2,4-1-2,1 1 1,0 1 0,-6-3 0,-5-1 0,-8-2 0,-8-1 1,-11-4-1,-9-4 0,-11-5 0,-6-3 0,-5-4 0,1-8-1,5 1-19,1-10-7,7-4-2,7-3-1,8-4 0</inkml:trace>
</inkml:ink>
</file>

<file path=ppt/ink/ink2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03.9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263 214 24,'13'-20'26,"-13"20"0,8-16 1,-8 16-14,0 0-8,-16-3-3,16 3-2,-21 29-1,5-3 0,-2 12 1,-3 5-2,0 14 1,-3 9 1,-2 5 0,-1 5 0,1 5 0,4-2 1,-1-4-1,10-5 2,5-7-1,10-8 1,6-12 0,14-7-1,11-13-6,5-13-14,2-13-7,6-8-1,-9-16 1</inkml:trace>
  <inkml:trace contextRef="#ctx0" brushRef="#br0" timeOffset="341">44 722 52,'13'-20'26,"9"-13"1,15-9-6,13-3-21,12-6-1,5-8 1,1-3 0,1-2 0,-8 0 1,-4 5-1,-17 7 1,-10 9-1,-12 12-2,-13 10 0,-5 21-1,0 0 1,-23 30 0,6 4-1,1 16-1,-2 9 3,0 12 0,-1 7 1,0 1 0,1 0 0,0 1 0,2-13 1,0 2-2,1-10 1,6-11 1,-1-10-1,5-10 2,5-9 1,0-19 0,0 0 0,20-26-1,-4-5 1,3-7-1,5-5 1,2 0-3,0 0-1,1 6 1,0 10 0,-4 13 0,-1 7 0,-1 12-1,-21-5-1,20 36 0,-19-11 0,-1-1 0,-6 5-1,4 4 0,-7-11 1,1 6-9,3-6-10,5-22-2,8 19-2,-8-19 2</inkml:trace>
  <inkml:trace contextRef="#ctx0" brushRef="#br0" timeOffset="942">1078 646 25,'14'-20'26,"-14"20"1,10-30-7,-10 30-7,11-31-3,-11 31-2,10-28-9,-10 13-1,0 15 0,-10-29 0,10 29-1,-18-26 1,18 26-1,-27-19 2,11 13-1,0 3 2,-4 3 0,0 7-1,-1 3 1,-4 8 0,0 4-1,-3 6 1,1 4-1,-4 6 1,7 0 0,0 6-1,8-8 1,6 4 0,5-2 0,10-9 2,5 0 0,12-11 1,-2-3 0,10-6 1,-2-9 0,2-7-1,-2-10 0,1-2-1,-4-12-1,-2 1-2,-2-10 1,-3 1-1,-4 4 1,-4-3-1,-2 7 0,-3 3 0,1 8 1,-4 4-2,-2 16 0,0 0-2,0 0 2,0 0-1,-15 9 0,9 8 1,-2 6-1,1 2 1,1 7 2,3-1 0,1 0 0,2 0 0,5-7 1,3-2 1,3-6 0,5-4 0,4-7 1,4-3-17,-2-11-9,9 4-1,-7-9-1</inkml:trace>
  <inkml:trace contextRef="#ctx0" brushRef="#br0" timeOffset="1683">1559 0 41,'0'0'24,"0"0"1,0 0-2,0 0-21,-10 35-5,-4 1 1,-2 14 0,-5 9 0,0 10 2,-2 5 0,2 2-1,2-1 1,3-6 0,6-5 0,7-13 0,10-7 1,5-15 1,9-8 1,7-9-4,2-11-15,-2-14-8,1-5 1,-13-16-1</inkml:trace>
  <inkml:trace contextRef="#ctx0" brushRef="#br0" timeOffset="1933">1437 463 32,'-25'2'26,"25"-2"2,0 0-2,13-26-11,15 10-14,6 1 0,6-4-3,10-2-18,3 7-7,-6-6 0,-1 6 0</inkml:trace>
</inkml:ink>
</file>

<file path=ppt/ink/ink2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06.3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430 922 50,'-24'-2'26,"6"7"2,-4 4-11,-9-4-12,4 9-2,-5 0-2,-1 5-1,6 0 1,1 1-1,7 4-1,4 0 1,12 2-1,8 0 1,8 3-1,6-3 0,5 5 0,5 0 0,-1-1 1,-1 1 0,-6 0 0,-8-2 1,-10 0 0,-9-3-1,-14-3 1,-7-3 0,-8-4-1,-4-4 1,-3-7-1,2-3 0,1-6 0,4-6 0,9-2-4,6-9-13,14-5-10,14 0 0,8-6 0</inkml:trace>
  <inkml:trace contextRef="#ctx0" brushRef="#br0" timeOffset="380">467 1354 32,'7'16'26,"-7"-16"2,0 0-2,26 0-12,-9-14-13,9-5-1,3-5 0,3-7 1,1-5-1,-1-4 0,-1-3 0,-7 0 0,-8 3 0,-8 4 0,-6 5 1,-12 7-1,-8 9 0,-4 9 0,-9 10 0,-3 11 0,-3 9-1,-2 6 1,1 6 0,2 7 0,7 2-1,3 1 1,12-1-1,6-2 1,13-5-1,11-5 1,10-7 0,7-9 0,14-8 0,5-11 0,6-7 1,0-11-1,0-10 0,-2-9 0,-2-13 1,-8-8-1,-9-11 0,-4-3 0,-9-2 0,-7 4 0,-2 4 0,-7 13 0,-3 10 1,-3 13-1,-2 15 0,0 17 0,0 0 0,-20 39 0,9 4-1,-5 12 1,-4 19 0,-5 13 0,-4 9-1,-2 4 1,2 3 0,0-3 0,3-8 1,2-10-1,5-16 0,4-11 0,5-15 1,4-9-1,6-31 0,0 0 0,0 0 0,3-42 1,5-2-1,5-17 0,2-15 0,6-17 0,4-8 0,6-3 0,1 15 0,4 1-1,2 12 1,1 17 0,3 22 0,0 19-1,-5 22 0,-1 11 1,-9 11-1,-4 5 1,-9 9 0,-11-1 0,-12 4 0,-11-3 1,-6-5-1,-7-6 1,-6-3 0,-3-6-1,0-8 1,7-3-1,4-6 0,0-6-11,12 0-10,19 3-6,-11-18 0,11 18 1</inkml:trace>
  <inkml:trace contextRef="#ctx0" brushRef="#br0" timeOffset="1292">1612 1015 32,'-2'-23'27,"-2"6"0,2 0-1,2 1-11,-2-4-15,1 1 0,1 0 1,-2 3-1,-1 1 1,3 15-1,-13-24 0,13 24 1,-22-11-1,7 11 1,-6 6-1,-2 2 0,-2 6-1,-3 5 1,-2 9 0,-1 3-1,-1 6 1,3 1 0,3 5-1,3-1 1,7-1-1,7-5 0,7-3 0,7-9 0,9-5 0,6-10 1,5-9 0,6-11 0,3-6 0,1-9 1,4-8-1,-3-9 0,-1-7 0,-4 3 0,-6 1 1,-4 6-1,-6 4 1,-4 8 0,-8 11-1,-3 17 1,0 0 0,-19 16-1,6 4 0,2 3 0,0 3-1,1 3 1,4 2-1,2-2 0,9-1 0,2-8 1,4 5-5,-11-25-9,30 24-10,-9-16-1,-1-8 0,4 2 0</inkml:trace>
  <inkml:trace contextRef="#ctx0" brushRef="#br0" timeOffset="1862">1702 998 27,'0'0'26,"12"-30"-1,-12 30-1,22-20-8,-7 11-9,1 7-7,5 6-1,0 4 0,0 6 0,-5 5 0,0 9 0,-5 1 0,-4 4 1,-6 1 1,-4-3-1,-2-1 1,-1-6 0,-2-4 0,8-20 0,-15 21-1,15-21 1,0 0-1,-3-26 0,11-1 0,5-6 0,2-5-1,5-3 1,3-1 0,1 1-1,0 3-15,-1 3-10,1 11 1,-6-5-1,6 8 1</inkml:trace>
  <inkml:trace contextRef="#ctx0" brushRef="#br0" timeOffset="2553">2557 894 25,'0'0'26,"8"-17"0,-8 17-2,0 0-12,-7-24-4,7 24-3,-3-16-5,3 16 0,-5-20 1,5 20-1,-9-24 0,9 24 1,-16-25 0,16 25-1,-21-22 1,21 22 0,-26-15-1,10 13 1,-5 2-1,1 3 0,-4 6 0,-3 5 0,-5 6 0,-5 6-1,-2 5 1,-1 5 0,1 6 0,2-3 0,6 6-1,9-5 0,7-2 0,13-6-1,15-6 1,10-8-1,11-10 1,6-10 0,5-8 0,0-7 0,0-7 1,-3-4 1,-8-3 0,-6 4 0,-9 1 0,-4 7 0,-15 19 0,9-21 1,-9 21-2,0 0 1,-13 24-1,7-5 0,1 0 0,2 2 0,1 1-1,5-5 0,5-1 0,-8-16-1,29 17 1,-8-17 0,8-5 0,2-5 1,6-11-1,0-8 1,5-14 1,3-11-1,-1-13 1,1-14 1,-3-14-2,-2-6 1,-3-3 0,-3 1 0,-8 8-1,-4 9 1,-5 13-1,-6 17 0,-3 16 0,-5 12 1,-3 13-1,0 15 0,0 0 0,-11 31 1,1 5-2,1 11 1,-4 9 0,-3 12 0,-2 9 0,-2 3 0,3-1 0,-1 0 0,2-1 0,1-4 0,6-2 0,2-5-1,7-10 1,7-9-1,2-5 0,6-12 0,6-8 0,5-11 1,3-10-1,3-13 1,0-8 0,0-6 0,2-15 1,-2-7 0,-3-4 0,-6-3 0,-4 4 0,-7 9 0,-9 5 0,-6 13 0,-12 16-1,-6 16 1,-6 12-1,-1 10 0,-2 5-1,4 5 1,7 2-1,4-1 0,10-4 0,9-7 0,10-7 0,5-9 0,10-4 0,4-15-3,2-4-15,2-8-8,-9-15 2,-1-3-1</inkml:trace>
  <inkml:trace contextRef="#ctx0" brushRef="#br0" timeOffset="3635">2823 622 52,'-8'-19'26,"8"19"1,32-29-2,7 8-27,7-1-10,14 1-14,11 4-2,-5-7 1,10 10-1</inkml:trace>
</inkml:ink>
</file>

<file path=ppt/ink/ink2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10.3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341 0 24,'0'0'27,"0"0"-1,0 31 0,-23 4-13,-1 16-4,-13 13-7,0 3-1,-7 17-1,-3 7-1,5-3 2,5-4-1,12-6 0,7-6 0,11-8 0,11-8 0,10-16 0,10-14 0,5-13-1,2-13-11,3-12-10,-4-8-5,-5-18 0,-4-2 1</inkml:trace>
  <inkml:trace contextRef="#ctx0" brushRef="#br0" timeOffset="271">26 489 51,'0'0'27,"16"-26"-1,12 5-4,18-3-22,11-14-1,12-3 1,5-10 0,4-1 0,-6 0 0,-9 8 0,-10 2 0,-17 17 1,-15 16-1,-21 9 1,-8 36-1,-13 5 1,-3 11-1,-4 3 0,1 7 0,1 2 1,0-8-2,9-6 2,0-7-1,9-7 0,2-8 0,3-6 0,-1-6-1,4-16 1,15-4 0,-1-11-1,11-4 1,0-2-1,3 2 0,1 0 1,1 6 0,0 11 0,-5 14 0,-9 8 1,-4 6-1,-11 2 1,-1 3 0,-6 1 0,-4-2-1,-1-6-1,-2-5-17,13-19-9,-6 19 1,6-19-1</inkml:trace>
  <inkml:trace contextRef="#ctx0" brushRef="#br0" timeOffset="731">800 671 48,'0'0'27,"0"0"0,0 0-1,0 0-26,24-9 0,-3-1 0,8-4-1,5-5 1,2-5 0,1-1 0,-3-6 0,-5 0 0,-7 1 0,-4 3 0,-15 5 0,-3 22 0,-29-14 1,0 21-1,-6 15 1,-4 9-1,0 5 1,2 7-2,5 3 1,16-1-1,14-7 1,15-2 0,18-12-1,12-7 0,12-8 1,8-7 0,5-4-2,-2-7-20,-7-8-6,-5 0 2,-27-12-2</inkml:trace>
</inkml:ink>
</file>

<file path=ppt/ink/ink2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12.32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439 445 44,'5'-19'27,"-5"19"1,-10-24-1,-4 7-17,14 17-9,-21-16-1,6 9 1,-1 4-1,-3 1 1,-6 4-1,1 1 0,-5 3 0,-6 4 0,-1 9 0,-1 5 0,1 5 0,1 5-1,3 6 2,3 6-2,9 4 1,9-2 0,11 1-1,8-6 0,10-2 0,9-9 0,12-6 0,6-9-1,5-11 1,3-12 0,1-7 1,-4-11-1,-5-9 2,-5-5-1,-8-7 1,-7-10 0,-9-1 0,-10-3 1,-7 1-1,-6 4 1,-7 6-2,-6 9 1,-6 10 0,-3 16-1,-3 15 0,-2 12 0,0 13 0,-3 6 0,3 3 0,4 4 0,10-2-2,4-7-11,16-6-12,15-4-3,6-14 0,16-4 1</inkml:trace>
  <inkml:trace contextRef="#ctx0" brushRef="#br0" timeOffset="581">938 321 56,'11'-19'26,"-11"19"2,-3-22-7,3 22-17,0 0-3,-18-7-1,2 10 0,-2 6 0,-6 5 0,-2 6 0,-5 10 0,-1 6 0,-2 5 0,2 4-1,4 5 1,3-1 0,12 0 0,9-1 0,13-11 0,7-4 0,14-9 0,9-12-6,8-5-13,9-7-8,-4-14 0,1-3 0</inkml:trace>
  <inkml:trace contextRef="#ctx0" brushRef="#br0" timeOffset="902">1225 326 23,'3'-20'27,"-3"20"-1,0 0 1,-19-14-10,19 14-8,-31 17-1,15 0-7,-5 11-1,-3 6 0,-2 6 0,0 6 0,2 4 0,4 0 0,8 1 0,5-1 0,7-8 0,11-6-1,7-7 1,10-12-2,12-5-13,3-8-10,1-17-3,4 0 2,-7-16-2</inkml:trace>
  <inkml:trace contextRef="#ctx0" brushRef="#br0" timeOffset="1232">1483 369 29,'0'0'27,"-8"-19"-1,8 19-2,-15-7-8,15 7-5,-17 9-5,17-9-6,-21 31 0,8-4 0,1 3 0,-1 6 0,2 0 0,2 3-1,2 3 2,4-4-1,4-9 0,6-3 0,3-6 0,4-8 0,7-5 0,3-7 0,2-8 0,2-8 0,-3-6 1,1-16-1,0-5 0,-7-2 0,4-1 0,-2 1 1,-5 0-1,-3 6 0,-2 3 0,-8 17 0,-3 19 0,4-24-1,-4 24 1,0 0 0,-24 17-1,12 2 1,1 10 0,8 4 0,-9 3 0,11 2 0,-9-2 0,12-4 0,7-4 0,3-6 0,4-10 1,3-8-1,4-8 0,-1-15 0,6-8 0,-4 1 0,-1-3 0,-4-2 0,0 2 0,-1 1 0,-3 4 0,1 17 0,0 7 0,-2 0 0,1 2 0,-1 7 0,1 13 0,-2 4 0,-2 5 0,-4 1 0,-4 1 0,-2 0-1,-4 1 1,-3-3-1,-1-12 1,7-19 1,-11 19-1,11-19 0,0 0 0,3-41 1,9 4-1,5 3 1,4-7-1,4-4 0,0 0 0,4-1-2,7 6-14,-1 15-10,-4-3-1,3 2-1,-7 1 1</inkml:trace>
  <inkml:trace contextRef="#ctx0" brushRef="#br0" timeOffset="2003">2348 245 50,'0'0'28,"0"0"-1,-3 16-5,3-16-14,16 26-5,-3-7-3,1 5 0,1 8 1,-4 6-2,-3 0 1,-3 2 0,-7-1 0,-3-3 0,-3-1 0,-1-6-1,-3-10 1,12-19 0,-16 19 1,16-19-1,-1-16 0,9-13 0,6-11 1,4-11-1,6-13 0,2-5 0,6 2-2,-3-3-14,5 8-11,0 17-1,-6 7 1,2 20 0</inkml:trace>
  <inkml:trace contextRef="#ctx0" brushRef="#br0" timeOffset="2354">2764 570 37,'-13'19'27,"13"-19"1,0 0-1,0 0-18,16-25-3,1-5-2,5-1-3,1-6-1,1-6 0,-1-6 0,-4 3 0,-5 1 0,-7 9 0,-7 9 0,-8 9-1,-10 17 1,-8 13 0,-6 14 0,-5 10 0,-2 8 0,2 6 0,5 0 0,6 0 0,13-5 0,10-6 0,11-6 1,10-6-1,7-11 0,11-8-1,7-1-9,-1-14-6,2-5-8,-2-3-3,-5-18 0,-3 2 1</inkml:trace>
  <inkml:trace contextRef="#ctx0" brushRef="#br0" timeOffset="2664">3050 373 46,'-3'-18'27,"3"18"1,0 0-3,0 0-13,0 0-11,21 9-1,-21-9 0,21 36 0,-12-10-1,-2 3 1,-7 2 0,-4 0 0,-4-3-1,-3 1 1,0-5 0,11-24 0,-21 21 0,21-21 0,0 0 1,-8-26-1,19-3 1,5-8-1,5-4 0,7-2 0,2 0 1,6 4-2,-2 6 2,1 9-2,-4 22-4,-5 9 0,-10 10 1,-8 14 0,-5 9-1,-3 1 1,-5-3-4,5 5-11,-3-12-4,6-7-2,12-4-1</inkml:trace>
  <inkml:trace contextRef="#ctx0" brushRef="#br0" timeOffset="3085">3548 254 52,'5'-31'31,"-6"9"-3,102 13 0,-115 28-27,-7 3-2,3 2 0,-5 6 1,4-3 0,5 4 0,4 7 1,8-2-1,-106-7-6,137-17 1,10-10 1,8 0-1,4-6 1,4 104-5,18-19 8,-5-143 1,108-2 6,-139 9-1,-10 9 0,-14 0-1,-13 13 1,-15-105 3,-18 18-7,-5 149-1,5 7 0,2 9 0,8 3 0,28-125-7,-3 115 2,25 11 0,2-26 1,20 13 0,-4-26-2,15 11-20,-10 97-4,-13-18 8,5-134-2</inkml:trace>
  <inkml:trace contextRef="#ctx0" brushRef="#br0" timeOffset="4176">4007 299 43,'-21'8'29,"21"-8"-1,0 0 0,-20 7-14,20-7-10,0 0-5,0 0-1,15 17 0,-15-17 1,24-6-1,-3-7 1,6-4 0,3-5 0,2-4 1,-2-5 0,-2-5 0,-7-3 1,-10 1 0,-8 2 0,-12 6 0,-9 6 0,-8 11 0,-1 13 0,-7 10-1,2 14 0,-1 12 0,4 7-1,5 9 1,3 3-1,8 3 1,8-11-1,7 8 0,11-7 1,9-7-1,9-7 0,13-11 1,11-10-1,7-9 1,6-4 0,8-19-13,-3-3-12,-9-9-2,-1-2 0,-14-7 0</inkml:trace>
</inkml:ink>
</file>

<file path=ppt/ink/ink2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17.0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156 241 64,'-15'-24'30,"4"-3"-1,3-3-2,11 1-28,8 0-1,14 1 1,4 1-1,8 5 1,2 4 0,1 12 0,-4 9 1,-7 12 0,-6 13 0,-12 13 1,-9 14-1,-12 14 0,-6 10 1,-7 11-1,-4 2 1,-4 5-2,-1-6 2,4 5-2,4-6 1,3-4 0,6-11 0,10-8-1,5-12 1,10-10-1,4-9 1,6-20-1,4-13 1,7-11 0,1-13 0,-2-8 0,-4-11 1,-5-6-1,-5-6 1,-11-3-1,-8 0 2,-14-2-2,-4 6 1,-10 3 0,-4 10 0,-6 9 0,-3 8-1,-1 9 0,1 8 0,5 8 0,2 3 0,11 3-1,5-1 0,21-9 0,-7 17 0,24-9-1,4-8-5,18 4-8,0-8-6,6-1-6,7 2-1,-5-4 2</inkml:trace>
  <inkml:trace contextRef="#ctx0" brushRef="#br0" timeOffset="601">436 563 30,'0'0'28,"-6"-19"1,6 19-4,0-29-9,0 29-4,22-29-5,-5 13-8,5 2-1,6 4 1,3 3 0,1 7 1,1 5 0,-3 9 0,-2 8 0,-5 6 0,-5 6 0,-9 2 0,-5 4 1,-8 0 0,-7-4-1,-2-2 0,0-8 1,0-4-1,5-6-1,8-16 1,0 0 0,0 0-1,34-19 1,-10-9-1,6-6 1,4-9 0,0-5 0,-2 1 0,-1-1 0,-7 5 0,-4 5 1,-4 11-1,-6 6 0,-10 21 1,0 0-1,0 0 0,-4 29 0,-2-1 0,1 8-1,0 2 1,4 3-1,4 0 0,7-6 1,6-6-1,6-7 1,6-8 0,3-9 0,3-6-1,-2-10 2,-2-6-1,-6-9 1,-6-5-1,-10-7 1,-8-1 0,-12 1 0,-7 5 0,-12 2 0,-3 9 0,-6 7 0,1 6-1,1 9 0,6 2-14,32-2-9,-16 13-3,30-7-1,15-3 0</inkml:trace>
  <inkml:trace contextRef="#ctx0" brushRef="#br0" timeOffset="1232">1358 394 66,'-9'-20'29,"9"4"-1,0 16-5,13-20-22,5 11-3,3 9 1,2 5 0,0 7 0,-1 7 1,-2 7 0,-4 3 1,-8 6-1,-5-3 1,-6-1 0,-2-3-1,-3-2 1,-1-6-1,-1-4 0,10-16 1,-18 13-1,18-13 0,0 0 0,-5-29-1,13 5 1,5-5-1,7-4 1,6 0-1,6 3 1,0 0-1,6 10 1,1 4 0,-4 8-1,-1 8 1,-4 5 0,-9 5 1,-5 2-1,-3 5 0,-7 0 1,-2 1-1,-6-1 0,2-17 1,-6 24-1,6-24 0,0 0 0,0 0 0,1-21 1,9-4-2,3-6 1,6-2 0,6-2-1,2 5 0,4 4 1,1 12-1,3 11 1,-1 11 0,-5 11-1,-2 7 1,-6 8 0,-4 4 1,-8 5 0,-5 2 0,-6 3-10,-11-5-14,-2-3-2,-2-6-2,-4-13-1</inkml:trace>
</inkml:ink>
</file>

<file path=ppt/ink/ink2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19.22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470-4 50,'8'-16'27,"-8"16"2,0 0-11,-1 44-9,-7-7-3,-2 14-6,-5 9-1,-4 9 1,-3 7-1,-4 1 1,-3-1 0,0-4 0,5-3 0,0-11-3,7-3-15,1-11-6,0-10-2,5-10 0</inkml:trace>
  <inkml:trace contextRef="#ctx0" brushRef="#br0" timeOffset="261">0 576 55,'5'-18'28,"14"1"1,10-4-3,15-8-22,15-1-5,10-3 1,7-6-1,1-3 2,-1-2-1,-7-11 0,-11 9 1,-11 2-1,-16 3 1,-9 6-1,-11 5 0,-9 11 0,-2 19-1,0 0 1,-21 14-1,5 16 0,3 9 0,-5 12 0,1 10 1,1 8 0,-2 5-1,0 0 1,0-3 0,2-4 0,0-5 0,5-9 0,3-11 1,3-10-1,5-15 0,0-17 1,19-1-1,1-26 0,6-8 1,4-11-1,7-3 0,0-3 0,0 7 0,-1 6 0,-6 14 0,-2 16-1,-7 15 1,-10 13-1,-8 11 1,-3 11-1,-8 3 1,-2 3-1,-7-3 1,5-1-3,-5-8-13,10-7-7,9-7-2,-2-21-1,21 9-1</inkml:trace>
  <inkml:trace contextRef="#ctx0" brushRef="#br0" timeOffset="761">903 726 42,'0'0'28,"0"0"1,0 0-1,25-21-12,-4 7-16,4-2 0,7-4 0,4-4-1,1-5 0,-2-1 1,-2-5 1,-6 2-1,-13-3 0,-7 5 0,-10 8 0,-13 7 0,-9 12-1,-8 13 1,-6 12-1,-3 15 1,5 6-1,3 4 1,7 3 0,9-3 0,13-2 0,15-7 0,13-7 0,9-7 0,10-7 0,6-4 0,7-8 0,1-6 0,4 0-10,-7-7-14,-7-8-2,-4-3-1,-6-6-1</inkml:trace>
</inkml:ink>
</file>

<file path=ppt/ink/ink2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20.6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291 208 50,'0'0'28,"-20"-15"1,7 30-2,0 20-15,-4 15-13,-1 12 0,-3 16 0,0 10 1,0 3 0,0 2-1,0-1 1,0-4 0,2-5 0,-1-8 0,4-14 0,3-9 0,3-11-1,6-10 1,2-12-1,2-19 1,0 0-1,16-21 0,-1-10 1,1-7-1,3-10 2,5-5-1,4-1 0,4 2 0,4 6 0,-1 9 0,4 12 0,-2 11 0,-1 14 0,-6 14 0,-4 8 0,-8 11 0,-13 6 1,-7 6-1,-11 2 1,-11-1 0,-8-4-1,-5-2 0,-7-8 0,0-6 1,1-10-1,4-6 0,2-8 1,9-11-3,11 1-13,4-11-7,9-4-5,11-4 1,7-6-1</inkml:trace>
  <inkml:trace contextRef="#ctx0" brushRef="#br0" timeOffset="501">586 690 31,'0'0'28,"23"39"0,-20-11-1,-6 5-11,4 10-10,-4 0-1,-3 0-5,1-1-1,-5-4 1,2-4-1,-2-6-1,4-2-16,3-7-6,3-19-2,0 0 0,0 0-2</inkml:trace>
  <inkml:trace contextRef="#ctx0" brushRef="#br0" timeOffset="721">554 612 30,'0'0'11,"-16"0"-6,16 0-6,0 0-17,0 0-4</inkml:trace>
  <inkml:trace contextRef="#ctx0" brushRef="#br0" timeOffset="872">906 697 53,'3'24'28,"-3"-24"1,7 17-2,4 0-19,-1 9-8,1-2-1,-3 0 1,0 8 0,-3-7-1,-3 1 1,-4-2-1,-3-5 1,-1-1-1,6-18 1,-15 20 0,15-20 0,0 0 1,-6-15 0,11-8 0,4-13 0,6-7-1,6 2 1,3-2-1,4 1-1,2 8 1,3 6-1,-1 9 0,-3 19 1,-2 16 0,-6 4-1,-3 8 1,-7 3-1,-4 3 1,-7 1-1,-7 5 1,-1-4 0,-1-7-6,-6-6-13,7-4-6,8-19 0,0 0-1</inkml:trace>
  <inkml:trace contextRef="#ctx0" brushRef="#br0" timeOffset="1312">1698 622 50,'0'0'28,"-25"-19"2,4 21-3,0 7-15,-6-1-12,-2 8 0,0 13-1,0 4 0,3 3 1,6 1 0,4 1 0,7-4-1,5 4 1,8-5 0,5-13-1,6-7 1,7-8-1,4-7 1,5-10 0,1-19 0,4-7-1,1-7 1,-2-14 0,-1-10 1,-3-13-1,-4-13 1,-2-9 0,-4 11-1,-7 1 0,-4 8 0,-4 15 0,-2 17 0,-6 25-1,2 27 0,0 0 0,-23 50 1,12 3-1,0 11 0,-2 10 1,2 7 0,-1-1 0,-1-5 0,7 8 0,-2-3 1,5-13-1,3-8 0,6-11 1,4-7-1,6-10 0,6-5 0,8-21 0,5-8 0,5-11-1,1-12 2,-1-8-2,1-9 2,-1-4-2,-4 1 2,-11 1 0,-5 3 0,-9 3-1,-3 11 1,-8 6 0,-3 6 0,3 16 0,-26-17-1,8 13 0,1 4 0,-1 5-1,-3 4 0,3 3 0,-5 5 0,6 6-1,-3 1 2,2-2-1,2 4 0,7 11 1,-1 1 0,7-2 1,4 0-1,6-1 1,9-4 0,7 3 0,7-5-1,6-13 0,4-7 0,7-6-1,1-6 0,4-4-10,-7-9-11,-4-8-4,-6-7-1,-9-10 0</inkml:trace>
  <inkml:trace contextRef="#ctx0" brushRef="#br0" timeOffset="2113">2461 528 58,'0'0'27,"7"-23"0,-7 23-2,31-5-19,-10 10-8,3 5 1,2 6-1,0 5 2,1 3 0,-3 3 0,-3 10 1,-3-1 0,-8 0 0,-5-1 0,-9-4 1,-5 0-1,-6-4 0,-1-2 0,-3-10-1,1-5 0,18-10 1,-20 4-2,20-4 1,21-36 0,10-2-1,18-9 1,12-8-1,10-6 0,13 1-13,-3-4-10,-2-5-3,-6 9-1,-19-1-1</inkml:trace>
</inkml:ink>
</file>

<file path=ppt/ink/ink2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27.3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444 802 44,'0'0'25,"-3"-33"-1,-3 9-6,6 24-4,-13-36-4,6 21-8,1-3-3,6 18 1,-26-17-1,10 10 1,-2 7-1,-6-3 0,-4 3 1,-2 3-1,-4 13 1,-2 6 0,-1 6 0,1 6-1,2 9 2,4 2-1,4 10 0,7-2 0,7-4-1,9-5 1,11-2 0,5-9 0,11-11 1,12-10 0,3-10 0,6-14 0,3-11 1,1-9-1,-4-13 0,2-17 1,-5-5-2,-8-11 0,0-10-1,-5-6 0,-7-3 1,-1 4-1,-4 4 0,-6 18-1,-3 9 2,-3 19-1,-4 22 0,-1 21 0,-13 29 0,4 11 0,-1 17 1,-1 7 0,-1 15 0,1 4 0,1-1 0,4-1 0,1-9 0,2-4 0,6-10-5,0-10-11,5-17-7,10-10-2,0-14 0,9-9 0</inkml:trace>
  <inkml:trace contextRef="#ctx0" brushRef="#br0" timeOffset="541">729 892 45,'11'-19'27,"-11"19"-1,11-21-1,-11 21-15,26-33-10,0 11 1,0-6-1,1 1 0,1-1-1,-6-3 0,-5 2-1,-1-2 1,-15 3 0,-7 6-1,6 22 1,-36-19 0,9 23 0,-5 8 1,-2 17 0,0 7 0,0 7 0,6 4 0,7 1 1,10-2-1,11-3 0,11-5 1,15-14-1,11-6 1,10-10-1,5-8-9,4-7-14,7-3-2,-6-11 0,3 1 0</inkml:trace>
  <inkml:trace contextRef="#ctx0" brushRef="#br0" timeOffset="1132">1701 37 37,'-5'-22'24,"-4"5"0,9 17-5,0 0-10,-25 39-5,13 3-4,-1 15-1,-4 8 0,-2 11 1,-4 5 0,1 5-1,-2-2 1,3-5 1,0-8-2,6-11 2,2-10-3,8-8-13,8-8-8,-3-34 0,4 17-1</inkml:trace>
  <inkml:trace contextRef="#ctx0" brushRef="#br0" timeOffset="1422">1373 241 37,'-11'-26'24,"4"-7"2,16 2-2,8 2-15,11 1-9,11 4 0,6 7 0,3 7 0,1 8-1,-6 12 0,-2 13 0,-6 9 0,-10 10 1,-13 6-1,-10 5 1,-8 4 0,-9 0-1,-9-4 1,-4-4 0,-4-5 0,-3-8 0,1-5 1,3-6-1,3-10 0,7-8 0,21-7 0,-17-9 1,22-6-1,7-6 1,11-1-1,6 1 0,5 0 0,5 6 0,3 6 0,1 9-1,-7 9 1,1 8-1,-13 7 1,-3 11 0,-8 6 0,-14 4 0,-11 1 0,-10 3 0,-4-3 0,-14-1 0,-1-6 0,-9-6 0,-3-5 1,3-9-1,1-6 0,7-6 0,3-5-1,15-5-9,10-4-12,10-12-1,21 2 0,2-11-1</inkml:trace>
  <inkml:trace contextRef="#ctx0" brushRef="#br0" timeOffset="1993">1853 668 45,'21'-14'24,"-21"14"1,21-28-4,0 20-16,-3 8-6,9 0 0,-4 2 1,0 8-1,-4 16 1,-1 5-1,-4 5 1,-4 2 0,-5 1 0,-5-1 0,-2 5 0,-3-7 0,2-15 0,-2-5 0,5-16 0,0 0 0,0 0 0,-14-16 1,15-11-1,6-11 0,1-11 0,5-2 0,5-4 0,4 0 0,2 3 0,2 5 0,0 11-5,-6 9-8,-3 6-9,3 11-2,-20 10 1,22-7 0</inkml:trace>
  <inkml:trace contextRef="#ctx0" brushRef="#br0" timeOffset="2403">2452 571 29,'-3'-15'24,"3"15"-1,-6-26 2,6 26-11,-3-22-11,3 22-3,0 0 0,-2-18 0,2 18-1,0 0 1,0 0 0,-19 24-1,7-6 1,-1 1 0,0 6-1,-3 12 1,3 4 0,0 0 0,7 2 0,4-3 0,2-2 0,10-2 0,3-7-1,6-13 1,4-6 0,4-8 0,2-7 0,1-11 0,2-10 1,-6-10-1,1-5 0,-4-2-1,-2-2 2,-5 2-2,-3 3 2,-5 4-2,-3 10 1,-2 9 0,-3 17 0,-3-24 0,3 24 0,0 0 0,0 0 0,-15 19 0,12-2 0,1 2-1,1 7 1,-1 5 0,4 5 0,3-3 1,1-2-1,5-4 0,2-4 0,7-1-4,1-6-16,-2-16-4,7-4 1,-5-16 0</inkml:trace>
  <inkml:trace contextRef="#ctx0" brushRef="#br0" timeOffset="3114">3015 473 47,'-8'-17'23,"8"17"1,0 0-3,0 0-17,0 0-5,-18 24 1,11-5-1,1 5 1,-2 5-1,-2 8 1,4-8 0,-1 9 0,4-4 0,3-1 0,5-7 0,6-6 0,9-8 1,5-8-9,4-4-11,-1-21-4,6-1 0,-8-18 0</inkml:trace>
  <inkml:trace contextRef="#ctx0" brushRef="#br0" timeOffset="3355">3092 335 56,'-18'-3'25,"18"3"-11,-16 19-14,16-19-26,4 24 1,-4-24 0</inkml:trace>
  <inkml:trace contextRef="#ctx0" brushRef="#br0" timeOffset="3525">3322 492 55,'-17'-5'24,"17"5"1,0 0-5,0 0-20,0 0-1,0 0 0,0 0 1,12 29-1,-11-5 1,-1 11 0,2 8 0,0 5 0,-4 7 0,-1 7 0,-4 7 0,-2 5 0,-3 5 0,-2 2 0,-2 2 1,-2 1-2,0-4 2,0-5-1,-1-4 0,-4-7 0,2-9 0,-1-12 0,-3-9 1,0-11-1,-3-10 1,1-9-1,-6-11 0,8-10 0,0-9 0,8-9 0,-1-9-1,10-6 1,6-7-1,9 0 1,12-5-1,4 0 1,7 0 0,6 0 0,6 2 0,3-2 1,-1 3-15,1-13-8,-2 12-3,-7-8 1,0 12-1</inkml:trace>
  <inkml:trace contextRef="#ctx0" brushRef="#br0" timeOffset="3996">3231 409 61,'0'0'26,"0"0"-1,0 0-22,0 0-27,0 0-1,32-3 0,-9 5 0</inkml:trace>
  <inkml:trace contextRef="#ctx0" brushRef="#br0" timeOffset="4156">3679 494 54,'-5'15'26,"2"4"-1,-4 0 0,2 0-25,2 5-1,0 6 1,1-8 0,-3 5 0,2 1 1,3-2-9,2-4-13,-2-22-5,5 16 2,-5-16-1</inkml:trace>
  <inkml:trace contextRef="#ctx0" brushRef="#br0" timeOffset="4346">3637 465 43,'0'0'26,"-28"-14"2,28 14-9,0 0-23,0 0-22,0 0-1,18 0 1</inkml:trace>
  <inkml:trace contextRef="#ctx0" brushRef="#br0" timeOffset="4486">3839 521 49,'0'0'25,"0"0"0,11 19-2,-11-19-18,21 24-6,-8-8 0,0-1 1,0 8 1,-13-23-1,17 33 1,-15-11 1,-2-3-1,-3-2 1,3-17-1,-13 21 0,13-21 0,0 0-1,-15-2 0,14-13-1,1-8 0,8-4 0,3 2-1,4-9 1,2 6-1,6 8 1,5-4 0,2 8 1,4 9-1,-5 12 1,2 6 0,-4 6 0,-1 7 0,-5-3 0,-1 5 1,-7 6 1,-5 3-1,-8-1 1,-4 2-23,-4-10-3,0 0-2,-8-7 1</inkml:trace>
</inkml:ink>
</file>

<file path=ppt/ink/ink2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32.5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0 716 52,'0'0'24,"8"-26"2,-8 26-4,11-23-21,-11 23-1,18 0-1,-18 0 1,23 26 0,-12-1 0,-1 3 0,-2 3 1,-4 5 0,-5-1-1,-2-2 1,-5-5 0,1-3-1,-3-8 1,10-17-1,-13 21 0,13-21 0,0 0-1,4-24 1,5-3 0,6-7-1,4-6 1,7-6-1,5 1 1,4 3-1,4 9 1,0 9 0,-2 15 0,-5 12 0,-6 15 0,-5 10 1,-8 5-1,-7 9 1,-6-1-1,-5 0 1,-3-5 0,-1-3 0,-1-8-1,0-8-10,10-17-13,-1 19-3,1-19 2,19-12-2</inkml:trace>
  <inkml:trace contextRef="#ctx0" brushRef="#br0" timeOffset="451">621 695 50,'0'0'24,"6"-28"2,-6 28-4,5-19-16,-5 19-5,0 0-1,0 0 1,0 0-1,-14 33 1,4-9-1,0 8 0,-3 3 0,4 5-1,1 0 1,4-4-1,6-1 1,5-7-1,7-7 1,13-7-1,7-9 1,5-8-1,3-8 1,-2-8 0,-3-11 0,-1-4 1,-10-10-1,-15 1 1,-9-3-1,-12 4 1,-8 6-1,-9 6 1,-9 9-1,-1 11 1,-1 6-2,0 10 2,8 4-1,6 4-20,11 7-5,13-21-1,-5 31 0</inkml:trace>
  <inkml:trace contextRef="#ctx0" brushRef="#br0" timeOffset="1112">1261-4 57,'0'0'26,"-14"-7"0,6 33-5,-2 4-21,5 15 0,-6 9 1,-4 18-1,-4 1 0,-2 7 0,-1 4 0,2-4 0,6-3-1,1-8 1,10-8 0,6-10 0,11-11-1,9-12 1,9-13 1,0-13-13,2-11-11,2-6-1,-12-17-1,-5-1-1</inkml:trace>
  <inkml:trace contextRef="#ctx0" brushRef="#br0" timeOffset="1382">987 552 62,'0'0'27,"13"-24"-2,10 15-5,12-5-20,10-2-1,9 1 1,2-3-12,4 3-12,3 1-2,-10 0 0,-2 5 0</inkml:trace>
  <inkml:trace contextRef="#ctx0" brushRef="#br0" timeOffset="1613">1726 577 63,'-2'-21'28,"2"21"-2,-8-28-2,10 10-24,-2 18-1,2-24 0,-2 24 1,4-21 0,-4 21 0,0-19 0,0 19 1,0 0 0,-21-18-1,21 18 1,-19-1 0,19 1-1,-34 17 0,10-1 0,1 6 0,-7 8-1,1 5 1,-4 3 0,4 4 0,4 0 0,5 1 0,6-3-1,10-6 1,6-5-1,11-8 1,5-7-1,8-7 1,3-10-1,3-10 1,2-8 0,-8-6 0,3-8 0,-2-5 0,-9 1 0,-2 3 1,-6 4-1,-1 6 0,-7 11 1,-2 15-1,0 0 1,-11 17-1,7 7 0,-4 4 0,5 4 0,-7 2 0,10 1 0,10-5 0,-8-2-1,15-6 1,1-9-18,5-6-7,6-9-1,0-12-1,3-9 1</inkml:trace>
  <inkml:trace contextRef="#ctx0" brushRef="#br0" timeOffset="2143">2032 89 64,'0'0'29,"0"0"-3,-14 24-2,6 9-24,5 12-1,-1 8 1,0 9 0,0 5 0,0 4-1,0 1 1,1-3 0,-2-3 0,2-3 0,-2-12-1,2-4-21,1-7-4,-4-16-2,6-24 2</inkml:trace>
  <inkml:trace contextRef="#ctx0" brushRef="#br0" timeOffset="2394">1826 554 50,'0'-31'27,"15"13"0,5-5-1,11-3-16,9 7-11,9 3 0,2 4 1,-1 7 0,-4 7 1,-6 5-1,-9 8 1,-10 8-1,-7 8 1,-11 4-1,-3 2 1,-4 1-1,0 1 0,-4-3 0,5-5 0,6-1-14,-3-11-11,0-19-3,0 0 2,0 0-1</inkml:trace>
  <inkml:trace contextRef="#ctx0" brushRef="#br0" timeOffset="2654">2231 353 48,'0'0'20,"-26"-12"-14,26 12-6,0 0-14,0 0-13</inkml:trace>
  <inkml:trace contextRef="#ctx0" brushRef="#br0" timeOffset="2824">2683 320 54,'0'0'27,"0"0"1,0 0-2,-20-12-19,20 12-7,-29 23-1,11-4 1,1 5-1,-3 6 1,4 5 0,2 1 0,6 5 1,6-3-1,7-3 0,8-6 1,8-6-1,6-6 0,7-11 0,5-10 0,-2-8 0,-3-11 0,-5-6 0,-8-4 0,-12-4 0,-12 0 0,-16 4 0,-10 0-1,-10 5 1,0 6-1,1 2 2,4 5-1,10-1 0,14 0 0,16 1 1,12 3-1,21-2 0,8 7 1,6 3-1,3 6 0,-1 8 0,-2 8 0,-6 6 0,-8 4 0,-15 2-1,-8 1 1,-8-1 0,-8-2-1,-3-4 1,-5-7-1,8-17 1,-18 20 0,18-20 0,0 0 1,-11-25-1,19-1 0,8-7 1,7 0-1,4-2 1,5 4-1,6 6 0,-1 8 0,3 12 0,-5 12 0,-2 12 0,-6 7-1,-6 9 1,-6 3-1,-7 7 1,-7-1 0,-6-2-25,-1-1-2,-7-13-1,3-5 1</inkml:trace>
</inkml:ink>
</file>

<file path=ppt/ink/ink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55.8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117 190 76,'-17'-16'30,"4"-3"-1,5 2-8,0-11-14,11 4-7,5 0-1,9 2 1,5 3 0,6 5 0,8 7 0,3 12 0,1 12 0,-1 11 0,-3 15 0,-5 11 0,-10 11 0,-8 7 0,-21 4 0,-8 0 0,-14-4 0,-6-4 1,-8-11-1,-3-9 0,-2-14 0,1-13 0,12-12 0,2-13 0,10-11 0,4-11 0,10-5 0,7-4 0,8-1 0,6 3-1,7 4 1,7 8 0,4 11 0,4 8 0,1 11 0,5 10 0,1 8 0,-3 4 0,-4 4 0,-5 3 0,-6-2 1,-5-2-1,-4-3 0,-8-8 0,1-4-20,-6-19-6,17 2-1,-4-20-2,6-9 0</inkml:trace>
  <inkml:trace contextRef="#ctx0" brushRef="#br0" timeOffset="481">700 464 72,'19'17'30,"-19"-17"0,17 17-3,-17-17-22,14 21-5,-14-21 0,-6 19 0,6-19 0,-23 14 0,23-14 0,-28 0 0,28 0 0,-16-25 0,16 0-6,10 6-20,3-7-2,5-2-2,6 1 0</inkml:trace>
</inkml:ink>
</file>

<file path=ppt/ink/ink2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36.3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48 60,'6'-19'28,"-6"19"-1,14-19-2,-14 19-21,26-10-5,-5 10 1,0 3-1,1 4 1,-1 5 0,-2 4 0,-5 3 1,-8 0-1,-4 1 0,-9 0 0,-6-3 0,-5 0 0,-2-5 1,1-3-1,-1-4 0,2-7 0,18 2 0,-23-20 0,22 2 0,4-2 0,5-3 0,5 1 0,5 1 0,5 7-14,3 5-11,-4 2-3,2 11 2,-6 1-2</inkml:trace>
  <inkml:trace contextRef="#ctx0" brushRef="#br0" timeOffset="390">15 541 68,'-15'-7'28,"15"7"-1,0 0-7,8-17-20,7 14 0,5 3 0,4 5 0,4 2 0,2 5 0,-3 2 0,0 5 0,-8 0 0,-6 2 1,-11-1-1,-10-1 0,-9-1-1,-2-4 1,-4-6 0,-3-3 0,3-5 0,3-5 0,20 5 0,-16-31 1,21 10-24,9-3-2,1-7-3,11 2 0</inkml:trace>
</inkml:ink>
</file>

<file path=ppt/ink/ink2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40.1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1001 20,'-13'-19'25,"8"2"-3,-5-4-1,10 21-3,-10-36-1,15 12-5,5 5-6,4-2-3,4 9-3,3-5 0,7 15-1,-1 9 1,5 9 0,-1 16 0,-5 1 1,-4 15-1,-2 2 1,-7 16 0,-7-9-1,-6 1 0,-6 1 0,-7-4 0,-3-3-1,-5-9 2,-2-5-1,0-11 0,1-8 0,4-10 0,4-18 0,9-11 0,5-13 0,8-12 0,6-14 0,11-4 0,5-10 0,7 1 0,5 0-1,2 4 1,1 6-2,-6 11-14,3 11-7,-8 12-4,-4 15 1,-4 11-1</inkml:trace>
  <inkml:trace contextRef="#ctx0" brushRef="#br0" timeOffset="441">597 1270 22,'0'0'28,"-11"17"-1,11-17-4,0 0-9,11-26-1,-3 2-1,12 0-6,-1-5-6,2-2 0,0-2 1,2-3-1,-4 0 0,-3 1 0,-1 1 0,-6 3 0,-2 1 0,-7 8-1,-5 7 2,5 15-1,-31-11 0,4 18 0,-7 9 0,-2 4 0,-1 8 0,-1 6 0,-1 4 0,5 4 0,7 2 0,6 1 0,11 0 0,7-2 0,11-5 0,14-9 0,12-6 0,13-8 0,8-11 0,8-13 0,3-3-9,-5-16-8,1-6-5,-11-9-4,-9-7-1,-8-7 1</inkml:trace>
  <inkml:trace contextRef="#ctx0" brushRef="#br0" timeOffset="842">1065 462 7,'8'-28'23,"-6"11"1,-2 17-1,0 22-5,-10 11-3,7 21-4,-8 13-5,3 21-1,-7 6-1,2 15 0,-5 6-2,1 6 0,1 1-2,-4 2 1,6-12-1,-1-8 0,7-20 0,5-13 0,1-11 0,7-24 1,3-17-1,-8-19 0,26-1 0,-12-23 0,1-11 0,-1-18 0,3-27 0,-3-9 0,7-9 0,0-8 0,3 3 1,2 3-2,5 9 2,4 8-1,1 24-1,6 23 0,-7 16 2,-1 11-1,-3 14 0,-12 12 0,-9 8 0,-14 16 0,-10-5 1,-10 2-1,-10 2 0,-5-6 0,-4-1 0,1-11 0,9 2-11,1-15-10,14-7-4,18-2-1,-9-35 0</inkml:trace>
  <inkml:trace contextRef="#ctx0" brushRef="#br0" timeOffset="1362">1615 0 27,'0'0'26,"15"21"1,-17 22-4,-8 14-13,10 22-3,-14 7 1,4 16-1,-9 1-2,1 6-2,-4-4-2,-1-5-1,-3-9 2,2-7-2,5-6-1,2-13-17,9-13-7,8-16-1,10-15 0,9-18-2</inkml:trace>
  <inkml:trace contextRef="#ctx0" brushRef="#br0" timeOffset="1633">1986 841 19,'0'0'28,"18"-31"-2,-18 31 2,8-31-14,-8 31-3,10-21-1,-10 21-5,8-19-4,-8 19-1,0 0 0,0 0 0,-15-14 0,-2 18 0,-4 8 0,-7 5 0,-4 7 1,0 4-1,-1 5 1,3 1 0,6 2 0,7-1-1,9-6 1,10-5-1,11-7 0,9-6 0,7-10 0,9-7 0,-1-8 0,3-9 1,0-4-2,-3-9 1,-8-2-1,-9 7 0,-4 0 0,-10 7 1,-2 3-1,-4 21 1,0 0 0,-25 3 0,13 18 1,5 0-1,-4 6 1,4-1 0,2 7 0,10-6-3,10-3-16,3-8-6,7-6-2,8-6 1,2-8-2</inkml:trace>
  <inkml:trace contextRef="#ctx0" brushRef="#br0" timeOffset="2113">2554 670 46,'0'-20'28,"-5"4"-1,5 16-7,-22-15-7,22 15-3,-37 13-8,12 1-2,-4 3 0,0 6 0,2 11 0,1 4 1,7 4 0,6-3-1,8 1 1,10-2-1,11-2 1,10-5-1,12-16 0,11-8 0,9-8 0,3-10 0,2-6 0,-2-16 0,-1-5-1,-5-5 1,-10-3-1,-8-1 1,-13 4-1,-9 5 1,-15 7-1,-10 14 1,-11 10 0,-9 12 0,-4 7 0,-2 9 0,2 10 0,9 7 0,7 0 1,11 3-1,14-3 1,12-2 0,9-3-1,9-5 1,8-11-1,7-9 0,7-1-20,-2-10-4,-2-7-3,-4-9 1</inkml:trace>
</inkml:ink>
</file>

<file path=ppt/ink/ink2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43.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1023 10,'-4'-26'23,"9"2"-1,3 5-5,2 0-1,6 7-1,-16 12-4,28-11-2,-28 11-3,24 19-2,-16 4-2,-2 8 0,-2 5 0,-3 9 0,3 1-1,-1 6 1,0-6 0,3 1-1,4-10 0,5-6-1,3-5 2,6-9-2,5-11 1,3-8-1,4-19-1,3-1 1,-1-7 0,0-9-1,-6-7 0,-9-8 1,-7-2-1,-10-2 1,-9 12 0,-7 0 0,-11 7 0,-3 11 0,-3 11 0,-1 15-1,2 8 1,5 8 0,7 4 0,5 3 0,11 1 0,11-3 0,10-2 0,12-3 0,9-3-1,3-7-16,5 0-6,3-3-4,-4-5 2,-1-1-1</inkml:trace>
  <inkml:trace contextRef="#ctx0" brushRef="#br0" timeOffset="521">1008 1004 16,'0'0'25,"-3"-26"2,3 26-6,1-30-4,-1 30 0,4-29-5,-4 29-5,0-24-1,0 24-4,-8-15-1,8 15-1,-26-6 0,8 10 0,-6 3 0,-2 7 0,-5 3 0,0 7 0,-3 5 0,5 2 0,2 5 0,4 0 0,5-1 0,9-2 0,9-9 0,8-2 0,-8-22 0,35 24 0,-6-20 0,7-10 0,1-2 0,2-11 0,-3-2 0,-3-10 0,-2-3 0,-5-6 0,-5-1 0,-8 3 0,-5 4 0,-5 6 0,-6 13 0,3 15 0,-18-2 0,7 17 0,0 9 0,-1 6 0,4 2 0,2 5 0,6-1 0,6-4 0,6-2 0,4-5-1,8-6-16,0-5-8,4-7-1,-2-9 0,1-8 0</inkml:trace>
  <inkml:trace contextRef="#ctx0" brushRef="#br0" timeOffset="1032">1285 892 33,'3'-24'28,"6"1"0,-9 23-5,28-27-8,1 28-1,-6 3-7,6 10-5,-2 8-2,-1 6 1,-5 3-1,-6 5 0,-10 2 0,-7-2 0,-6 0 0,-5-3 1,-6-6-1,-2-3 0,-1-7 0,3-5 0,5-8 0,14-4 0,-18-14 0,21-7 0,5-6 0,7-9 0,9-6 0,7-6 0,7 5-4,1-8-14,3 8-5,-3 5-3,-2 7 0,-3 7-1</inkml:trace>
  <inkml:trace contextRef="#ctx0" brushRef="#br0" timeOffset="1372">1808 837 18,'-16'29'28,"8"-12"-2,-6-1-4,6 8-4,-7-5-1,7 6-3,-7-4-6,7 1-5,3-3-3,4-1 0,1-18 0,18 22 0,6-17-15,0-7-9,7-10-2,1-8-1,5-13 0</inkml:trace>
  <inkml:trace contextRef="#ctx0" brushRef="#br0" timeOffset="1593">1881 472 1,'-14'-7'2,"14"7"-1</inkml:trace>
  <inkml:trace contextRef="#ctx0" brushRef="#br0" timeOffset="2013">2512 833 27,'5'-24'27,"-7"9"-1,4-1-5,-7-5-4,5 21-1,-11-32-6,11 32-4,-28-24-6,4 17 0,-7 5 0,-6 11 0,-7 4 0,-1 8-1,0 7 1,4 3 0,6 3 0,10 2 0,14-3 0,16-6 0,16-8 0,13-7 0,10-6 0,6-10 1,5-3-1,-7-5 0,-6-2 0,-8 2 0,-14 4 0,-20 8 0,0 0 0,0 0 0,0 0 0,-18 17 0,18-17 0,-5 19 0,5-19 0,23 2-10,6-6-10,3-8-5,7-10-1,5-11-1</inkml:trace>
  <inkml:trace contextRef="#ctx0" brushRef="#br0" timeOffset="2404">2874 272 16,'0'0'27,"0"0"1,-14 12 0,-1 12-9,7 24-7,-8 6-3,3 25-2,-7-2-2,3 4-5,0 2 0,1-6 0,2-6 0,2-11 0,3-12 0,2-13 0,7-15 0,0-20 0,20-5 1,-1-19-1,7-12 0,5-10 0,3-6 0,4 2 0,1 5 0,0 7 0,-8 11 0,-2 11-1,-7 16 1,-22 0 0,15 38 0,-23-9 0,-13 2 0,-10 2 1,-3 2-1,-8-10-4,8 3-16,0-14-4,10-9-3,8-15 1</inkml:trace>
  <inkml:trace contextRef="#ctx0" brushRef="#br0" timeOffset="2804">3220 0 41,'0'0'27,"7"43"2,-17 7-2,-3 15-16,-11 11-6,1 10-1,-4 4 0,1 1-3,3 7 0,4-15-1,9-4-3,-1-14-15,12-11-7,7-13-2,7-15 1,6-11-2</inkml:trace>
  <inkml:trace contextRef="#ctx0" brushRef="#br0" timeOffset="2995">3298 878 41,'0'0'28,"18"-29"1,-2 5-2,5-9-11,14 7-9,2-12-3,6-5-4,-1-3 0,-5-1 0,-7 2 0,-8 8 0,-18 7 0,-12 13 0,-14 15 1,-12 16-1,-7 14-1,2 10 1,2 10 0,7 5-1,10 0 1,15-4 0,18-6-1,16-7 1,15-9 0,11-8 1,6-5-4,4-12-17,5-6-5,-6-8-2,-9-7 0</inkml:trace>
</inkml:ink>
</file>

<file path=ppt/ink/ink2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47.2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328 429 1,'0'0'26,"-5"-24"2,5 24-1,-11-26-8,11 26-1,-16-19-2,16 19-4,-37 0-7,11 7-2,-7 7-3,-2 5 0,-4 6 0,1 7 0,2 5 0,9 3 0,10 0 0,9-2-1,13-4 1,11-6 0,17-9 0,5-7 0,9-12 0,3-9 0,-1-10 0,-3-6 0,-9-13 0,-6-4 0,-18-6 1,-8-4-1,-12 5 0,-5 6 0,-8 8 0,-9 9 0,0 12 1,-2 9-1,4 13 0,0 4-14,12 10-11,4 0 0,11 0-2,14-3-1</inkml:trace>
  <inkml:trace contextRef="#ctx0" brushRef="#br0" timeOffset="451">844 312 22,'11'-35'28,"-1"6"0,-10-2 0,3 12-11,-17 12-4,3 22-1,-14-3-8,-4 16-4,-3 10 0,-3 2 0,1 8 0,5 2 0,6-9-1,7 1 1,11-2 0,8-8 0,13-4 0,12-9-1,12 0-16,4-16-8,1-8-2,3-10 1,-3-11-1</inkml:trace>
  <inkml:trace contextRef="#ctx0" brushRef="#br0" timeOffset="742">1151 154 17,'0'0'24,"-29"-10"1,6 29-6,7 7-1,-12 3-3,9 8-3,-5 1-2,9 3-3,1 6-2,9-4-3,5-12-2,8-5 0,8-4 0,7-6 0,6-6 0,-2-8-15,14-2-8,-9-7-2,3-7-3,-2-5 1</inkml:trace>
  <inkml:trace contextRef="#ctx0" brushRef="#br0" timeOffset="1012">1370 215 20,'0'0'25,"0"0"-2,-8-28-5,8 28-2,0 0 0,-13 16-4,13-16-4,-21 26-4,11-2 0,-1-2-1,-3 4 0,2 2-2,6-11 0,-1 0-1,6 1 0,6-1 0,-5 0 0,1 0 0,6-1 0,-7-16 0,11 26 0,-11-26 0,21 12 0,-21-12 0,26-5 0,-5-6 0,-2-4 0,2-4 0,0-7 0,0-12 1,0-3-1,-2 4 0,-4 3 0,-1-1 0,-4 6 0,-5 5 0,0 5-1,-5 19 1,0 0 0,0 0 0,0 0 0,-16 0 0,16 0 0,-10 33 0,5-9 0,2 2 0,0 1 0,1 4 0,4 4 0,-1-2 0,6-9 0,-1-5 0,-6-19 0,23 24 0,-9-19 0,4-7 0,3-6 0,2-6 0,-1-5 0,1-16 1,3-1-2,1 5 2,-3-3-2,0 6 2,-4 16-2,-2 5 1,-4 10 0,-1 20 0,-3 4 0,-7 3 0,5 6 0,-5-1 0,-1-10 0,-4 0 0,-1-8 0,0-2 0,3-15 0,-7 16 0,7-16 0,0 0 0,5-26 0,10 4 0,4-18 0,7 0 0,3-1-2,-2-8-16,7 5-7,-5-1-2,-1 5 1,-6 5-1</inkml:trace>
  <inkml:trace contextRef="#ctx0" brushRef="#br0" timeOffset="1773">2088 92 7,'0'0'27,"3"21"-1,-3-21 1,16 17-9,-1 9-1,-4-5-2,7 8-6,-7-3-5,-1 3-2,-7-1-1,-5-2-1,-2 5 0,-4-15 1,8-16-1,-25 19 1,25-19-1,-19 5 0,19-5 0,-6-18 0,9-11 0,6-2 0,9-9 0,3-5 0,7-3-1,2-4 0,7 13-12,-11-4-7,2 24-4,-3 0-4,-4 15 3</inkml:trace>
  <inkml:trace contextRef="#ctx0" brushRef="#br0" timeOffset="2073">2464 291 10,'-3'24'28,"3"-24"0,-8 31-7,8-31-2,0 0-1,16-36-4,5 15-3,0-7-5,1-3-6,2-3 0,1-2 0,-8 3 0,-7 2 0,-10 31 0,-2-26 0,-12 19 0,-5 9 0,-9 10 0,-1 3 0,-2 13 1,4 3-1,3 5 0,3-1 0,8-1 0,6-3 0,11-1 0,4-3 0,6-9 0,4-5 0,1-6 0,2-3 0,4-6 0,-3-3 0,2-7 0,-1-4 0,3-13 0,-2 1 0,0-1 0,0 0 0,5-2 0,-3 3 0,-5 2-1,2 5 1,-4 18 0,4-2 0,-4 5 0,-1 5 0,-18-5 0,16 14 0,-8 6 0,-6 3 0,-2-1 1,-7-1-1,-1 0 0,-2-4 0,2 2 1,4-4-1,4-15 0,0 0 0,-15-31 0,17 14 0,7-5 0,6-4 0,4-2-1,2 1 1,5 2 0,3 17 0,0 4 0,-2 3-1,-7 2 1,-20-1 0,19 33 1,-20-4-1,-4 3 0,-7-1 0,3 0-1,-9-7-17,10 7-7,-2-7-1,10-24-2,0 0 2</inkml:trace>
  <inkml:trace contextRef="#ctx0" brushRef="#br0" timeOffset="2785">3303 85 41,'16'-15'29,"-16"15"0,8-17-1,-8 17-12,-18 3-5,-1 6-7,-7 8-4,2-2 0,-4 4 0,-1 14 0,12 2 0,2-1 0,5 1 0,6-2 0,2-1 0,4 3 0,1-2 0,10-16 0,3-7 0,3-3 0,9-7 0,-3-5 0,4-7 0,2-7 0,3-14 1,1-3-1,-2-4 0,-3-3 0,-7 0 1,0 2-1,-6 4 0,-5 8 0,-9 13 0,-3 16-1,-18-6 2,-3 16-2,0 5 1,-3 3 0,5 11 0,-1 4 0,6 1 0,-1-3 0,10 0 0,4-3 0,6-7-1,7 1 2,6-17-1,8-10 0,5-14 0,7-3 0,6-2 0,4-4 0,-1 4 0,2 1 0,-11 6 0,-4 3 0,-5 14-1,-6 16 1,-14 1 0,-5 7 0,-8 6 0,-17-1 1,-6 2-2,-5 9-20,-12-6-5,-1-13-2,-2-7 1</inkml:trace>
</inkml:ink>
</file>

<file path=ppt/ink/ink2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51.0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1027 44,'0'0'29,"0"0"0,-4 18-3,4-18-14,0 0-2,9-23-3,6 6-7,6-7 0,2-5-1,8-9 1,3-9 0,1-9 0,2-12 0,-4-7 0,-1-10 0,-1-2 0,-3-13 1,-5 5-1,-5 14 0,-5 11 0,-3 13 0,-4 14 0,-2 13 0,-6 10 0,2 20 0,-15 31 0,5-5 0,1 13 1,-3 8-2,1 15 2,-2 8-2,-4 16 1,3-3 0,-1 3 0,2-2 0,0-3 0,3-9 0,9-8-1,4-12 1,8-13 0,7-11 0,7-14 0,6-11 0,3-11 0,0-10 0,0-11 0,-4-11 0,-7-8 1,-9-2-1,-5-1 0,-9 6 0,-9 4 0,-5 8 1,-3 12-1,-2 13 0,1 13 0,2 7 0,2 7-1,6 1 1,7 6 0,4-3 0,5-1 0,7-3 0,8-5-1,1-6 1,7-6 0,3-5 0,2-8 0,-1-6 0,0-5 0,1-4 0,-3-2 1,-5-3-1,-7 0 0,-5 2 0,-4 3 0,-4 4 0,-3 3 0,-5 4 0,0 15 0,0 0 0,0 0 0,-18 5 0,10 17 0,-1 6 0,3 8 0,1 3-1,0 6 1,5-2 0,5-2 0,5-3 0,6-5-1,7-4 1,3-10 0,5-5 0,3-9 0,1-7 1,-1-8-1,-1-9 0,-2-7 0,-5-10 0,0-3 0,-3-8 0,-4 1 0,-2-3 0,-3 5 0,-2 4 1,-4 7-1,-5 9 0,-1 5 0,-2 19 0,-2-20 0,2 20 0,0 0 0,0 0 0,0 0 0,0 0 0,0 0 0,-13 19 0,11-4 0,1 8 0,-4 4 0,-2 9 0,-1 7 0,-3 9 0,-2 5 0,0 8 0,-2 6 0,2 8-1,2 7 1,-1 7 0,2 5 0,-1 7 0,-2 7 0,-2 3 0,-1 1 0,-1-8 0,-2-3 0,-1-7 1,-1-19-2,-2-13 2,0-6-2,-4-22 1,-3-16-1,-4-5 1,-4-11 1,3-13-1,-1-5 0,1-13 0,3-23 0,9-7 1,7-10 0,9-21-2,15-7 1,9-7 0,12-2 0,12 6-1,13-7 1,8 17 0,8 10 0,2 9 1,1 8-2,-3-1-3,-1 14-18,-9-1-3,-11 16-2,-10-5-1</inkml:trace>
</inkml:ink>
</file>

<file path=ppt/ink/ink2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53.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421 567 6,'0'0'25,"12"-33"3,-9 11-4,2 6-4,-10-4-1,5 20-3,-15-30-5,1 25-4,-12 0-4,-6 10-3,-10 7 1,-2 9-1,-6 7-1,-1 8 1,4 7 0,3 3 0,10 3-1,8-1 1,17-3 0,7-9 0,17-5-1,11-10 1,11-12 0,8-9 0,3-13 0,2-11 0,0-12 1,-1-10-1,-6-15 0,-2-8 0,-9-10 0,-3-14 0,-3 3 0,-7 7 0,-3 6 1,-3 9-1,-5 15 0,-4 17 0,-4 15 0,0 21 0,-10 22 0,2 14 0,0 13 0,-4 9 0,0 11 0,0 6-1,1 4 1,1 4 0,4-14 0,1-5 1,5-9-2,2-12-18,10-9-6,3-15 0,8-8-3,2-15 2</inkml:trace>
  <inkml:trace contextRef="#ctx0" brushRef="#br0" timeOffset="481">647 665 31,'-6'-20'28,"6"20"2,-3-18-2,3 18-8,24-17-6,3 9-4,1-4-7,6-4-3,0 0 0,1-4 0,-4-3 0,-5-3 0,-10-1 0,-10 1 0,-11 5 0,-8 4 1,-9 5-1,-6 9 0,-5 8 0,-1 10 0,-2 11-1,4 9 1,6 3 0,8 1-1,10 3 1,10-3 0,12-2-1,12-8 1,11-5 0,10-10 0,5-4 0,6-6 1,3 1-11,-6-12-15,0-2-1,-12-6-2,-7-4 0</inkml:trace>
  <inkml:trace contextRef="#ctx0" brushRef="#br0" timeOffset="1122">1734 79 27,'-16'-21'30,"-1"6"0,1 16-1,-6 8-9,7 22-5,-7 4-4,4 13-8,-5 5-3,1 9 0,-1 9 0,4 3-1,1-6 2,2-5-1,1-2 0,4-8 0,4 1-3,1-16-17,9-9-6,2-12-1,-5-17-2,23-5 0</inkml:trace>
  <inkml:trace contextRef="#ctx0" brushRef="#br0" timeOffset="1392">1414 229 31,'2'-36'25,"6"5"1,13-5-6,17 10-7,6-4-1,16 13 0,-4-2-6,7 19-2,-5 12 0,-4 7-1,-12 5-1,-10 11 0,-16 4-1,-11 6-1,-13 4 0,-12 2 0,-9-6 0,-3-3 1,-7-4-1,1-7 0,0-6 0,6-6 0,5-8 0,9-9 0,18-2 0,-8-23 0,16 6 0,11-6 0,7 1 0,6 3 0,6 2 0,2 10 0,-1 7 0,-4 7 0,-4 8 0,-9 8 0,-7 6 0,-12 2 1,-13 4-1,-10 1 0,-13 0 0,-4-3 0,-8-6 0,-2-1 1,-1-8-1,2-8-1,13 0-14,0-13-9,14-4-2,8-12-1,14-3-1</inkml:trace>
  <inkml:trace contextRef="#ctx0" brushRef="#br0" timeOffset="1893">1992 320 42,'21'0'29,"1"-1"1,3 4-4,-1 1-14,10 9-2,-8 1-1,1 7-7,-8 3-1,-7 4-1,-7-1 0,-5 1 1,-12-2-1,-1-4 0,-3-3 0,-2-3 1,4-9-1,14-7 0,-18-11 0,15-4 0,6-11 0,8-7 0,6-5 0,5-3 0,6-2 0,-1-2-6,9 12-13,-7 0-4,3 9-4,-8 5 0,-1 7-1</inkml:trace>
  <inkml:trace contextRef="#ctx0" brushRef="#br0" timeOffset="2254">2492 272 34,'7'-21'27,"-7"21"1,0 0-6,0 0-3,0 0-4,-21 19-5,16 0-6,-3 4-2,1 4 0,-1 4-1,2 4 0,1 1-1,5-1 1,2-3-1,2 0 0,5-7 0,0-6 1,6-7-1,4-6 0,0-12 0,2-7 1,0-8-1,2-10 0,1-5 0,-1-4 0,-4-3 0,1 1 0,-4 5 0,-5 4 0,0 7 0,-6 7 0,-5 19-1,0 0 1,0 0 0,-18 14 0,5 6 0,1 6 0,-1 5 0,3 0 0,8 4 0,2-2 0,7-6 0,9-1 0,7-3-1,1-15-10,16-1-12,-1-12-3,0-7-2,-1-12 0</inkml:trace>
  <inkml:trace contextRef="#ctx0" brushRef="#br0" timeOffset="2955">2936 243 20,'-14'-5'29,"14"5"0,-10 26-4,-1-9-6,6 10-2,-8 1-2,8 8-5,-3 0-8,3 2-2,2 0 0,1-3 0,2-2-3,-3-8-17,8-4-7,-5-21 0,10 16-1,-10-16-1</inkml:trace>
  <inkml:trace contextRef="#ctx0" brushRef="#br0" timeOffset="3325">3219 324 30,'-12'21'29,"3"4"2,-1 5-2,10 8-12,-7-4-4,12 16-2,-8 0-5,1 9-5,-2 8-1,-6 4 1,-1 3-1,-7-3 0,-5 8 0,-4-3 0,-2-5 0,-3-6 0,-1-9 0,1-10 0,-2-10 0,2-6 0,3-18 0,0-9 0,3-10 0,3-8 0,4-20 0,6-1 2,5-9-4,5-7 4,8-4-4,4-7 2,11-4 0,2-4 0,10 4 0,6-5 0,7 4-8,-3-6-15,5 4-3,-4-5-2,-3 6 0</inkml:trace>
  <inkml:trace contextRef="#ctx0" brushRef="#br0" timeOffset="3716">3214 31 35,'-10'-16'25,"10"16"-9,0 0-11,0 0-14,2-15-7,-2 15-4</inkml:trace>
  <inkml:trace contextRef="#ctx0" brushRef="#br0" timeOffset="3876">3556 176 58,'-7'31'31,"1"-6"-2,1 13-6,-6-12-11,9 7-2,-6-5-6,3-2-5,4 3-20,-4-8-5,5-21-2,-2 17-1,2-17 0</inkml:trace>
  <inkml:trace contextRef="#ctx0" brushRef="#br0" timeOffset="4066">3570 43 40,'-17'-9'9,"17"9"-7,0 0-2,0 0-17,0 0-6</inkml:trace>
  <inkml:trace contextRef="#ctx0" brushRef="#br0" timeOffset="4216">3825 150 41,'0'0'29,"10"19"1,1 5-4,-11-24-14,21 39-1,-21-39-1,17 32-4,-13-15-6,0-2 0,-4-15 1,1 23-1,-1-23 0,0 0 0,0 0 1,0 0-1,0 0 0,15-35 0,4-1-1,9 1 2,5-1-2,6 3 1,3 2 0,0 7 0,-2 16 0,-6 9 0,-6 18 0,-7 2-1,-8 5 2,-7 3-1,-6 6 0,-6 3 0,-1-2-10,-10-7-14,-1 2-3,-2-8-1,1-4 0</inkml:trace>
</inkml:ink>
</file>

<file path=ppt/ink/ink2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7:58.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69 653 43,'0'0'28,"8"18"1,-6 1-2,-2-19-11,-7 50-7,-2-18-1,1 8-8,-4-4 1,1 1-1,-2-8 1,0-5-3,7 7-17,6-31-6,0 0-2,0 0-1,0 0 0</inkml:trace>
  <inkml:trace contextRef="#ctx0" brushRef="#br0" timeOffset="351">313 679 35,'0'0'28,"10"21"1,-10-21-8,16 26-5,-16-26-1,13 31-3,-13-31-8,8 22-3,-8-22 0,0 0-1,-3 16 0,3-16 1,0 0-1,0 0 0,0 0 0,0-21 0,9 4 0,7-7 0,7-2 0,4-2-1,6 1 1,1 3 0,3 6-1,-2 10 1,-4 8 0,-5 8 0,-7 8 0,-8 5 0,-11 3 0,-3 2 0,-6-4 1,-4 0-1,5 8-13,-4-15-10,11 4-2,1-19-3,17 11 1</inkml:trace>
  <inkml:trace contextRef="#ctx0" brushRef="#br0" timeOffset="752">1086 586 47,'-5'-22'28,"5"22"1,-17-9-7,-4 7-8,21 2 0,-39 28-6,13-6-6,0 4 0,-1 5-2,3-1 1,6-1-1,5-5 0,6-3 1,7 5-1,0-26 0,28 17 0,-4-15 0,7-2 0,1-7 0,13-5 0,-1-11 0,-4-20 0,-1-3 0,-4-17 0,-2-16 0,-6-9 0,-1-2 0,-16 3 0,-1 4 0,1 12 0,-4 12 0,-2 20 0,-4 20 0,0 19 0,-10 19 0,4 17 0,-2 16 0,-4 11-1,3 10 1,0 8 0,3 0 0,0-2-1,2-4 2,1-10-1,3-11 0,0-13 0,0-8 1,2 0-19,-2-18-8,0-15 1,0 0-4,19-3 2</inkml:trace>
  <inkml:trace contextRef="#ctx0" brushRef="#br0" timeOffset="1242">1367 686 46,'-16'11'29,"16"-11"2,0 0-3,24-13-13,-9 1-5,15 2-1,3-4-9,2-5 0,4-3 0,0-4 0,-4-5 0,-7-2 0,-7 0 0,-10 4 0,-11 3-1,-7 4 1,-10 10 0,-12 8-1,-5 11 1,-3 9 0,-2 10 0,3 5 0,4 5 0,5 5 0,7 2 0,12 0 0,10-3 1,7-4-1,12-6 0,7-6 1,9-7-1,7-3 2,10-9-19,-4-5-8,2-3-1,-3-11-3,-4 0 2</inkml:trace>
  <inkml:trace contextRef="#ctx0" brushRef="#br0" timeOffset="1623">1913 498 40,'0'0'30,"3"-20"-1,-3 20 0,18-26-10,3 26-6,-4-4-6,6 8-7,1 6 0,0 6 0,-4 4 0,-7 4 0,-7 6 0,-7-1 0,-9 2 0,-5-2 0,-4-1-1,-4-4 2,-2-3-2,-3-4 1,5-5 0,2-3 1,7-8-1,14-1 0,-15-10 0,15 10 0,15-34 0,1 6 0,7-5 1,6-6-1,1-3 0,3-4-1,-3-1 2,-1 2-2,-4 2 2,-4 5-2,3 9 1,-3 3 0,-5 5 0,-1 7 0,-15 14-1,22-17 1,-22 17 0,19-8 0,-19 8 0,0 0 0,0 0 0,-19-4 0,19 4 0,-19 4 0,19-4 0,-23 6 0,23-6 0,-14 14 0,14-14 0,-20 24 0,12-3 0,-3 3 0,-2 7 0,-2 4 0,-2 4 0,2 3 0,1 1 0,2-2 0,6-1 1,4-4-1,4-5 0,8-7 0,6-5 1,3-12-10,13 2-12,1-12-5,2-8 0,2-10-3</inkml:trace>
  <inkml:trace contextRef="#ctx0" brushRef="#br0" timeOffset="2314">2460 562 25,'-23'22'29,"23"-22"-1,0 0 1,0 0-9,0 0-8,0 0 0,34-12-5,-10 0-6,5-2-1,-3-4 0,3-7 0,-4-4 0,2-7 0,-8 0 0,-1-2 0,-8 1 0,-4 3 0,-3 6-1,-4 8 1,1 20 0,-20-14 0,20 14 0,-32 15 0,13 3 0,-2 4 0,-2 4-1,2 5 1,0 5 0,2 0 0,1 6 0,4-3 0,2 3 0,1-4 0,5-4 0,2-3 0,6-6 0,3-5 1,-5-20-1,35 23 0,-2-22 0,9-4 0,4-11 0,11-5 0,4-12 0,4-9 0,-2-13 0,-4-6 0,-9-1 0,-8 1 0,-11 6 0,-13 5-1,-8 13 1,-14 13-1,4 22 1,-24 5 0,11 15 0,4 10 0,4 6 0,6 5 0,9 4 0,6 2 0,3-1 0,4-2 1,-5-7-2,-5-2 2,-10-7-2,-9-6 1,-14-6 1,-12-13-5,-12 2-20,-14-8-2,-10-4-1,-6-9-1</inkml:trace>
</inkml:ink>
</file>

<file path=ppt/ink/ink2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2.22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 50 35,'-16'-7'24,"16"7"0,-16-7-3,16 7-13,-15-10-7,15 10 0,0 0 0,0 0 0,0 0 1,13-19-1,3 16 0,4 1 1,1 0-1,4 6-2,3 2 1,3 10-1,-4 6 0,4 8 0,-2 4 0,1 4 0,-1 5 0,0 1 1,0 1-1,-1-4 1,-2 1-1,-4-5 1,-3-2 0,-1-6-1,-6-3 0,-3-6 1,-4-4-1,-5-16 0,3 17 1,-3-17-6,0 0-12,-21-7-6,21 7 0,-24-22 1</inkml:trace>
  <inkml:trace contextRef="#ctx0" brushRef="#br0" timeOffset="420">289 143 41,'-29'-12'24,"29"12"0,-24 2-2,24-2-22,-23 18-1,15 1 1,0 5-1,-3 4 0,0 6 1,-4 2 0,2 4-1,-3-1 1,1 3 0,-1-8 0,0 6 0,0-1 0,2 1 1,2-6-1,1-3 1,3-5 0,3-4 0,0 2-1,7-8-16,-2-16-8,18-2 0,-5-19 0</inkml:trace>
  <inkml:trace contextRef="#ctx0" brushRef="#br0" timeOffset="941">863 301 41,'0'0'25,"8"-17"1,-8 17-6,-1-16-12,1 16-7,1-20 0,-1 20 0,5-24 0,-5 24 0,19-30-1,-3 17 1,1-1-1,4 0 0,0 6 0,8-1-1,-5 7 0,2 4 0,-1 8 0,-2 6 0,0 6-1,-7 7 1,-7 7-1,-5 4 0,-6 3 1,-9 2 0,-5 3 0,-7-4 0,-3 1 2,-3-5-1,0-4 1,-3-7-1,8-5 1,-2-7 0,8-10 0,2-7-1,16 0-1,-19-14 2,17-1-2,2-2 1,2-2 0,7-5 0,1-2-1,11 0 1,0-7 1,11-1-1,4 0 0,9-6 0,0 2 0,0-3 0,2 2 0,-2-1 0,-6 6 0,-5 3 0,-9 3 0,-4 6-1,-9 1 1,-6 6 0,-6 15-1,-2-19 0,2 19 1,0 0-1,-19-9 0,19 9 0,-18 12 1,18-12-1,-24 30 1,8-10-1,0 9 1,-2 2 0,0 4 0,2 4 0,0 1 0,3 1 0,7-3 0,3 0 0,6-4 0,3-3 0,6-5 0,4-4 1,3-6-1,5-3 0,4-6 0,-1-3 0,4-6 1,1-5-1,3 0-9,3-1-13,-11-10-2,4 6 0,-12-8 0</inkml:trace>
</inkml:ink>
</file>

<file path=ppt/ink/ink2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4.37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61 93 29,'0'0'24,"0"0"1,0 0-4,0 0-8,-10-19-8,10 19-5,0 0 1,2-17 0,-2 17-1,5-16 0,-5 16 1,11-15-1,-11 15 0,25-17 0,-9 12 0,1 0 0,1 5-1,-3 1 1,-1 5-2,-14-6 1,18 20-1,-18-20 1,-4 29-1,-6-13 1,-3 1 0,-5-4 0,-2 1 1,-1-4-1,-1-1 1,3-6 0,1-3 1,1-3-1,17 3 0,-23-16 0,23 16 1,-8-25 0,11 9-1,4 1 1,3 0 0,4 1-1,3 2 0,2 3 1,1 6-1,0 1 0,-1 6-1,-4 3 1,0 3-1,-15-10 0,8 29 0,-13-12 0,-3-2 0,-7-1 1,-1 0-1,-4-6 1,-1-1-1,3-4 1,0-3 0,18 0 1,-21-10 0,21 10-7,-5-22-16,5 22-1,23-27-1,0 13 0</inkml:trace>
</inkml:ink>
</file>

<file path=ppt/ink/ink2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5.28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42 171 31,'-19'-24'25,"19"24"0,-16-28-1,9 11-12,7 17-11,5-26 0,-5 26 0,24-22 0,-3 12-1,10 3 1,5 2-1,4 5-1,4 5 1,2 7-1,1 5 1,-5 7-1,-3 5 0,-3 4 1,-7 1-1,-2 4 0,-4 0 1,-2 0-1,-3 0 1,-3-4-1,-4-1 1,-1-2 0,-4-2-1,1-7 1,-6-1-1,1-6 1,-2-15 0,-3 18-6,3-18-11,-15-14-6,15 14-1,-23-36 0</inkml:trace>
  <inkml:trace contextRef="#ctx0" brushRef="#br0" timeOffset="381">420 224 27,'-14'-3'24,"14"3"0,-26 20 0,8-4-11,-3 10-13,0 5 0,-2 5-1,-1 3 1,-2 2-1,1 1 1,3-4 0,-1-2 0,5-4 0,7-8-14,6-1-11,5-23 2,0 0-2</inkml:trace>
  <inkml:trace contextRef="#ctx0" brushRef="#br0" timeOffset="691">818 173 41,'-10'-33'26,"13"14"0,-1-5-2,4 2-22,9 3-2,3 0 1,5 3-1,1 4 0,0 5 0,2 6-1,-3 4 0,-4 9 0,-4 7-1,0 10 1,-11 6-1,-4 8 1,-4 3 0,-5 6 0,1-1 1,3 1-1,1-4 1,0-9 0,9-6 1,5-9-1,9-10 0,7-12 0,5-13 0,5-11 1,1-11-1,-1-8 0,-4-5 0,-2-2 0,-8-1 0,-7 1 0,-5 9 0,-6 3 0,-4 8 0,0 9 0,0 19-1,-8-19 1,8 19 0,0 0 0,-13 31-1,10-5 1,0 8 0,0 8 0,-1 9 0,1 6 0,2 3 0,-3 4 0,-1 3 0,-1 0 0,-1 0 0,1 2 0,-4-2 1,0-2 0,-1 0-1,-2-3 1,0-2-1,2-1 1,-2-2-1,-2-8 0,5 0 0,-2-7 0,2-2 0,-3-4 0,3-5 0,-1-5 0,-2-4 0,-3-5 0,-7-3 0,-2-4 0,-2-4 0,-2-5 0,-2-4 0,-3-6 0,3-3 0,0-5 0,4-5 0,4-9 1,5-2-1,7-8 0,4-2 1,10-7-1,9-3 0,6-4 1,8-1-1,8 1-1,5 4 1,4 1-1,4 7 0,-1 4 1,-1 3-3,-4 4-21,3 10-2,-14-9 1,8 9 0</inkml:trace>
</inkml:ink>
</file>

<file path=ppt/ink/ink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8:57.6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579 379 10,'0'0'27,"0"0"-1,13-17 2,-12 1-9,-1 16-4,11-36-2,-1 17-4,-7-5-6,-3 0-3,-3 1-1,-11 4-1,-7 6 0,-13 2 0,-8 11-1,-10 4 1,-1 10 0,-4 3 1,4 5 1,6 4 1,8 2 0,13 1 1,13-3-1,12 5 1,15 5-1,11 7 0,12 0 0,8 6 0,3 2-1,2 6 0,-1 9 0,-2 1-1,-10-5 1,-5-2-1,-12 2 0,-11-3 0,-7-4-1,-10-6 1,-8-8 0,-12-7 0,-9-8 0,-8-7 0,-5-12 1,-7-7 1,-1-14 0,0-10 0,1-9 1,7-3-1,8-7 1,8-2-1,10-1 1,13 1-1,11 7 0,9 9 0,12 10-20,10 5-4,5 5-3,9 4 0,0 2-1</inkml:trace>
  <inkml:trace contextRef="#ctx0" brushRef="#br0" timeOffset="561">724 1189 55,'-18'14'27,"18"-14"1,-6-17-1,6 17-18,16-31-7,-3 12-1,0-3-1,1 1 0,3-2 0,0-1 0,1 0 0,-3-2 0,1 0 0,-3 1 0,-2-3 0,2-1 0,-5 1-1,-5 2 0,-1 4 0,-5 5-1,3 17 1,-18-14-1,3 21 0,-4 8 0,-4 8 1,1 8 1,1 1 0,6 3 0,2 1 1,10 0 1,6-5-1,12-6 0,9-10 1,10-8-1,8-11 0,3-4 0,0-13-1,2-6 1,-5-6-1,-5-3 0,-7-2-1,-9 3 1,-10 6-1,-5 0 1,-2 6-1,-4 6 0,0 17 0,0 0 0,0 0 0,0 0 0,-5 34 0,5 3 1,0 9-1,1 9 1,-1 9 0,0 9 0,-1 4-1,-3 6 2,0 3-2,-1 2 0,-3 3 0,-2 1 1,0 1-1,-4 0 0,-4 0 0,-3-3 1,-3-7 0,-1-11 0,-2-6-1,-2-13 2,-2-15-1,1-14 0,-1-17 1,3-16-1,-1-17 1,0-11 0,0-17 1,5-10-1,3-10 0,6-17 0,7 1 1,10 2-1,8-2 0,7 8 0,11 1 0,6 5 0,6 3 0,7 13-1,3-2 1,2 0-1,-2 5 1,-3 4-20,0 4-8,-2 6-1,-3 2 0</inkml:trace>
  <inkml:trace contextRef="#ctx0" brushRef="#br0" timeOffset="1432">1548 934 47,'-3'-17'28,"-2"0"0,5-2-1,0 19-11,13-26-14,-13 26-2,27-10 0,-10 11-1,-1 11 1,1 4-1,-2 6 0,-2 4 0,-3 10 0,-4 2 0,-3 2 0,-4-2 0,-4-4 0,-2-4 0,1-3 0,-2-8 1,8-19 0,-18 14 1,18-14 0,-10-28 0,10-3 1,5-8-1,5-8 1,4-3-1,7-1 0,7 0-1,4 10 0,2 7 0,3 13 0,-1 12-1,1 13 1,-6 10-1,-4 11-1,-7 8 1,-7 7 0,-9 3 0,-4 4 0,-4-1 0,-8-3 1,3-7 1,-1-3-3,3-12-17,7-21-4,0 0-2,4-26 1</inkml:trace>
  <inkml:trace contextRef="#ctx0" brushRef="#br0" timeOffset="1923">2201 239 69,'1'30'27,"-5"1"0,4 7-6,3 15-22,2 9 1,3 5-1,-2 6 1,2-2-1,-1-1 2,-2-3-1,-4-10-1,-1-7-12,2-8-11,-1-9-2,-2-18-1,1-15 1</inkml:trace>
  <inkml:trace contextRef="#ctx0" brushRef="#br0" timeOffset="2103">2177 800 47,'-12'-16'27,"11"1"1,7-3-1,9-9-9,14 8-18,11 2-7,9 1-18,-1-5-2,5 6-1,-7-2 0</inkml:trace>
  <inkml:trace contextRef="#ctx0" brushRef="#br0" timeOffset="2484">2939 764 11,'0'0'26,"0"0"0,0 0-3,3-23-6,-3 23-1,7-19-2,-7 19-5,5-19-4,-5 19-5,0-19-1,0 19 0,-5-17 0,5 17 0,-16-14 0,16 14 0,-23-12 0,7 7 1,-3 3-1,-4 4 0,-4 5 1,-6 5-1,-2 7 1,-4 5 0,-2 5 0,-2 6 0,6 1 0,8 0 1,6 2 0,13-5 0,10-7 0,13-4 0,10-8 0,16-7 0,-1-9 0,8-10-1,-1-9 0,-2-4 1,0-5-1,-10-1 0,-5-3-1,-9 4 1,-4 5-1,-9 4 0,-6 21 1,5-21-1,-5 21 0,0 0 0,5 23 1,1-6 0,1 5 0,4 2 0,4 2 1,4 0 0,4-3 0,4-6-1,7 0-21,-2-10-2,2-7-2,-1-9 1</inkml:trace>
  <inkml:trace contextRef="#ctx0" brushRef="#br0" timeOffset="3015">3216 648 61,'-13'-21'27,"13"21"-1,0 0-2,0 0-16,0 0-9,8 23 0,-5-6 1,0 2-1,0 2 1,-1-2 0,1-2 0,4 0-17,-7-17-6,6 19-2,-6-19 0,0 0-1</inkml:trace>
  <inkml:trace contextRef="#ctx0" brushRef="#br0" timeOffset="3255">3102 645 60,'-21'3'27,"21"-3"0,-14 16-4,14-16-22,29 31 0,-3-7-1,8 3 1,5 8-1,1-1 0,0 6 0,1-2 0,-6-4-1,-2-1 1,-9-5 1,-3-9-1,-8-4 1,-13-15-11,21 4-10,-21-4-6,8-28-1,-3 2 1</inkml:trace>
  <inkml:trace contextRef="#ctx0" brushRef="#br0" timeOffset="3495">3438 617 54,'-22'-14'25,"7"19"1,-1 7-2,0 11-19,-5 8-6,-2 5 1,-4 7 0,-4 7 0,-1 2-1,0 0 2,3 3-3,1-5-16,5-7-5,9-7-1,4-19-1</inkml:trace>
  <inkml:trace contextRef="#ctx0" brushRef="#br0" timeOffset="3846">4626 741 67,'29'2'29,"-29"-2"-3,20-4-1,-20 4-24,0 0-2,0 0-1,0 0 0,0 0 0,-30 6 1,-2-10-1,-7 1 2,-8-6-1,-7-1 2,-11-4-1,-3-5 1,-3-16 0,-2-4 0,7-9 0,8-13 0,9-4 1,12-8-1,18-1 0,14 0 0,13 10 0,15 6 0,7 9-1,4 17 0,0 16-1,-1 18 1,-9 20-1,-10 18 0,-10 17 1,-13 19-1,-8 10 0,-9 9 1,-2-1 0,-2 1 0,-1-7-1,4-5 2,6-12-1,8-16 0,6-12 1,9-15 0,-2-28-1,32 10 1,2-31-1,10-17 1,9-13-1,7-20 0,6-5 0,5-3 0,-1 3 0,-9 7 0,-8 10-13,-6 16-11,-8 10 0,-10 16-2,-3 7-1</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05:03:00.1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inkml:trace>
</inkml:ink>
</file>

<file path=ppt/ink/ink3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7.1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92 72 45,'0'0'24,"0"0"2,0 0-8,0 0-17,-11-19-1,11 19 1,0 0-1,8-16 0,-8 16 1,15-9-1,-15 9 0,17-1 0,-17 1-1,20 10 0,-20-10 1,13 25-1,-13-10 0,-2 5 0,-8-3 0,-1 1 1,-3-4-1,-3-2 1,0-3 0,-1-9 0,2-5 0,1-6 0,15 11 0,-22-32 1,15 13-1,2 0 0,7 0 1,4-1-1,-6 20 0,28-26 1,-6 17-1,1 6 0,1-1 0,-1 6 0,-4 5-1,-4 2 1,-15-9 0,11 26-1,-11-26 1,-16 30 0,1-16-1,-4-2 1,-2-3 0,0 0 0,2-8 0,3 1 0,1-4 0,15 2 0,-14-10 1,14 10-5,0 0-20,25-23 1,-2 16-2,-2-16 0</inkml:trace>
</inkml:ink>
</file>

<file path=ppt/ink/ink3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7.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57 144 46,'0'0'25,"-26"-14"-1,26 14-6,-23-16-18,23 16 0,-8-26 0,8 26 0,8-23 1,-8 23-1,29-23 1,-11 15-1,11-5 0,-1 6 0,2 7 0,3-3 0,1 3-1,-2 7 1,-5 9 0,3 1-1,-9 9 0,0 2 1,-12 9-1,1 4 1,-12 8-1,-3-2 0,-9 0 1,-7 2-1,-5-5 1,-5 4 0,-1-10 0,-2-1 0,0-9 0,5-7 0,2-10 0,4-6 0,4-3 0,19-2 0,-21-20 0,17 3 1,4-4-1,7-2 0,4-2 0,7-3 1,8-3-1,6-3 0,7-1 0,1 0 0,9 0 0,4-2 0,4 4 0,-6 2 0,-1 3 0,-8 1 0,-3-4 1,-7 10-2,-6-2 2,-11 7-1,-5 0 0,-10 16 0,9-24 0,-7 6-1,-2 18 1,0 0-1,-15-5 1,15 5 0,-24 0-1,6 9 1,-8 5 0,7 12 0,-4-3-1,4 1 2,-5 6-2,1 4 1,4 8 0,3-4 0,11 1 0,-6 3 0,9-2 0,8-1 0,9-2 1,4-4-1,6-5 0,4-5 0,3-6 0,7-6 0,-2-4 0,-2-6 0,-1-2 0,2-5 0,-4-1 1,-1-5-21,0 5-5,-14-14 0,6 7 1</inkml:trace>
</inkml:ink>
</file>

<file path=ppt/ink/ink3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8:49.11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7 142 37,'0'0'24,"-9"-24"0,9 24-6,-3-22-6,3 4-12,0 18 1,10-27-1,-10 27 1,23-20-1,-4 9 1,4-1-1,1 5 0,5 7 0,-3-1 0,-2 1-1,-1 7 0,-7 10-1,-4 8 1,-8 6 0,-5 3-1,-6 6 1,-1 1 0,-3 7 0,1-3 1,2-8 0,3-2 0,8-5 0,7-6 0,5-5 0,6-8 0,8-10 1,3-8-1,2-10 0,2-7 0,-2-10 0,-2-4 0,-4-1 0,-4-7 0,-6 6 0,-5 2 0,-3-1 0,-6 10 0,-2 3 0,0 7 0,-4 4 0,2 15 1,-2-17-2,2 17 2,0 0-1,0 0-1,-4 29 1,0-14-1,3 9 1,-2 0 0,1 7 0,0 0-1,-1-2 1,1 7 0,2-2 0,0 1 0,0 2 0,2-1 0,0 4 0,-2-1 0,1 4 0,-1 0 0,0 2-1,-1 1 1,-3 4 0,1-1 0,-2 1 0,2 1 0,0 1 0,1 1 0,2-2 0,2-4 0,1 2 1,2-1-1,1-3 1,-1-1-1,0-2 1,-3-1-1,-1-5 1,-4 5-1,0-9-1,-4-1 1,3-2 0,-3-3 0,2-2 0,-1-3 0,1-4 0,-2-2 0,7-15 0,-17 24 0,17-24 0,-31 16 0,11-11 0,-2-2 0,-6-3 0,-3-3 0,-1-4 0,-4-3 0,1-6 1,1-4-1,0-6 0,3-3 0,5-7 0,7-2 0,4-5 1,9-5-1,6-3 0,8-4 0,8-2-1,10-1 1,6 0-1,7-4 1,6 2 0,6 0-1,2 2 1,1-2 0,-3 3 1,1 1-2,-2 1 2,1 2-2,-4 3 2,-2 6-2,-5 2 1,-2 8 0,-6 3 1,-6 11-14,-10-3-12,4 11 2,-16-10-2</inkml:trace>
</inkml:ink>
</file>

<file path=ppt/ink/ink3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0.4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81 122 27,'-20'-7'27,"20"7"0,0 0 1,-16-19-13,16 19-7,0 0-8,2-20 1,-2 20-1,0 0 0,0 0 0,18-6 0,-18 6 0,27-5-1,-4-9 1,5 14 0,10-13 0,2 11 0,8-10 0,3 10 0,1-8 0,0 8 1,-3 2-1,-3-4 0,-10 4 0,-5-3-1,-8 3 1,-7-3 0,-16 3 0,15-2-1,-15 2 1,0 0 1,0 0-1,-18 2-11,18-2-12,-25 22-5,6-12 2,1 4 0</inkml:trace>
  <inkml:trace contextRef="#ctx0" brushRef="#br0" timeOffset="430">78 345 46,'-22'5'27,"22"-5"0,-14-3-3,14 3-15,0 0-9,0 0 0,23-7 0,-5 3-1,6-1 1,7 0 0,7 0 0,7-1 0,8 0 0,-1 0 0,4 1 0,-6 0 0,-4 0 0,-3 1 0,-11 3-1,-6-1 1,-8 0 0,-18 2 0,15 0 0,-15 0 1,0 0-1,0 0-10,-20 12-12,20-12-5,-34 19 0,11-5 1</inkml:trace>
  <inkml:trace contextRef="#ctx0" brushRef="#br0" timeOffset="771">16 685 46,'0'0'27,"-18"22"1,18-22-2,0 0-20,0 0-6,16 9-1,7-7 1,8-2-1,5-2 1,13 0 0,5-3 0,9 0 0,4-2 0,1 2-1,-6 0 1,-8 1 1,-9 1-1,-12 1-1,-12 4 2,-21-2-22,0 0-6,0 0 0,0 0 0</inkml:trace>
</inkml:ink>
</file>

<file path=ppt/ink/ink3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1.7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86 64,'-20'-14'28,"20"14"-1,-5-17-8,5 17-17,7-19-2,-7 19 0,21-19-1,-5 12 1,2 0 0,4 5-1,4 2 1,3 5 0,1 6-1,6 4 1,-1 2 0,2 2 0,0 4 0,-3 10 0,-4-1-1,-4 3 1,-2 1 0,-4-1 0,-4-1-1,-5 4 1,-1-3-1,-6-9 1,1-4 0,0-5 0,-5-17 0,3 25-1,-3-25 0,0 0 0,0 0 1,0 0-5,0 0-13,-17-9-9,17 9 1,-13-22 0</inkml:trace>
  <inkml:trace contextRef="#ctx0" brushRef="#br0" timeOffset="410">418 167 52,'0'0'28,"-21"-14"0,21 14-6,-18-10-16,18 10-6,-22 3 0,7 9-1,1 2 0,-4 5 1,-3 3-1,-1 4 1,-3 2 0,1 8 0,-3-1-1,0-2 1,-1-1 0,-1 5 0,5-5 0,0 3 0,5-6 0,1-3 0,7-3 0,4-8 1,7-15-1,-6 23 1,6-23 0,0 0-6,0 0-15,19-4-5,-19 4-2,23-26 0</inkml:trace>
</inkml:ink>
</file>

<file path=ppt/ink/ink3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2.8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61 38,'-5'-17'27,"5"17"2,-1-15-6,1 15-7,0 0-10,10-16-5,-10 16 0,16-8-1,-16 8 0,20-5 0,-20 5 0,20 0 0,-20 0 0,17 6-1,-17-6 0,3 16 0,-3-16 0,-13 19-1,13-19 1,-25 22 0,8-13 0,1-4 0,-1 0 1,17-5 0,-23-5 0,23 5 1,0 0 0,-3-21-1,3 21 1,18-17 0,-18 17 0,30-12 0,-14 9-1,1 3 1,-1 1-1,-16-1-1,20 7 1,-20-7-1,0 0 0,2 19 0,-2-19 0,-18 16 0,18-16 0,-22 12 0,22-12 1,-21 7 0,21-7-3,0 0-19,0 0-3,0 0-1,23-19-1</inkml:trace>
</inkml:ink>
</file>

<file path=ppt/ink/ink3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3.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74 56,'0'0'29,"-16"-20"-2,16 20-3,2-19-19,-2 19-4,25-19 0,-5 12-1,6 0 1,4 5-1,4 6 0,3 4 0,4 8 0,3 6 0,-2 6 0,-2 5 0,-1 3-1,-5 2 1,-2 1 0,-6-2 0,-5-6 0,-5 0 0,-3 0 0,-3-11-1,-4 5 0,-3-5-1,-1-1 1,-2-19-2,-3 30 2,3-30-12,0 0-8,0 0-6,-18-16 1,18 16 0</inkml:trace>
  <inkml:trace contextRef="#ctx0" brushRef="#br0" timeOffset="351">397 150 38,'0'0'26,"-24"-7"1,7 11-1,0 6-9,-3 7-17,-4 9-1,1 2 1,-9 1-1,0 4 1,1 5 0,-5 0-1,4-2 1,1-3-1,5-4 1,4-3-17,7-5-7,15-21-3,0 0 0</inkml:trace>
</inkml:ink>
</file>

<file path=ppt/ink/ink3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4.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64 37,'0'0'26,"-20"-6"1,20 6-4,0 0-6,-15-9-13,15 9-4,0 0 1,0 0 0,-5-16 0,5 16-1,0 0 1,14-15 0,-14 15-1,18-10 0,-18 10 1,27-7-1,-27 7 0,27 1 0,-27-1-1,21 14 0,-21-14 0,9 21 0,-9-21 0,-12 24 0,-3-9 0,-3-4-1,-1 3 1,-4-8 0,1 5 1,2-8 0,2-3 0,18 0 0,-21-14 0,21 14 1,-3-24-1,3 24 1,12-29 0,-12 29 0,28-22 0,-9 11-1,-1 5 1,2 2-1,-3 2 1,0 6-2,-17-4 1,21 12-1,-21-12 1,0 19-1,0-19 0,-20 19 0,4-14 0,-5 3 0,3-6 1,-2 3 0,5-5 0,15 0 0,-18 11-8,18-11-15,0 0-2,0 0 0,16-18 0</inkml:trace>
</inkml:ink>
</file>

<file path=ppt/ink/ink3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6.3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104 406 35,'0'0'26,"0"0"0,0 0-3,0 0-7,0 0-17,0 0 1,0 0 0,14 1 0,-14-1 0,0 0 0,15-20 0,-15 20 0,16-33 0,-6 9 0,1-4 0,2-4 0,0-4 0,0-1 0,-2 1 0,1 2 0,-2 1 0,-1 4 0,-2 3 0,-2 9 0,-5 17 0,4-22-1,-4 22 1,0 0 0,0 0 0,0 0 0,0 0-1,0 0 1,0 20 0,2-3 0,-5 7 0,3 6-1,-2 4 1,1 2 0,1 9 0,-4 0 0,4 1 0,-1 2 0,-1-1-1,2-4 1,0 0 0,2-3 0,-1-8 0,-1-1 0,0-7 0,2-3 0,0-5 0,-2-16 0,0 20 0,0-20 0,0 0 1,0 0-1,0 0-12,0 0-12,0 0-1,0 0 0,-5-24 1</inkml:trace>
  <inkml:trace contextRef="#ctx0" brushRef="#br0" timeOffset="641">41 755 36,'-21'-7'25,"21"7"0,0 0-2,-20-8-11,20 8-12,0 0 0,0 0 0,0 0 0,0 0 0,0 0 0,26 13 1,-5-11-1,7-2 0,11 2 0,4-4 0,8 0 0,5-1 0,4 0 0,-2-3 0,-4 1 0,-7 2 0,-10-2 0,-9 1-1,-9 2 1,-19 2-19,0 0-6,0 0 0,0 0 0</inkml:trace>
</inkml:ink>
</file>

<file path=ppt/ink/ink3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07.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495 104 41,'21'-9'26,"-21"9"-1,0 0-4,15-17-8,-15 17-10,0 0-4,-4-21 0,4 21 1,-3-15-1,3 15 0,-11-16 1,11 16-1,-18-14 1,3 9 0,-1 2-1,-6-1 1,-7 4 0,-5 4-1,-2 1 1,-6 3 0,2 5-1,0 0 1,1 6 0,2 2-1,6 5 1,4 0 0,6 5 0,3 3 0,2 0 0,3 3 0,5 0 0,1 1 0,4 0 0,2 0 0,4-4 0,5 3 0,5-5 0,5 3 0,3-6 0,4 0 0,4-3 0,5-2 0,7-3 0,4-6 1,2-3-1,4-1 0,1-6 0,-2-3 0,2-4 0,-6-2 0,1-3 0,-10-3 0,-1-2 0,-7-5 0,-2-5 0,-1-8 0,-2-6 0,2-7 0,-8-3 0,3-3 0,-3 1 0,-4 3 0,-4 2 0,-7 6 0,-5 4 0,-6 9 0,-3 1 0,-5 4 0,-3-1 0,-1 3 0,-2-1 0,1 1 0,-4 2 0,0 1 0,-3 0 0,-3 4 0,1 1 0,1 1 0,-4 2 0,3 3 1,2 1-23,3 4-2,-1-7-1,8 5 0</inkml:trace>
</inkml:ink>
</file>

<file path=ppt/ink/ink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2:56.8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515 210 55,'16'-25'30,"-3"0"-1,-5-6-6,5 11-8,-13-6-7,-2 4-8,-3 3 0,-6 3 0,-4 4 0,-6 4 1,-1 2-1,-6 5 0,-1 4 0,-3 4 0,-5 7 0,-2 5 0,-1 6 0,-1 8 0,1 10 0,1 11 0,0 6 0,4 7 0,4 5 0,8 7 0,4 4 0,8 1 0,7-3 0,8-2 0,7-5 0,7-5 0,6-7 0,3-10 0,9-8 0,1-9 0,4-11 0,2-10 0,4-9 0,3-10 0,0-9 0,-3-10 0,-5-9 0,-3-8 0,-12-9 0,-7-2 0,-17 1 0,-11 2 1,-11 6-1,-12 11 0,-5 6 0,-3 10 0,4 11 0,4 7 0,5 7 0,12-1 0,14-8 0,16 7 0,13-9 0,11-1-1,6 0 1,2-1 0,2 4 0,0 5 0,-6 6 0,-8 6 0,-11 10 0,-4 6 0,-9 3 0,-4 4 1,-5-1-1,-3-1 0,-3-3 0,0-4 0,1-4-2,-1-10-20,3-17-5,0 0-1,27-10 0</inkml:trace>
  <inkml:trace contextRef="#ctx0" brushRef="#br0" timeOffset="681">1025 924 72,'0'0'31,"-6"16"-1,6-16-2,0 0-25,26-9-3,-4-4 0,6-5 0,2-6 0,4-5 0,-3-5 0,-2-3 0,-6-2 0,-5 1 0,-9 4 0,-7 4 0,-10 6 0,-8 9 0,-10 13 0,-7 11 0,-5 10 0,-3 8 0,1 9 0,1 7 0,7 5-1,8 1 2,9 1-2,12-2 2,9-4-1,12-4 0,8-6 0,8-8 0,8-9 0,3-6 0,2-10 0,1-9-1,2-4-26,-6-7 0,-2-10-4,3-4 1</inkml:trace>
  <inkml:trace contextRef="#ctx0" brushRef="#br0" timeOffset="1342">1605 795 41,'8'-20'30,"-8"20"-1,7-26-3,-7 26-6,8-24-7,-8 24-8,13-19-5,-13 19 0,5-16 0,-5 16 0,0 0 0,-16-5 0,16 5 0,-30 12-1,11-1 1,-4 4 0,-1 6 0,-3 3 0,3 7 0,-1 3 0,6 4-1,3 2 2,6-1-1,10-3 0,11-5 0,10-7 1,12-10-1,7-7 0,5-10 0,4-11 0,-1-9 1,-4-6-1,-10-9 0,-8-5 0,-13-3 0,-9 3 0,-8 2 0,-11 6 0,-4 8-1,-6 8 1,0 10 0,-1 7 0,11 16-9,-1-4-15,16-10-5,0 26-2,15-17 1</inkml:trace>
  <inkml:trace contextRef="#ctx0" brushRef="#br0" timeOffset="1773">1833 749 52,'0'-22'30,"0"22"1,20-26-1,2 26-12,-1 1-14,7 8-4,-1 8-1,-1 7 1,-2 6 0,-6 4 0,-8 6 0,-7-3 0,-3 0 0,-5-6 0,-1-4 0,-1-6 0,7-21 0,-14 17 0,14-17 0,-4-26 0,8-5 1,4-8-1,5-6 0,3-2 0,5 1 0,1 1 0,9 12-16,-5 6-12,-2 5-2,2 8-1,1 5 1</inkml:trace>
</inkml:ink>
</file>

<file path=ppt/ink/ink3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2.7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63 113 41,'-13'-19'27,"13"19"1,-16-24-4,16 24-9,-20-18-6,20 18-9,0 0 0,-9-15 0,9 15 0,17-7 0,3 5-1,7 0 1,9 2 0,18 14-5,-7-3 1,11 18 0,-11-3 0,6 16 1,-17-4-1,4 17 1,-19-10-1,-7 2 5,-6-4-1,-4-3 0,-4-9-1,-2-1 0,-1-8 1,1-5-15,2-17-10,0 0 0,-18-3 0</inkml:trace>
  <inkml:trace contextRef="#ctx0" brushRef="#br0" timeOffset="340">351 137 43,'0'0'26,"-34"9"1,7 1-11,1 13-17,-1 10 0,-4 6 0,1 10 1,0 3 0,-2 2 0,3-2 0,3-1 0,4-4 1,3-9-1,4-8-10,12-11-15,3-19-1,21 8 0</inkml:trace>
  <inkml:trace contextRef="#ctx0" brushRef="#br0" timeOffset="671">796 239 22,'-14'-8'28,"14"8"-2,-5-23 1,5 23-15,8-21-12,-8 21 0,19-27-1,-4 11 0,4 0 1,4 4 0,4 0 0,4 4-1,1 4 1,-2 8 1,3 4-1,-6 8 0,-6 8-1,-6 4 1,-9 10-1,-8 2 1,-7 3-1,-6-1 1,-6-1-1,-3-5 0,1-6 1,4-6 1,3-10 0,16-14-1,-19 2 1,19-2 0,13-38-1,4 6 1,6-6-1,6-5 0,5-5 0,3-1 0,5-1 0,-2 5 0,-3 5 0,-5 5 0,-6 8 1,-7 6-1,-7 5-1,-12 16 1,0 0-1,-15 7 1,-6 14-1,-5 5 0,-1 9 0,-4 4 1,1 6 0,-1 4 0,4 1 0,6-1 1,6-3 0,12-4-1,6-6 1,10-6-1,8-8 0,8-6 1,7-9-1,2-11-4,7-3-20,-3-5-3,-3-7 0,0-1 0</inkml:trace>
  <inkml:trace contextRef="#ctx0" brushRef="#br0" timeOffset="1352">1724 432 34,'0'0'27,"-16"-21"0,16 21-1,8-18-23,-8 18-4,0 0-1,20-8 1,-20 8 0,0 0 1,0 0 0,0 0 0,0 0 0,-5 17 0,5-17 0,-21 7 0,21-7 0,-21 5 0,21-5 0,0 0 1,-16-3-1,16 3-3,0 0-20,0 0-4,18-11 0,-9-4 0</inkml:trace>
</inkml:ink>
</file>

<file path=ppt/ink/ink3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4.6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44 41,'0'0'26,"5"-21"1,-5 21-10,19-12-15,1 5-3,9 4 1,3 1-1,8 6 1,6 6 0,2 6 0,4 4 0,-2 8 0,-2 3 0,-5 3 0,-4 3 0,-7 0 0,-7 0 0,-4-6 1,-5 0-1,-6-7 0,-8-9-7,-2-15-15,-2 19-2,2-19-1,-22-22-1</inkml:trace>
  <inkml:trace contextRef="#ctx0" brushRef="#br0" timeOffset="271">298 41 22,'-20'6'28,"-4"8"-2,-2 9 1,3 9-16,-2 10-12,-3 3 1,1 8 0,1 4 1,2 2-1,3-2-1,9-1-18,7-4-8,3-17 0,13-8-1</inkml:trace>
</inkml:ink>
</file>

<file path=ppt/ink/ink3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5.3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0 181 37,'0'0'27,"5"-31"0,-1 10-11,14 6-12,1-1-4,7 4 0,7 5-1,2 4 1,2 8 0,-3 7 0,-3 9 0,-10 6 1,-7 11-1,-12 3 0,-10 8 0,-12-1 1,-7 0-1,-4-2 0,-3-3 0,2-5 0,3-8 0,7-8 0,7-10 0,15-12 0,0 0-1,6-22 1,15-6 0,5-10-1,10-7 1,2-3 0,4-5 1,5 0-2,-2 3 1,-3-4 1,-6 13-1,-5 3 0,-9 4 1,-9 10-1,-13 24 0,0-28 1,0 28-1,-34 21 0,10-4 1,-5 10-2,0 13 1,0 1 0,3 4 0,3 8-1,7-3 1,8-1 0,8-3-1,10-3 1,9-3 0,9-9-1,12-6 1,4-9 0,9-2-8,0-13-16,0-9-1,1-6 0,-9-10-2</inkml:trace>
  <inkml:trace contextRef="#ctx0" brushRef="#br0" timeOffset="591">929 379 39,'-19'5'27,"19"-5"0,-12-19-5,12 19-23,0 0 1,17 5-1,-17-5 1,1 21 0,-4-6 0,-5 1 0,0-1 0,-8 1 0,-5-4 1,3-4-1,18-8 0,-23 6 0,23-6-1,-6-16-15,6 16-10,26-29 0,-7 3-2</inkml:trace>
</inkml:ink>
</file>

<file path=ppt/ink/ink3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6.4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-1 168 23,'0'0'27,"-1"-30"0,2 13-1,3-5-18,12 1-8,8 1-1,2 6 1,11-5 0,1 6-1,6 8 1,-2-1 0,-2 10 0,-4 6 0,-7 12 1,-4 9-1,-9 9 0,-10 4 0,-10 6 0,-9 5 0,-10 1 0,-10 2 0,-2-6 0,-9-6 1,3-3-2,2-11 2,7-6-1,6-14 0,10-9 0,16-3-1,1-30 1,17 2 0,10-8 0,9-5 0,5-7 0,7 0 1,3-1-1,3-3 0,-1 4 0,-6 5 0,-5 4 0,-9 6 0,-8 6 0,-7 5 0,-9 6 0,-10 16 0,0 0 0,-31-3 0,5 18 1,-2 6-1,-2 6 0,-3 8 0,1 2 0,2 8-1,8-1 1,4 4 0,11-3 0,7-2 0,10-4-1,8-3 1,14-5 0,9-7 0,6-5 0,8-9 0,5-2-2,2-11-23,-2-9 0,-1-7-1,-14-12-2</inkml:trace>
</inkml:ink>
</file>

<file path=ppt/ink/ink3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9.52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31 32,'0'0'27,"0"0"0,18-16-1,-18 16-27,0 0 0,17 12 1,-17-12 0,1 19 1,-1-19-1,-13 16 1,13-16 0,-15 12-1,15-12 0,-14-2 0,14 2 0,3-16-1,-3 16-17,23-19-9,-15 1-1,13-1 1</inkml:trace>
</inkml:ink>
</file>

<file path=ppt/ink/ink3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8.1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93 101 62,'-14'-9'27,"-1"-7"0,7 1-6,8 15-14,7-26-8,7 10 1,10 6-1,9 3 1,4 5-1,5 7 1,3 8 0,2 7 0,-2 12 0,-1 13-5,-7 3 1,-8 1 0,-7-1 1,-7-3-1,-4-5 1,-8-7-5,-3-4-13,0-29-1,-19 12-3,19-12 0</inkml:trace>
  <inkml:trace contextRef="#ctx0" brushRef="#br0" timeOffset="281">303 134 45,'-16'8'26,"-5"3"2,-5 9-14,5 10-13,-5 8-2,-1 5 0,-4 7 1,-1 4 0,1 0 0,4-6 0,6-1-1,2-11-12,14-6-14,14-11 1,8-17-1</inkml:trace>
</inkml:ink>
</file>

<file path=ppt/ink/ink3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49.95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88 40,'11'-26'27,"10"6"-1,10 2-11,5 3-15,7 6 0,7 11-1,2 8 1,3 11 0,-2 7 0,-5 8-1,-3 7 2,-7 5-2,-6-7 2,-5 4-1,-4-2 0,-9-7 1,-2-4-1,-4-6 1,-3-3-1,-5-23-11,0 25-10,0-25-3,-18-20 0,2-8-1</inkml:trace>
  <inkml:trace contextRef="#ctx0" brushRef="#br0" timeOffset="250">392 105 20,'-18'9'27,"-1"10"-2,-5 5 2,-5-4-17,3 18-9,-3 5-1,-2 4 0,-1-1 0,0 0 0,4-1 1,3-7-6,10 5-16,10-12-7,5-16 1,18-8 0</inkml:trace>
  <inkml:trace contextRef="#ctx0" brushRef="#br0" timeOffset="671">955 167 16,'-4'-22'26,"5"-1"-1,4 1-1,6-4-13,10 6-8,5 4-3,2 6 0,2 10 0,-2 10 1,-6 11-1,-7 10 0,-7 5 0,-8 9 1,-3 4-1,-4 5 0,2-4 1,4-6-2,6-8 2,9-6-2,10-6 2,9-12-2,5-14 1,3-12 1,-1-12-2,-3-8 2,-5-7-1,-7-6 0,-8 1 0,-9 1 1,-6 4-2,-4 7 1,-4 8 0,-1 10 0,7 16 0,-16 6 0,11 11 0,2 10 0,0 11 1,1 10-2,1 7 2,2 9-2,1 3 2,0 3-2,-2 8 2,1-1-2,1 4 1,-1 0 0,3-1 0,-3-2 0,1-3 0,0-3 0,-2-8 0,-2-4 0,-1-13 0,-4-4 1,-4-6-1,-2-9 1,-6-4-1,-2-10 1,-7-4-1,-1-5 1,-5-6-1,-3-5 0,2-9 0,-4-2-1,0-13 1,5-2-1,4-13 2,2-8-2,7-4 1,8-12 0,7-5 0,11-3-1,9 1 1,11 3 0,10 2 0,9 7 0,7 9 0,4 7 0,2 9-1,-3 6 0,-2 7-21,-7 9-3,-9 2-1,-2 8 0</inkml:trace>
  <inkml:trace contextRef="#ctx0" brushRef="#br0" timeOffset="1572">1903 377 26,'0'0'26,"0"0"0,-2-21-3,2 21-14,15-5-10,-15 5 1,21-5 0,-21 5 0,17 0 0,-17 0 0,0 0 1,0 0-1,-22 12 1,2-10-1,-2 3 1,-1-5-1,1 3 1,-1-3-2,5-2 1,18 2 0,0 0-1,0 0 1,0 0-10,23-8-16,-4-2 1,5 6-2</inkml:trace>
</inkml:ink>
</file>

<file path=ppt/ink/ink3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49:52.1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25 312 15,'-11'-23'26,"4"3"0,2-4-5,1-7-10,8 7-6,4-6-5,5 6 0,7 4 0,2 6 0,4 9 0,2 13 0,-2 13 0,-4 10 0,-7 12 0,-7 5 0,-6 5 0,-6 4 1,-2-5-1,1-6 0,2-8 0,4-8 0,11-8 0,7-10 0,7-12 0,10-7 0,4-10 0,4-11 0,-2-4 0,-5-10 0,-6-2 0,-9-3 0,-7 1 1,-7 4-1,-9 6 0,-4 5 0,-2 12 0,7 19 0,-14-7 0,9 23 0,3 10 0,4 10 0,3 9 0,1 10 0,2 7 0,2 6 0,-2 3 0,-3 3 0,0 5 0,-5 2 0,-2 3 0,-1 3 0,0-3 0,1 0 1,0-3-2,4-3 2,1-8-1,0-4 0,1-10 0,-4-6 0,0-8 0,-5-5 1,-3-9-1,-5-4 0,-7-8 0,1-3 0,-4-6 0,-3 0 1,-3-7-1,-3 0 0,-5-2 0,-2-5 0,0 2 0,-3-8 0,0-1 0,3-9 0,5-6 0,7-12 0,9-13 0,13-14-1,15-13 1,16-11 0,16-9 0,16-9 0,15 0 0,12-1 0,13 5-1,5 6 2,5 5-2,-1-1 1,-6 6 0,-9 11-1,-13 7 1,-17 6-13,-12 17-11,-16 9-1,-18 7-1</inkml:trace>
</inkml:ink>
</file>

<file path=ppt/ink/ink3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05.0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92 145 48,'0'0'25,"0"0"1,-15-7-8,15 7-8,0 0-10,0 0 0,0 0-1,0 0 2,0 0-2,0 0 1,0 0 0,-17-12 0,17 12 0,-14-15 1,14 15-2,-17-18 1,17 18 0,-14-8 0,14 8 0,-15-4 0,15 4 0,0 0-1,0 0 0,0 0 0,0 0 0,16 0 0,4-8 1,4 1-1,8-2 0,4 1 0,5-3 1,3 3 0,0-4 0,-4 3 0,-6 7 0,-5-3 0,-9 3 0,-5 2 1,-15 0-1,0 0 1,-7 24 0,-6 1-1,-3 0 1,-2 6-1,1 4 1,-1 3-2,2 3 1,0-3 0,1-5 0,3-4 0,2-5-1,6-5 1,0-3-1,4-16 1,0 0 0,0 0 0,0 0 0,18-5 0,-5-11 1,-13 16-1,28-29 1,-10 15-1,2 0-1,1 6 0,2 2 1,-1 6-1,-3 7 0,-1 7 1,2 7-1,-5 6 1,-2 9 0,-2 8 0,-2 7 0,-1 8 0,-7 5 1,1 6-1,-4 4 0,-1 4 0,0 1 0,-5 1 0,1-1 1,-3-3-1,0-4 0,1-5 0,-5-3 1,3-7-1,-5-7 1,1-9-1,-3-5 1,0-6 0,-5-8 0,-2-6-1,-1-8 1,0-6-1,-1-7-1,1-7 0,0-7 0,1-9 0,4-10 1,1-7 0,4-13 0,3-4 1,3-7-1,5-2 1,5-6 0,7-1 0,9-1-1,7-2 0,12 7 1,2-4-1,7 1 0,6-1 0,2 6 0,1 3 0,-6 8 0,-3 10-1,-9 8 1,-6 8 0,-7 11 0,-11 9-10,-11 15-15,0 0-1,2-19-1,-2 19 1</inkml:trace>
</inkml:ink>
</file>

<file path=ppt/ink/ink3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0.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152 134 7,'-24'-11'19,"5"3"3,3 3-2,1-6-1,15 11-4,-18-10-4,18 10-1,0 0-1,0 0-4,0 0-4,8-17-1,10 13 0,6-1 0,10-2 0,11-1 0,8-1 0,7 1 0,6-1 0,1 2 0,-2 0 0,-6 2 0,-9 3 0,-11 2 0,-10 2 0,-11 1-1,-18-3 1,0 0 0,0 26-6,-17-17-9,-2 5-9,-2-1-2,-5-1 1,2 4-2</inkml:trace>
  <inkml:trace contextRef="#ctx0" brushRef="#br0" timeOffset="380">27 471 22,'0'0'28,"-23"8"-1,23-8 1,0 0-14,0 0-4,0 0-1,24-20-8,-6 11-1,9-1 0,4-1 0,7-1 0,7 0 1,7 0-1,8-3 0,-1 3 0,6-2 1,-8-3-2,-2 5 2,-8-2-2,-8 7 1,-11 4 0,-7 3-1,-21 0 1,17 1 0,-17-1 0,0 0 0,-2 26 0,2-26-12,-8 17-10,1-1-4,7-16 0,-22 31-1</inkml:trace>
  <inkml:trace contextRef="#ctx0" brushRef="#br0" timeOffset="771">28 864 26,'-14'12'27,"14"-12"0,-15 6 1,15-6-16,15-4-4,7 1-1,9-2-6,7-4-1,12-1 0,7-2 0,9-2 0,1 0 0,2 0 0,1 2 0,-8 2 1,0 1-1,-9 6-1,-13-2-11,-5 5-12,-2 3-2,-9-8-1,2 3-1</inkml:trace>
</inkml:ink>
</file>

<file path=ppt/ink/ink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3:13.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1347 30,'0'0'22,"13"-15"-2,-13 15-1,8-16-4,-8 16-3,0 0-2,10-19-2,-10 19-5,-2-17-2,2 17 0,-6-19 0,6 19 1,-15-22-1,15 22 0,-26-16 0,5 13 0,-4 3 0,-6 7 0,-5 6-1,-2 8 0,-1 7 0,-3 6-1,6 6 1,6 1 0,7-1-1,13-4 0,10-7 0,16-6 0,10-15 0,15-8 0,4-12 0,2-12 1,1-10 0,-3-6 0,-6-1 0,-11-2 0,-9 5 1,-9 5 0,-4 7 0,-6 11 0,0 15-1,0 0 1,-13 36 0,7 2-1,-1 15 0,1 9 0,-4 12 0,1 2-1,-3 10 1,1 4 0,1-2 0,1 0 1,-3-4-1,3-1 0,-1-7 0,2-4 0,-2-11 1,0-13-1,-4-10 0,-1-16 0,-4-11 0,-4-15 0,-1-9 0,0-13 0,3-9 0,0-10-1,5-8 1,8-6-1,9-8 1,12-4-1,10-3 1,9-2-1,7 1 1,8 4-1,4 4 0,3 10-10,-3 7-13,1 5-1,0 3-1,-5 3-1</inkml:trace>
  <inkml:trace contextRef="#ctx0" brushRef="#br0" timeOffset="691">750 1380 54,'0'0'26,"-5"17"2,5-17-2,0 0-15,18-10-11,-4-4-1,4-5 0,0-3 1,1-7 0,-1-4 0,-3-3 1,-4 1-1,-6 4 1,-8 7-1,-10 8 1,-8 11-1,-7 14 1,-4 13-1,-5 9 0,-9 14 0,8 5 0,1 5 0,11 2-1,10-5 1,11-2-1,10-9 0,14-6 1,15-15 0,8-7-1,11-13 1,5-7-1,5-12-21,10-14-3,6-7-2,0-18 0</inkml:trace>
  <inkml:trace contextRef="#ctx0" brushRef="#br0" timeOffset="1242">1915 642 71,'-16'-12'29,"-4"10"-3,4 14-6,0 14-19,0 12-1,-2 12 1,-1 12-2,-2 9 2,0 7-2,1-1 1,2 3 0,4-13 0,3-9 0,2-8-1,6-12 0,5-14 0,-2-24 1,18 9-1,-7-31 1,3-13 0,3-13-1,-3-18 2,1-15-1,-2-10 0,0-4 0,-1 4-1,3 8 1,-2 11 0,1 15 0,3 17-1,0 23 1,4 19 0,-1 15 0,2 7 0,3 19-1,-1 10 2,3 8-1,1 6 1,-1 5-1,2 4 0,0 0 0,-3 2 0,-2-13 1,2-6-1,-3-11 0,-4-8 0,-4-16 0,-1-14-1,-14-10 2,20-27-1,-14-9 0,-2-18 0,-3-15 0,1-19 0,1-10 0,0-7 0,0-2 0,2 5-1,2 9 1,-1 12 0,2 14 0,-1 18 0,-4 17 0,2 14 0,-5 18 0,0 0 0,0 0 0,16 37-18,-11-10-7,1-1-1,4 3 0,1-8-1</inkml:trace>
  <inkml:trace contextRef="#ctx0" brushRef="#br0" timeOffset="2113">2679 1128 60,'0'0'27,"0"0"-1,1 18-6,-1-18-11,0 0-9,-4 17 0,4-17 0,14 7-1,1-11 1,4-3 0,4-6 0,1-5 0,2-2 0,-2-8 0,-3 1 0,-5-1 0,-5 0 0,-6 6 1,-6 3-1,1 19 0,-25-21 1,4 21-1,-4 9 0,-4 5 0,-5 6 0,0 6 0,1 5 0,3 6-1,4 2 1,5 3 0,8-1 0,10 0 0,11-4 0,6-5-1,9-4 1,9-9 0,5-11 0,10-2 0,-2-13-6,2-2-16,0-5-2,-3-8-1,-1-1-1</inkml:trace>
  <inkml:trace contextRef="#ctx0" brushRef="#br0" timeOffset="2604">3275 1056 50,'-8'-16'26,"8"16"1,0-17-4,0 17-11,2-19-8,-2 19-3,0 0 0,-5-17 0,5 17 0,-18-5 0,18 5 0,-28 0 0,12 2 0,-1 1-1,2 2 0,-3 4-1,2 5 1,2 3 0,-1 4-1,0 4 1,4 5 0,0 2-1,4 3 0,4-2 1,5-1-1,4-2 1,7-6-1,5-5 1,5-4-1,2-9 1,4-5 0,2-6 0,-2-9 0,2-3 0,-4-5 0,-2-6 0,-3-3 0,-1-2 0,-5 1 0,-1-1 0,-4 3 0,-1 5 1,0 2-1,-6 6 0,-4 17 0,5-22 0,-5 22 0,0 0 0,0 0 1,0 0-1,0 0 0,-8 19 0,3-4 0,-1 4 0,-1 3 0,3 6 0,-1-2 0,2 1 0,3-2-1,1-3 1,4-5 0,-5-17 0,23 19-1,-9-19 1,4-7 0,0-6 0,1-3 0,-1-5 0,0 2 0,-5 2 0,-2 2 0,-11 15 1,0 0-1,0 0 0,14-6 0,-14 6 0,-1 25 0,2-10 0,-1-15 0,12 26 0,-12-26 0,22 12 0,-2-15 0,2-6 0,4-7 0,2-6 0,1-9 0,0-9 1,1-11-1,-2-10 0,-1-8 0,-2-7 0,-1-5 0,-3 0 0,-5 2 0,-3 3 0,-3 11-1,-7 8 2,-5 14-1,-6 8 0,-1 9 1,-6 14-1,-1 16 0,-4 11 0,3 16 0,-3 12 0,1 13 0,3 7 0,1 15-1,2 3 1,5 2 0,7-6 0,5-4 0,6-8 0,6-8 0,7-3 0,6-18 0,11-9 0,1-9 0,7-8-19,1-12-4,-1-15-3,4-11-1,-4-15 0</inkml:trace>
  <inkml:trace contextRef="#ctx0" brushRef="#br0" timeOffset="3826">4566 956 45,'0'0'26,"-5"-17"0,5 17-7,8-16-5,-8 16-4,5-17-6,-5 17-4,0 0 1,-3-22 0,3 22-1,0 0 1,-25-14 0,11 10-1,-2 6 0,-5 3 0,-2 6 0,-3 2 0,-1 5 0,1 6 0,0 2-1,5 1 1,3 1 0,7 1-1,6-5 0,8-3 1,7-6-1,6-4 1,7-9 0,3-6 0,3-8-1,1-9 1,-2-3 0,-2-7 1,-4 0-1,-4 0 0,-3-7 0,-6 14 0,-2-5 1,-4 13-1,-1-1 1,-2 17-1,0 0 0,0 0 0,0 0 0,0 0 0,-4 29 0,4-29 0,-6 40-1,3-18 2,-2 4-1,2 2-1,-2-1 1,2 3 0,1-4 0,4 1 0,1-4 0,2-1-1,1-5 1,2-1 0,-8-16 0,16 22 0,-16-22 0,18 12-1,-18-12 1,21-2 0,-6-4 0,4-5 0,2-3 0,3-3 0,1-2 0,0-3 1,3-2-1,-5-2 0,-1 0 0,-2 0 0,-3 0 0,-1 2 0,-1 0 0,-2 2 0,-2-4 1,-1 10-1,-2-3 0,-8 19-4,0 0-16,8-15-6,-8 15-1,0 0 1</inkml:trace>
  <inkml:trace contextRef="#ctx0" brushRef="#br0" timeOffset="4857">4870 1128 45,'-30'11'27,"30"-11"1,-24 8-1,24-8-8,0 0-14,-16 0-5,16 0 0,0 0-1,8-22 1,2 6-1,3-4 0,8-6 0,3-9 1,7-13-1,4 2 1,2-4 0,-1-2 0,-1 4 0,-7 4 0,-7 8 0,-8 9 0,-13 27 1,0 0-1,0 0 0,-24 3 1,6 11-1,3 7 0,4 6 0,6 3-1,10 1 1,6 0 0,5 1 0,5 3 0,5 1 0,0-1 0,-2-4 0,-6-2 0,-8-2 0,-9-2 1,-9-3-1,-6-3 1,-12-4 0,-5-4-1,-6-6 1,0-8-1,3-6-16,2-12-8,4-13-2,9-15-1,6-7 0</inkml:trace>
  <inkml:trace contextRef="#ctx0" brushRef="#br0" timeOffset="5348">4952 25 58,'-7'-28'27,"7"28"-2,0 0 1,-12 19-19,8 16-7,1 11-1,1 10-24,-2-5 0,2 1-3,-1-14 2</inkml:trace>
</inkml:ink>
</file>

<file path=ppt/ink/ink3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2.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56 115 20,'0'0'27,"-14"-21"0,14 21 0,-7-20-11,2 4-5,5 16-2,8-19-8,-8 19-1,21-20 0,0 11 0,4 4 0,7 0 0,8 6 0,5 3-1,5 6 1,4 7 0,-3 6 0,3 6 0,-6 7-1,-3 4 2,-5 1-1,-4 2 0,-9-2 0,-1-1 0,-2-2 1,-7-4-1,-3-6 0,-3-4-1,-1-5 1,-10-19 0,11 24 0,-11-24-3,0 0-12,-19 0-6,3-12-5,0-4 1,-9-8-3</inkml:trace>
  <inkml:trace contextRef="#ctx0" brushRef="#br0" timeOffset="370">476 165 28,'-25'-12'27,"25"12"-1,-30 3 0,9 1-15,0 11-1,-8 8-2,-2 8-8,-1 6 0,-5 5 0,-2 3 0,0-1 0,1 4 0,4 1 0,1-10 0,6-3 0,6-1-1,5-9-14,11-7-9,5-19-2,26 12-1,8-18 0</inkml:trace>
  <inkml:trace contextRef="#ctx0" brushRef="#br0" timeOffset="821">1402 330 48,'0'0'27,"6"-19"2,-6 19-2,2-20-17,-2 20-9,19-9-1,-19 9 0,26 7-1,-26-7 0,15 19 1,-15-19-1,1 22 1,-6-6-1,5-16 1,-24 17-1,10-10 1,-2-4-1,1 1 1,1-4 1,14 0-1,-15-9 0,15 9 1,0 0 0,11-22-1,-11 22 1,21-16 0,-21 16 0,25-7-14,-25 7-11,0 0-3,16 0-1,-16 0 0</inkml:trace>
</inkml:ink>
</file>

<file path=ppt/ink/ink3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3.5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93 25,'-5'-21'28,"5"21"-1,3-21 0,2 3-11,11 9-6,0-3-4,12 5-6,7 2 0,6 7 0,6 5 0,3 7 0,1 8-1,3 8 1,1 7 0,-2 5 0,-3 3 0,-5 2 0,-3 1-1,-6-3 1,-7-3 0,-3-4 0,-10-3 0,-3-5 0,-7-7 0,-4-4 0,-2-19 0,-16 19-13,16-19-7,-26-5-6,5-13 0,-2-1-1</inkml:trace>
  <inkml:trace contextRef="#ctx0" brushRef="#br0" timeOffset="310">407 185 24,'0'0'26,"-31"-21"1,15 21-1,-5 12-11,-10 2-5,7 14-2,-7 4-8,0 6 0,-1 2 0,3 1 0,2-1 0,6-5 0,6-4 0,4-5-13,11-6-10,0-20-3,27 17 1,4-15-3</inkml:trace>
  <inkml:trace contextRef="#ctx0" brushRef="#br0" timeOffset="711">1178 426 35,'0'0'27,"5"16"0,-5-16 0,0 0-12,0 0-9,0 0-5,0 0-1,17-3 0,-17 3 0,0 0-1,0 0 1,7 15-1,-7-15 0,-18 7 0,18-7 1,-24 4-1,24-4 1,-24 0 1,24 0-1,-15-6 1,15 6 0,0 0-1,0 0 1,21-10 0,-6 10-1,-15 0 0,22 2 0,-22-2-1,15 7 0,-15-7 0,0 0 0,-13 15 0,13-15 1,-24 6-1,24-6 1,-25 3-1,25-3-17,0 0-6,0 0-2,2-26-1</inkml:trace>
</inkml:ink>
</file>

<file path=ppt/ink/ink3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369 142 38,'0'0'27,"9"-29"0,-12 13-3,3 16-13,-19-25-3,4 16-9,-4 3 1,-4 2-1,-4 6 1,-2 3-1,-2 5 1,-2 6 0,1 6 0,0 8 0,0 6 0,2 7 1,8 10-1,4 3 0,8 6 0,6 1 1,7 0-1,11-2 0,9-1 1,8-7-1,7-7 0,9-8 0,2-9 0,9-9 1,0-11-1,2-9 0,3-12 0,-5-9 0,-5-11 0,-4-12 0,-9-11 0,-4-7 0,-10-6 0,-10-5-1,-8-2 1,-11 0 0,-7 3 0,-11 7-1,-10 10 1,-11 9-1,-8 12 1,-8 12 0,-5 8-1,-3 11 1,-1 8 0,4 7 1,5 8 0,7 6-18,5 3-7,8 5-2,0-1-1</inkml:trace>
</inkml:ink>
</file>

<file path=ppt/ink/ink3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5.7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223 115 40,'-16'-2'28,"16"2"0,-18-7 0,18 7-17,0 0-7,21-20-4,2 13 0,11 0 0,6 0 0,8-3 0,9 1 0,6-1 0,2 2 0,-2-1 0,-4 2 0,-5 2 0,-9 0 0,-10 3 0,-9 2 0,-11 2 0,-15-2-1,0 0-2,1 19-14,-1-19-8,-21 20-3,4-8 1,-3 5 0</inkml:trace>
  <inkml:trace contextRef="#ctx0" brushRef="#br0" timeOffset="310">236 403 33,'0'0'28,"-23"17"0,23-17-1,0 0-13,0 0-6,18-12-7,1 2-1,9 0 0,7-2 0,7-2 0,8-1 0,4-1 0,1 4 0,0 0 0,-4 4 0,-5 2 0,-8 3 0,-5 3 0,-12 7-1,-21-7-12,11 15-9,-17 1-5,-15-3 0,-4 8-1</inkml:trace>
  <inkml:trace contextRef="#ctx0" brushRef="#br0" timeOffset="591">66 777 57,'-29'14'28,"6"-2"0,23-12-8,-14 7-14,30-9-5,15-3-1,6-2 1,11-2-1,9-1 0,11-4 0,3 1 0,0 1 0,0 0 1,-3 0-1,-3 1-2,-4 6-20,-8 2-3,-11-2-2,-1 1-1</inkml:trace>
</inkml:ink>
</file>

<file path=ppt/ink/ink3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6.7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31,'2'-19'28,"3"3"0,1-5-2,5 1-13,12 4-1,5-1-7,9 5-5,6 7 0,9 3-1,6 9 1,3 7-1,2 6 1,0 8 0,0 6-1,-3 3 1,-4 1 0,-6 0-1,-6 0 1,-9-2 0,-7-2 0,-4-4-1,-11-6 1,-3 0-1,-4-1 1,-6-6 1,0-17-2,-15 19-12,15-19-5,-25-2-7,4-8-1,0-6 0</inkml:trace>
  <inkml:trace contextRef="#ctx0" brushRef="#br0" timeOffset="310">513 82 29,'-29'-16'27,"15"23"-1,-6 3 1,-4 6-14,3 13-5,-5 2-4,-3 9-4,-3 3-1,-2 2 1,-3 2 0,0-7 1,2 4-1,-3 0 0,3-6 1,8-2 0,7-5-12,6-9-13,14-22-1,-7 19-1,7-19-2</inkml:trace>
</inkml:ink>
</file>

<file path=ppt/ink/ink3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7.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57 41,'0'0'28,"13"-15"0,-13 15 0,15-24-16,2 19-5,-1-1-7,2 1 0,-2 3 0,-1 0-1,-15 2 0,19 5-1,-19-5 1,0 0 0,-11 21 0,-5-13-1,-2-1 2,-1-2-1,-2-2 1,1 0 0,3-4 1,17 1-1,-18-5 2,18 5-1,0 0 0,14-14 0,-14 14 0,29-3 0,-14 3-1,-15 0-1,24 5 0,-24-5 0,0 0 0,0 17 0,0-17 0,-22 17 1,5-11-1,0 1-13,17-7-9,-20 8-3,20-8 0,0 0-1</inkml:trace>
</inkml:ink>
</file>

<file path=ppt/ink/ink3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0:18.2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51 318 27,'0'0'28,"-14"-28"-1,14 28 1,11-21-11,4 9-7,15 11-4,6 2-6,10 10 0,6 6-1,4 7 1,4 10-1,-2 8 0,0 6 0,-5 3 1,-3 4-1,-5-1 1,-3-1 0,-5-3 0,-5-7-1,-5-5 1,-6-7 0,-6-6 0,-7-9 0,-8-16-1,0 0-8,0 0-7,-28-17-4,11-9-4,-4-8 0,1-4-1</inkml:trace>
  <inkml:trace contextRef="#ctx0" brushRef="#br0" timeOffset="280">555 438 43,'-24'-28'25,"2"11"-2,-6 12-4,-4 5-7,0 14-2,-7 7-7,1 8-3,-4 7-1,-2 5 1,-1 6 0,2-1 0,1 0 0,6-1 0,4-5 1,3-6-4,12-3-16,10-5-5,7-26-2,19 15 0</inkml:trace>
  <inkml:trace contextRef="#ctx0" brushRef="#br0" timeOffset="731">1265 734 47,'0'0'27,"-18"-19"1,18 19-5,-9-24-12,9 24-9,16-21 0,0 16-2,0 2 1,5 4-1,-3 3 0,-2 3-2,-16-7 1,19 18 0,-19-18-1,-10 23 1,-6-11 0,-6-2 0,-2-3 0,-2-2 1,2-3 0,3-2 0,3-4 1,18 4 0,-16-12 0,16 12 1,0 0-1,21-18 0,-7 12 0,-14 6 0,28-5-2,-28 5 0,17-2 0,-17 2 0,0 0 0,-14 6 1,14-6-13,0 0-10,-18 12-2,18-12 0,16-2-1</inkml:trace>
  <inkml:trace contextRef="#ctx0" brushRef="#br0" timeOffset="1262">2371 306 20,'0'0'26,"11"-19"1,-11 19-4,-2-26-7,2 26-4,-8-22-2,8 22-9,-16-21-2,2 12 0,-5 1 0,-6 1 0,-5 2 1,-4 3-1,-5 4 1,-2 3 0,-5 7-1,1 3 1,-1 9 0,2 6 0,7 7 0,5 6 0,8 9 0,8 3 0,6 5 0,12 2 0,11 2 1,8-4-1,8-5 1,9-5-1,10-9 1,6-8-1,8-13 0,6-6 0,1-10 0,0-10 0,1-7 0,-6-8 0,-5-5 0,-7-8 0,-7-6 0,-6-8-1,-10-5 1,-7-9 0,-6-7 0,-6-3-1,-8-5 1,-7-1 1,-8 1-2,-6 10 1,-12 7-1,-6 11 1,-13 15-1,-5 10 1,-7 9 0,-3 15 0,2 8 1,2 1-10,5 6-13,9 4-3,2-5 1,11 5-2</inkml:trace>
</inkml:ink>
</file>

<file path=ppt/ink/ink3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03.80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669 452 38,'0'0'29,"-5"-17"0,5 17-6,0 0-8,-14-16-4,14 16-8,0 0-2,0 0-1,0 0 0,0 0 0,0 0 0,-3-24 0,3 24 0,-7-25 0,4 7 0,-2-7 1,-1-1-2,-1 3 2,-3 3-1,1 3 1,-6-1-1,-4 6 0,-2 14 0,-5 12 0,-5 8 0,-2 4 0,-6 8 0,0 6-1,0 11 1,-1 8 0,0 3 0,-7 7 0,2 10-1,9 5 1,2 4 0,5 3 0,4-7-1,2 5 1,8-4 0,15-8-1,0-8 2,10-7-2,9-11 2,7-8-2,5-5 2,6-16 0,8-11-1,2-11 1,9-12-1,-9-9 1,0-17-1,-3-3 0,-2-6 0,-4-2 1,-4-1-1,-5 0 0,-8 3 0,-5 6 1,-4 14-2,-4 1 1,-7 7-1,-1 19 1,-3-19-1,3 19 1,0 0-1,-16 14 1,9 3-1,1 4 1,0 6 0,1 2 0,0 9 0,5 2-1,3-2 1,5-4 0,5-5 1,6-5-1,4-7 1,4-6-1,3-23 1,-1 1 0,0-8 0,-2-6 0,-4-8-1,-6-5 0,-7-8-1,-8-2 2,-7 10-2,-6-5 1,-9 7-1,-4 8 1,-8 11-1,-4 14 1,-3 13 0,1 12 0,2 6 0,4 4 0,6 5 0,4-6-17,18-2-8,12-7-2,15-8 0,9-9 0</inkml:trace>
  <inkml:trace contextRef="#ctx0" brushRef="#br0" timeOffset="901">939 1226 55,'-4'-26'30,"6"9"-1,1-7-7,10 6-14,-2-6-3,7 5-3,1 2-2,-2 5 0,2 4 0,0 4 0,-3 9 0,-1 7 0,-2 7 0,-5 5 0,-3 7 0,-5 2 0,-2 6 0,-4 1-1,1-2 1,-3 0 0,-5-6 0,3-2-1,1-8 1,7-1-1,2-21 2,-10 15-1,10-15 0,-6-21 1,14-1-1,-8 0 2,10-6-2,-1-4 1,6-5-1,-1 0 1,7-3-1,0 9-1,2 2 1,6-4 0,-5 6 0,0 6 0,-1 6-1,-2 8 1,-3 8 0,-18-1-1,24 26 1,-18-5 0,-1 5-1,-3 1 1,-1 1 0,-2-1 0,-3-6 0,0-1 0,4-20 0,-12 26 0,12-26 0,0 0 1,0 0-1,-16 14 0,16-14 0,0 0 1,8-26 0,2 6-1,1-6 1,5-5-1,2-2 1,3-3-1,0 3 0,-2 6 0,1 8-1,-4 5 1,-16 14-1,24 2 0,-24-2 1,13 33-1,-11-8 0,-2 5 1,-2 1 0,2 3 0,0-7 0,0 1 0,3 1 0,2-10 0,2 2 0,-7-21 1,27 10-1,-6-10 1,2-2-1,2-8 1,3-14 0,1 0 0,0-17-1,0-4 0,-2-10 1,2-12-1,-4-7 0,-1-7 0,-3 0 0,-2-1 0,-3 4 0,0 8 0,-3 10 0,-5 7 0,-1 8-1,-2-2 1,-4 20-1,-1 5 1,0 6-1,0 16 1,-1-19-1,1 19 1,0 0 0,-8 33 0,4-13-1,-1 8 1,-1 8 0,0 7 0,-2 9 0,-2 3 0,0 5 0,-1 5 0,1 2 0,1 0 0,0 0 0,3-5 0,3-3 0,1-4 0,4-9 0,3-6 0,3-9 0,1-6 0,1-9 0,-10-16 1,29 14-1,-11-21 1,0-7-1,-1-8 1,3-9 0,1-7-1,-4-2 0,-2 1 0,-5 1 0,-6 5-1,-2 4 1,-8 10-1,6 19 0,-28-15 0,10 16 0,2 3 1,0 1 0,16-5 0,-21 14 0,21-14 0,0 0 1,0 0-1,31 5 1,-9-14-1,6-1 1,4-4-1,0-3 1,-3 0-1,-1 3 0,-7 5-1,-5 3 1,-16 6-1,16 10 1,-18 5-1,-1 9 1,-2 2-1,-1 5 1,3 0 0,1 0 0,0 0 0,6-4 0,1-4 0,4-8 0,-9-15 1,31 16 0,-9-21-1,11-4-17,-4-15-8,-2-10 0,-4-13-3,-2-6 2</inkml:trace>
  <inkml:trace contextRef="#ctx0" brushRef="#br0" timeOffset="2354">2289 607 62,'-21'-2'28,"2"-1"-6,19 3-20,-15 3-21,15-3-8,0 0-2</inkml:trace>
  <inkml:trace contextRef="#ctx0" brushRef="#br0" timeOffset="2774">2586 861 44,'0'0'29,"-3"-20"1,4 4-1,-1 16-14,18-22-11,-18 22-3,27-17-1,-11 15 0,1 9-1,-3 5 1,-1 8-1,-2 3 1,-4 4 0,-6 4 0,-1-2-1,-1 1 1,-2-6 0,-2-4 0,5-20 0,-10 24 1,10-24-1,0 0 0,0 0 0,2-22 1,6-7 0,1-4 0,6-5-1,3-3 1,-1-4-1,8 4 0,0 7 1,1 6-2,2 14 0,-1 9 1,-3 9-1,-1 8 1,-4 8-1,-3 8 0,-4 5 0,-6-1 1,-1 3 0,-5-4 0,-3 1-1,-5-9-14,4-1-9,1-7-3,3-15 0,0 16 0</inkml:trace>
  <inkml:trace contextRef="#ctx0" brushRef="#br0" timeOffset="3335">3388 729 28,'-2'-19'29,"2"19"0,-6-21-7,6 21-5,-4-15-3,4 15-4,0 0-8,-3-16-2,3 16 0,0 0 0,0 0 0,-18-13-1,18 13 1,-17-2 0,17 2-1,-25 7 0,9 3 1,-1 4 0,-4 1-1,-4 8 1,-2 4 0,3 6 1,-2 3-1,3 2 0,2 1 0,4-1 0,4 0 0,6-4 0,7-4 1,3-6-1,1-7 0,-4-17 1,26 15-1,-5-16 1,3-10 0,2-6 0,-2-10-1,3-8 1,4-4-1,-4 1 0,-11 2 0,-3 3 0,-3 4-1,-4 6 0,-6 23 0,0 0 1,0 0-1,0 0 0,-11 30 1,5-5 0,1 5-1,0 2 1,2 3 0,3-3 1,3-4-1,3-6 0,4-6 1,5-6 0,4-7-1,4-8 1,1-7 0,5-8 0,0-13-1,3-8 1,-1-13-1,-1-9 0,-1-9-1,-1-2 1,-2-2 0,-4-10 0,-2 9-1,-6 8 1,1 9 0,-6 8 1,-1 6-1,-1 5 0,-2 3 0,-2 12 0,0 0 0,0 2 0,1 2 0,-4 5 0,0 17-1,3-21 1,-3 21 0,0 0-1,0 0 1,0 0 0,0 0-1,-18 27 1,12-11 0,-2 6 0,0 2 0,-2 2 0,-3 12 0,0 5 0,0 3 0,-3 6-1,1 3 1,1 5 0,-2 5 0,3 4-1,2-7 1,1 0 0,5-2 0,2-5 0,4-3 0,4-8 1,3-6-1,2-7 0,1-7 0,1-5 1,4-10 0,3-6-1,2-10 1,3-8 0,1-8-1,2-7 1,2-7-1,2-2 0,-4-1 0,-3 1 0,-4 4 0,-4 3-1,-3 4 1,-5 8-1,0 2 1,-8 18 0,6-25-1,-6 25 1,5-19 0,-5 19 0,0 0 0,2-16 0,-2 16 0,0 0-1,0 0 1,0 0 0,0 0-1,-7 16 1,7-16 0,-5 31 0,2-11 0,2 6 0,-1 5-1,0 0 2,2 2-2,0 1 2,4-3-2,-1-4 2,2 1-1,1-6 0,4-6 0,-10-16 1,24 19-1,-8-16 1,0-8-1,2-5 1,0-6-1,4-6 1,-4-9-1,3-7 0,2-1 0,-9-3-1,-4 1 1,-2 2-1,-6 4 0,-9 8 0,-4 8 1,-10 8-1,-8 6 0,-2 5 1,2 7-1,-3 0 1,1 2 0,5 1 1,5-2-1,7-1 0,14-7 1,0 0-1,-13 16 1,13-16-1,0 0 1,19-4 0,-19 4 0,24-15-1,-9 3 1,3 0 0,1-5-1,2-1 0,2 1 1,1-2-1,3 2 0,2 3 0,0 1 0,0 1-1,-1 3 1,1 6-1,-2 1 1,1 4 0,-2 4-1,-4 5 0,1 3 1,-1 4 0,-1 3 0,-5 3-1,-3 4 1,-3-1 0,-4 1-1,-1 1 1,-5-5 0,-3 2 0,-2-6-1,-1-1 1,6-19 0,-10 23 0,10-23 1,0 0-1,0 0 0,0 0 1,8-35-1,3 4 1,6-8 0,4-6-1,3-6 0,3-3 0,4 3 1,-2-8-1,-7 25-4,-2-9-13,-1 27-7,-19 16-3,21-5 1,-21 5-1</inkml:trace>
  <inkml:trace contextRef="#ctx0" brushRef="#br0" timeOffset="5218">4588 932 35,'-2'15'29,"2"-15"0,0 0-3,0 0-12,16-10-2,4-6-5,-1-9-6,10-3 0,4-10-1,7-10 0,2-9 0,1-3 0,-1 0 1,-6 5-2,-9 7 1,-6 5-1,-13 12 0,-9 12 0,1 19 1,-25 4-1,8 9 0,2 4 1,6 4 0,4 3 0,8 0 1,8-1-1,7 1 0,6 0 1,0-4-1,4 1 1,-6 0-2,-4-4 1,-8 2-1,-9 0 1,-1-19 0,-27 29-1,0-17 1,-9-2-1,-3-5 1,-7-6-12,-1-5-13,0-7 0,0-10-3,2-8 0</inkml:trace>
  <inkml:trace contextRef="#ctx0" brushRef="#br0" timeOffset="5678">3623 340 65,'-6'-20'30,"23"-1"0,19-1-1,12-4-29,15 0 1,15 0-1,4 2 0,10 7-16,-8 7-10,-8 5-1,-15 3-1,-14 5-1</inkml:trace>
</inkml:ink>
</file>

<file path=ppt/ink/ink3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11.68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197 409 61,'0'0'26,"0"0"-2,0 0-7,0 0-17,0 0 0,-19 16 0,11 17-1,-4 10 1,-2 10 0,-2 16 0,-2 8 0,0 13 0,-1 3 0,3-5 0,-2-4 0,5-8-1,0-11 1,7-12 0,1-10 1,3-17-1,2-26 0,0 0 0,17-3 0,-6-28 0,3-14 0,1-17 1,3-17-1,-1-17 0,3-16 0,1-9 0,3-1 0,-3 0 0,3 8 0,-2 11-1,3 12 1,-3 18-1,-1 18 1,-3 17-1,-2 11 1,-5 11 0,-11 16 0,21-8 0,-21 8 0,24 26 0,-11 1 0,-2 8 0,6 9 0,-8 8 0,7 5 0,2 8 0,-8 4 0,6 0 0,-2 1 0,4-1 0,-5 0 0,6 0 0,-4 0 0,-7-7 0,6-5 0,-6-4 0,-4-5 0,0-7-1,0-10 1,-4-5 0,0-10 0,0-16-7,-18 17-14,18-17-4,-27-22 1,4-4-1</inkml:trace>
  <inkml:trace contextRef="#ctx0" brushRef="#br0" timeOffset="641">192 874 54,'0'0'24,"0"0"1,-1-17-3,1 17-23,32-21 0,-3 8 0,3-1 0,8-3 0,9-1 1,4 1 0,0 7-7,-5 5-15,-11-4-3,-4 7 1,-13-1-2</inkml:trace>
</inkml:ink>
</file>

<file path=ppt/ink/ink3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12.9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61 626 40,'-15'-28'26,"15"28"0,-10-26-1,10 26-14,0 0-12,4-17-1,-4 17 0,21-3 1,-4 3-1,6-2 1,3 14 0,8-10 1,3 17 1,1 1-1,3 10 1,1 3 0,-4 6 0,0 3-1,-5-4 1,-4 8 0,-6-8 0,-4-3 0,-6-4-1,-5-5 0,-4-2 0,-4-9 0,0-15 0,-15 23 0,15-23-9,-24 3-10,5-11-6,1-3 0,-5-6 0</inkml:trace>
  <inkml:trace contextRef="#ctx0" brushRef="#br0" timeOffset="351">235 705 48,'0'0'24,"0"0"3,-21 7-5,6 9-14,-1 6-9,0 6 1,-5 5-1,-2 3 1,-1 2 0,2 0-1,-1-4 1,4-1 0,4-7 0,4-2-11,4-8-11,7-16-3,0 0 0,15 3 0</inkml:trace>
  <inkml:trace contextRef="#ctx0" brushRef="#br0" timeOffset="681">701 861 58,'0'0'25,"0"0"1,16 3-6,-16-3-21,15-3 0,-15 3 0,24-6 0,-6 3 1,3-4-1,3 2 1,-1-2-16,2-2-10,0 6 1,-11-6-1</inkml:trace>
  <inkml:trace contextRef="#ctx0" brushRef="#br0" timeOffset="1192">1516 58 43,'2'-24'26,"-4"3"1,2 6-2,0 15-18,0 0-7,0 0 0,-10 22 0,2 7-1,-1 13 1,-6 10-1,-1 10 1,-5 8 0,-2 10 0,-1 1 0,3-2 0,2-1 0,4-5 0,6-4 0,5-7 1,9-7-1,5-10-1,6-11 0,5-6 0,5-14 0,3-9 0,2-14 0,6-6-13,-7-11-11,-4-14 0,-5 1 0,-13-20 1</inkml:trace>
  <inkml:trace contextRef="#ctx0" brushRef="#br0" timeOffset="1523">1332 659 55,'-14'3'25,"14"-3"1,12-31-7,8 17-20,10-1 0,6-4-1,9 1-11,4 12-12,-3-13 0,3 12 0,-10 0 0</inkml:trace>
  <inkml:trace contextRef="#ctx0" brushRef="#br0" timeOffset="1723">1731 799 56,'0'0'26,"-8"25"1,8-25-8,0 0-19,14 7 0,2-17 0,5-6 0,7-4 0,2-13 0,6-5 0,1 2 0,0-4-1,-5-1 2,-3-4-2,-8 3 1,-6 4-1,-7 12 1,-8 7 0,-8 2-1,-8 12 1,-8 10 0,-7 12 0,-3 6 0,-5 10 0,4 5 0,-1 3 1,6 2-1,5-3 1,12 0-1,7-4 1,9-3-1,10-7 0,8-6 0,8-4 0,7-6 0,9-5-15,2-6-9,-5-10-3,1-1 2,-4-7-1</inkml:trace>
  <inkml:trace contextRef="#ctx0" brushRef="#br0" timeOffset="2133">2147 540 46,'0'0'25,"11"-21"0,-3 5 0,-8 16-20,25-15-5,-4 11 0,3 6 0,0 3 0,-1 9 0,-2 9 1,-2 4-1,-5 4 0,-2 2 0,-6 2 1,-4-3-1,-2 1 1,-2-4-1,-1-10 0,0-3 0,3-16 0,0 0 0,0 0 0,5-24 1,3-9-2,3-5 1,5-3-1,2-6 1,1 2-1,1-3-3,0 10-15,1 14-7,-6 3 0,3 5 0</inkml:trace>
  <inkml:trace contextRef="#ctx0" brushRef="#br0" timeOffset="2514">2641 600 41,'-20'-3'27,"20"3"-1,-25-21 0,15-2-18,12 8-9,6-11 0,6 7 0,4 5 0,4-5 0,3 7 0,0 3 1,0 9-1,-1 6 1,-6 6 1,-4 7-1,-4-4 1,-5 15-1,-4 2 2,-4 3-2,-2-2 1,-1 0-1,-1-8 1,-1 0 0,2 2-1,6-27 1,-8 17-1,8-17 0,0 0 0,-2-29 0,5 2-1,2-1 0,5-5 0,1-5 0,7-2 0,1-1 1,4 5-2,3 8 1,1 7 1,1 4 0,1 7 0,-2 6 0,0 11 0,1 5 0,-4 6 0,-1 4 0,-4-1 0,-1 5 1,-9 3 0,0-10 0,-9 7 0,0-2 0,-4-7 0,4-17 0,-9 21 0,9-21 0,0 0-2,-16-17 1,16-2-1,1-7 0,4-5-1,6 1 1,7-9 0,6 2 0,4 6 1,2-3-1,4 6 1,-2 9-1,2 12 1,-3 9 1,-5 10-1,-2 9 0,-5 8 0,-2 6 1,-8-6-1,-2 6 1,-7 8 0,-4 0-1,-2 0-1,-4-5-18,-1-7-7,1-3 0,-3-8 0</inkml:trace>
</inkml:ink>
</file>

<file path=ppt/ink/ink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3:19.2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164 104 45,'5'-40'26,"0"12"2,-2 7-3,-6 5-8,3 16-17,3 27 0,-3 9 0,-3 19 0,-3 15 0,-2 16 0,-4 10 0,-2 8-1,-4 1 2,-1 2-1,-2-5 0,1-9 0,1-12 0,4-11 0,4-11 0,5-10-1,4-13-18,7-19-5,-5-17-1,31-12-1</inkml:trace>
  <inkml:trace contextRef="#ctx0" brushRef="#br0" timeOffset="290">379 969 74,'-3'16'27,"3"-16"-1,0 0-5,17 12-22,3-10 0,5-2 1,5-12-1,0-2 1,4-5 0,1-8 0,-2-4-1,-3 3 1,-7-11 0,-4 0-1,-7 6 2,-8 1-1,-7 4 0,-10 9 0,-6 10 0,-7 9 0,-4 11 0,-4 10 0,-3 9 0,-2 7 0,3 6 0,7 5 0,5 1 0,8 0 0,10-2 1,7-5-1,14-5 0,6-7-1,8-7 1,8-9 0,5-9 0,1-5-22,2-14-2,2-5-2,-2-14 0</inkml:trace>
  <inkml:trace contextRef="#ctx0" brushRef="#br0" timeOffset="931">1074 794 60,'0'0'26,"8"-28"-1,-8 28-6,0-19-7,0 19-11,0 0 0,-21-4-1,6 13 0,-2 3 1,-6 7-1,-3 2 0,-1 7 0,-2 8 0,3 0 0,3 3 0,7-2 0,7 0 0,9-6-1,8-1 1,9-5 0,11-13 0,7-5 0,7-9 0,5-7 0,1-8 0,4-11 0,-2-7 0,-2-11 0,-1-10 0,-3-12 0,-6-11 0,0-9 0,-6-3-1,-3-2 1,-5 3 0,-5 8 0,-4 8 1,-5 14-1,-4 13 0,-3 14 0,-3 10 0,0 23 0,-1-21 0,1 21 0,0 0 0,-12 21 1,4 4-2,2 6 2,-4 11-2,-3 7 1,-1 13 0,-2 3 0,1 8 0,-4 1 0,3 1 0,-2-1 0,5-2 0,2-11 0,3-1 0,4-7 0,3-11 0,4-7 0,5-11 0,5-8 0,5-11 0,4-5 0,2-17 0,5-6 0,0-7 0,1-5 0,-1-3 0,-2-1 0,-6 0 0,-3 8-1,-5 3 1,-4 1 0,-4 10 1,-5 17-1,3-23 0,-3 23 0,0 0 0,0 0 0,-13 16 0,7 1 0,-2 3 0,0 4 0,0 3 0,0 1 0,4-4 0,1 1 0,3 3 1,3-9-1,2 4 0,5-4 0,-10-19 0,27 18 1,-10-9-1,2-11 0,3-10 0,3 1 0,0-14-1,0-4 1,-3-6 0,-1 8-1,-3-6 1,-4 5 0,-6 3 0,1 4 0,-9 21 0,4-24 1,-4 24-1,0 0 0,0 0 0,-11 19 0,6-1 0,-1 3 0,1 3 0,0 4 0,4-3 0,1 1 0,4-1 0,6-6 0,9-10 0,4-1 0,6-6 0,5-7-1,3 0 1,0-11 0,2-9 0,-5 3 0,-4 2 0,-4-4 0,-3 3 0,-6 3 0,-2 8 0,-15 10 0,24-2-1,-24 2 1,26 24 0,-15-4 0,0 1 1,-1 3-1,-2 3 0,-1-6 1,-6 1-1,-1-22 1,0 30-1,0-30 1,0 0-1,0 0 0,0 0 0,8-30 0,7 1 0,3-3-1,7-12 1,3 4 0,7-2-1,1-6 1,-4 6 0,-6 0-16,-8 5-8,-4 4-2,-16-2 0,-9 7-1</inkml:trace>
  <inkml:trace contextRef="#ctx0" brushRef="#br0" timeOffset="2263">1572 478 67,'-42'5'28,"21"-6"-2,21 1 0,21-18-27,21 8 0,18-4 1,9 0-1,10-1 1,3 0-20,4-3-6,1 4-1,-10-5 0</inkml:trace>
  <inkml:trace contextRef="#ctx0" brushRef="#br0" timeOffset="2633">2628 864 60,'-6'16'27,"6"-16"-1,0 0-5,0 0-11,0 0-8,0 0-2,0 0-1,19 2 1,-19-2 1,28-11-1,-9 1 0,4-1 0,-1-5 0,1-1 0,-2-3 0,-2-1 0,-6 0 0,-2 2 0,-6 0 0,-2 1 0,-3 18 0,-5-23 0,5 23 0,-17-7 0,17 7 0,-26 7 0,10 2 0,-5 3 0,0 6 0,-2 3 0,1 2 0,1 3 0,1 0 0,4 4 0,2 0 0,4-5 0,4 4 0,4 0 0,4-5 0,4 1 0,5-6 1,7-2-1,8-6 0,6 1-1,5-10 1,4-14-2,4 3-22,0-7-1,0-10-2,8-2 0</inkml:trace>
</inkml:ink>
</file>

<file path=ppt/ink/ink3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16.5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169 859 26,'-9'-26'26,"2"11"-1,7 15 1,-6-23-11,6 23-12,-7-19-3,7 19 0,0 0 0,0 0 0,0 0 0,0 0 0,-29 6 0,29-6-1,-21 32 1,12-8 0,-6 6 0,-4 2 0,4 4-1,-3 4 1,17 1 0,-12-1-1,13 0 1,2-10-1,9 1 1,11 4 1,-1-14-1,12 1 0,-1-12 1,10-10-1,-2-1 0,-1-1 0,-3-12 1,1-13-2,-3 2 1,-5-11-1,-4 4 1,-4 1 0,-6-6 0,-4 3 0,-4 3 0,-6 9 0,-1 1 0,0 21 1,-8-24-1,8 24 0,0 0 0,0 0 0,0 0 0,-16 7 0,16-7 0,-8 31 0,5-9-1,-2 4 1,2 3 0,1 0 0,0-1-1,7 0 1,2-4 0,4-5 0,5-4 0,7-3-1,3-5 2,3-5-1,1-6 0,3-4 0,-3-6 0,-1-3 0,-5-6 0,-4-6 0,-6-5 0,-7-8 0,-7-2 0,-5 1 1,-6 0-1,-5 3 1,-2 6-1,-2 8 1,-1 5-1,4 12 0,1 6 0,16 3 0,-18 7-4,18-7-13,21 21-9,-3-15 1,9 8-1</inkml:trace>
  <inkml:trace contextRef="#ctx0" brushRef="#br0" timeOffset="771">941 842 54,'6'-16'26,"-6"16"0,0 0-11,5 21-15,-3-2 0,-2 5 0,-2 4 0,2 4-1,0 1 1,0 1 0,-2-1 0,1-5 0,1-3-3,1-4-15,4-2-9,-5-19 3,0 0-2</inkml:trace>
  <inkml:trace contextRef="#ctx0" brushRef="#br0" timeOffset="1011">984 546 48,'-14'-23'26,"2"8"0,0-1-14,12 16-36,0-19-2,0 19 0,22-15 0</inkml:trace>
  <inkml:trace contextRef="#ctx0" brushRef="#br0" timeOffset="1181">1283 386 41,'-10'17'26,"2"10"1,-3 6-1,1 12-23,4 10-3,-1 9-1,1 6 1,-2 6 0,-2 3 0,-1-3-1,-4-2 1,1-4 1,2-15-5,1-3-14,6-7-8,-4-16 1,9-13-1</inkml:trace>
  <inkml:trace contextRef="#ctx0" brushRef="#br0" timeOffset="1442">1036 794 32,'8'-31'26,"13"0"-1,5-9 1,6-1-16,16 3-10,11-3 0,4 3 0,-2-2 0,-1 2 0,-6 0 1,-8 4-1,-13 3 0,-8 5 0,-14 2 1,-5 7-1,-6 17 1,-6-21-1,6 21 0,-19 5 0,19-5 0,-18 38 0,8-5 0,-3 10 0,2 10-1,-5 11 1,0 8 0,-5 2 0,0 5-1,-2-3 1,-1-5 0,3-8 0,0-6 0,3-12 0,4-12 0,2-9 0,12-24 0,-9 19 0,9-19 0,11-26-1,5-2 1,7-9 0,6-8 0,6-5-1,2 0 1,2 3 0,0 3 0,-5 9 0,-5 11 0,-5 9-1,-8 13 2,-16 2-1,20 27 0,-17-2 0,-5 7 0,1 4 1,-1 6-1,-1-1 0,3-3 0,1-2 0,4-7 0,5-6-1,4-8 1,6-6 0,2-9 0,6-9 0,-1-5 0,1-10 0,-3-7 0,3-7 0,-7-3 0,-2-2 0,-4 2 1,-6 3-1,-2 2 1,-4 8-1,0 6 0,-3 22 1,-1-19-1,1 19 0,0 0 0,-5 21 0,2 1 0,1 4-1,0 5 1,1 0-1,2 3 1,3 1 0,2-8-1,2-3 1,3-7-1,6-4 1,4-10-1,1-5 1,2-6 0,2-8 0,0-6 0,-5-11 1,-3-7 0,-4 1-1,-11-2 1,-3 3 0,-9 2 0,-11 5 0,-5 8 0,-3 11-1,-4 7 0,0 5 0,1 5 0,2 2 0,11 7-15,18-14-12,-13 22 2,13-22-1,24 19 0</inkml:trace>
  <inkml:trace contextRef="#ctx0" brushRef="#br0" timeOffset="2413">2312 899 39,'0'0'25,"-21"-2"1,21 2-2,7-28-20,4 9-5,2-5-1,8-2 0,0-1 2,3-4-1,0-2 1,1-1 1,-4 1-1,-4 0 0,-4 8 1,-5 0 0,-1 5-1,-6 3 1,-1 17 0,-1-18-1,1 18 1,0 0-1,-16 7 0,16-7 0,-23 26 0,9-9 0,-3 11-1,0 3 1,0 3-1,3 6 1,1-1-1,5 3 0,3-4 1,5-1-1,7-7 1,2-4-1,7-7 1,5-9 0,4-7-1,5-10 1,1-8 1,3-11-1,1-8 0,-1-4 0,-3-4 0,-5 1 1,-5 3-1,-5 4 1,-3 8 0,-8 7 0,-5 19-1,0 0 1,0 0 0,-15 14-1,7 5 0,-2 7-1,4 3 1,1 5-1,2-3 0,3 0 1,5-5-1,6-2 0,2-7 1,6-6-1,4-10 1,1-6 0,3-12 0,4-10 0,1-10 0,1-13 0,0-11 1,1-13-1,-1-13 1,-4-6-1,-3 2 1,-4 3 0,-6 9 0,-3 12-1,-6 14 2,-6 18-2,-1 35 1,-19-10-1,3 27 0,-8 21 0,1 12 0,-5 10-1,1 11 0,1 6 1,5 3-1,7-1 0,4-5 0,12-9 1,4-12-1,10-9 0,7-14 1,11-9-1,1-14 1,6-9 0,1-6-14,-5-15-11,0-4 1,-16-11-1</inkml:trace>
  <inkml:trace contextRef="#ctx0" brushRef="#br0" timeOffset="3264">2829 518 39,'-39'0'26,"13"-2"1,26 2-2,-11-25-19,33 9-7,17-1 0,8-2 0,13-2 0,6 1 0,2 1 1,-4-2-9,-9 4-15,-7 7-2,-18-4 0,-8 7 0</inkml:trace>
</inkml:ink>
</file>

<file path=ppt/ink/ink3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21.1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403 302 34,'0'0'30,"0"0"-2,-16-10-7,16 10-2,0 0-5,0 0-5,0 0-4,0 0-4,0 0-1,0 0 1,0 0-1,-12-18 0,12 18 0,0-22 0,0 22 0,0-29 0,0 11 1,-1 1-2,1 17 1,-7-26 0,7 26-1,-21-13 1,4 14-1,-8 4 1,0 9-1,-8 5 1,-2 7-1,0 3 1,-3 11 0,3 1 0,4 6 0,4 1 0,6-1 1,7-4-1,7-2 1,10-4-1,12-13 1,11-9 0,6-13-1,8-7 1,4-7-1,1-11 0,-3-8 0,-5-3 0,0-8 1,-13 1-1,-1 3 0,-4 2 0,-5 3 0,-12 5 0,8 8 0,-10 20-1,-8-19 0,8 19 1,0 0-1,-18 31 1,7-10-1,7 3 1,-8 5-1,7 2 1,0 2 0,2-4 1,-1-1-1,6-4 1,0-5-1,1-4 1,13-6-1,3-7 1,4-6-1,1-6 1,5-7-1,-2-7 0,6-6 0,-1-6 0,-5-2 0,-3 0 0,2-2 1,-2 6-2,1 3 2,-3 5-2,-1 7 1,-2 9 0,-1 8 0,-2 7 0,-16-5-1,23 30 1,-17-5-1,-1 5 1,-2 2-1,-4 3 1,-2-1-1,-4-1 1,1-3 0,-1-6 0,2-5 0,1-4 0,4-15 1,0 0-1,0 0 1,0 0 0,17-36 0,-1 5-1,4-4 1,2-4-1,4-4 0,3 3 0,0 2 0,-1 9 0,-4 6 0,-2 10 0,-2 6-1,-4 7 1,-16 0 0,21 22-1,-15-1 1,-3 1 0,1 6-1,-1 1 1,-2 0 0,4 1 0,0-4 0,5-2 0,-1-5 1,8-6-1,0-6 1,6-5-1,-1-5 0,3-8 1,-1-6-1,0-5 0,2-8 0,-4-4 0,-1-2 1,-3-1-1,-4 3 0,-2-7 0,-4 1-1,-3 7 2,-2 7-2,-3 6 0,0 20 1,0 0-2,0 0 2,-18 32-1,10-1 1,-2 4-1,1 6 1,-1 2 0,2-8 0,3-1 0,4-3 1,4-7 0,5-5-1,8-5 1,7-9-1,2-6 1,4-10-1,2-6 1,0-7-1,-1-7 0,-1-9 0,-6-6 0,-4-1 0,-3 2 1,-5 4-2,-2 3 2,-3 7-2,-3 7 2,-1 8-2,-2 16 1,0 0-1,0 0 1,3 24-1,-3 6 0,-2 9 1,1 8-1,-1 12 1,-1 8-1,0 9 1,-4 12 0,-2-4-1,-3 8 2,-2 1-2,-4 0 2,-1 5-1,-9-3 0,1-2 0,3-5 1,-2-5-1,2-6 0,1-3 0,2-6 0,2-11 0,4-6 0,-1-8 0,-3-6 0,-2-13 0,0-7 1,0-10-1,-3-11 0,1-8 0,1-10 1,1-13-1,3-9 0,5-13 1,7-14 0,7-10-1,8-7 0,8-7 0,7-5 0,9-2 0,7 8 0,3 1 0,4 10 0,3 9 0,-3 8 0,-2 11 0,-5 10 0,-6 11-1,-11 4-22,-6 11-4,-17 19-1,7-22-3</inkml:trace>
</inkml:ink>
</file>

<file path=ppt/ink/ink3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23.1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214 457 23,'4'-26'31,"-3"0"0,-1 0-2,-10-7-10,10 9-3,-9-16-3,7 4-10,-3-6-3,5-1 0,4 1 1,4 2-1,6 5 0,6 6 0,2 13 0,6 15-1,4 21 1,-5 15 0,-2 21-1,-6 11 1,-6 20-1,-10 10 1,-13 14 0,-9 5-1,-13 4 1,-5 3 0,-4 0 0,-1-4-1,2-6 2,6-9-2,6-16 2,11-11-1,12-17 1,10-16-1,8-20 1,9-17-1,11-19 0,2-13 1,4-11-1,0-16 0,-6-12 0,-5-12 0,-10-8 0,-13-13 1,-14 7-1,-10 9 0,-13 8-1,-7 14 1,-6 12-1,-4 16 1,4 10 0,3 21-1,8 14 2,7 0-2,6 2 2,11-1-1,9 1 0,1-16 1,33 24 0,-2-24-1,9-14 0,9 2 0,12 5-17,-6-10-9,7-2-1,-8-6-2,-4 3 1</inkml:trace>
  <inkml:trace contextRef="#ctx0" brushRef="#br0" timeOffset="571">590 584 42,'0'0'30,"10"-16"2,-10 16-4,29-7-9,-9 4-11,9 11-3,1 4-4,-1 7-1,-1 6-1,-6 1 1,-5 12 0,-8 3-1,-9 3 1,-11-4 0,1-2 0,-6-5-1,3-4 1,-1-3 0,14-26 0,-20 14 1,20-14-1,7-31 1,3-2-1,6-7 1,0-9-1,6-3 1,-1-3-1,7-4-6,3 12-17,-6 11-4,1 8-2,-5 7 0</inkml:trace>
  <inkml:trace contextRef="#ctx0" brushRef="#br0" timeOffset="931">1031 871 51,'0'0'29,"0"0"2,0 0-10,0 0-8,0 0-1,4-27-9,8 11-1,5-3-2,4-5 1,3-4-1,2-3 1,-1-6-2,5 8 1,-6-4 0,-2-5 0,-7 0 0,-5 5-1,-9 5 0,-6 11 1,5 17-1,-34 0 0,7 17 1,-5 11-1,-1 5 0,-1 6 1,4-2 0,4 8 0,7-2 1,9 1-2,7-5 2,8-2-1,7-4 0,8-2 0,2-2 1,7-11-1,2-11 1,5-6 0,2-6-1,4-9 0,0-15 0,0-1 1,2-9-1,-2-8 1,-2-3-2,-3-4 2,-7 4-2,-8 1 2,-6 14-2,-6 1 0,-10 8 1,0 26-1,-26-14 0,0 22 1,-3 10-1,-3 8 0,-2 5 1,2 5 0,3-1 0,9-2 1,9 7-1,9-2 0,10-5 1,12-5-1,7-8 1,9-4-1,4 0 1,2-4-1,3-17 1,-4-9-22,4 7-6,-11-11 0,-3 1-3</inkml:trace>
</inkml:ink>
</file>

<file path=ppt/ink/ink3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24.9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1127 43,'10'-26'30,"-5"7"-1,-5 19-8,16-32-4,3 21-2,-6-4-8,5 3-7,0 5 0,1 5 0,1 11 0,-7 6-1,-4 11 1,-6 5-1,-3 10 0,-3 2 1,0 5-1,-2 0 1,0-6 0,4-5 0,2 3 1,7-6-1,4-8 1,7-4 0,4-18 0,6-2 0,5-4-1,-1-7 0,6-15 0,2-8 1,-6-8-2,-3-6 2,-6 4-2,-10-7 1,-6 4-1,-10 4 0,-10 6 0,-7 8 0,-6 11 1,-1 13-1,-2 8 0,3 7 1,2 5 0,10 2 0,5-2 1,7 1-1,14-5 1,11-1 0,7-6 0,9-3-1,10 0-12,-3-6-13,4 0-2,-3-3-2,-7 1 0</inkml:trace>
  <inkml:trace contextRef="#ctx0" brushRef="#br0" timeOffset="540">1063 1203 52,'0'0'30,"9"-21"1,-9 21-3,7-19-15,-7 19-9,1-26-3,-1 26-1,4-25 0,-4 25 0,0-24-1,0 24 1,-10-18 0,10 18 0,-23-5-1,7 9 1,-5 4 0,-5 6 0,-1 5 0,-5 5 0,-1 5 0,3 5 0,1 1 0,4 1-1,4 0 2,9-5-1,5-4 0,9 4 1,6-14-1,9-6 1,9-3-1,3-6 1,5-5-1,3-4 1,1-5-1,-1-16 0,-3 6 0,-4-2 0,-7-5 0,-4 1-1,-4 2 1,-6 4 0,-2 5-1,-7 17 1,3-19-1,-3 19 1,0 0-1,-10 15 1,10-15 0,-9 30 0,4-10 0,0 3 0,2 1 0,0 0 0,3 0 0,0-5 0,3-2 0,-3-17 1,13 24-1,-4-7 1,6-12-1,3-5 0,-1 0 1,6 0-1,3-3 0,1-1 0,2-6 0,0-14 0,-1 5 0,-1-3 0,2-11 0,0-1 0,-3-4-1,-1 0 2,-3-1-2,-4 3 1,0 3 0,-5 6-1,-9 4 1,-5 6 0,1 17-1,-24-24 1,3 17 0,-4 7 0,-4 2 0,-1 3 0,-1 5 0,0 2 0,4 5 0,3 4 0,3 0 0,3-1 0,5 3 0,5-1 1,5-1-1,4-4 0,6 0 0,-7-17 0,24 26 1,-6-18-1,3-1 0,0-5 0,1-4 0,4-1 0,2-4 0,2-5 0,3-5 0,4-4 0,-2 0 0,4-3 0,-4 0-1,-4 4 1,-2 1 0,-3 2 0,-5 5 0,-6 6 0,-15 6 0,24-3 0,-24 3 0,0 0-1,13 22 1,-13-6-1,-5 4 1,-3 3 0,-5 4 0,-3 4-1,-2 0 1,2 2 0,1-1 0,2-2 0,4-1 0,2-7 1,9-3-1,-2-19 0,18 22 1,-1-20-1,4-5 1,5-8-1,3-4 1,3-4-1,4-9 0,1-1 0,-3 0 0,-3 2 0,-5 1 0,-4 5-1,-6 4 0,-16 17 1,0 0-1,0 0 1,0 0-1,-8 24 0,-5-5 1,0 2 0,4 1 0,2 0 0,1-1 1,6-2-1,3-2 0,-3-17 1,27 19 0,-1-19 0,2-7-15,9-2-11,-2-8-2,4-9-1,-3-10 0</inkml:trace>
  <inkml:trace contextRef="#ctx0" brushRef="#br0" timeOffset="1872">2227 869 28,'-18'-5'28,"18"5"-1,-26-3-16,26 3-23,0 0-10,0 0-2,0 0-2</inkml:trace>
  <inkml:trace contextRef="#ctx0" brushRef="#br0" timeOffset="2313">2717 1113 29,'15'-5'30,"-15"5"0,0 0-2,5-29-10,-5 29-5,5-22-4,-5 22-9,3-26 1,-3 26-1,0-21-1,0 21 1,-7-19 0,7 19 0,0 0 0,-21-20-1,21 20 1,-22-9 0,7 9-1,-6 4 1,0 1 0,-6 5 0,-4 7 0,-3 7 0,0 4-1,-1 6 2,-1 4-1,6 3 0,1 0 0,6 1 0,7-6 1,8-5-1,5-4 1,9-6 0,-6-21 0,39 19-1,-12-21 1,5-5-1,4-8 0,0-6 0,-3-7 0,-2 1 0,-5-2 0,-8 3 0,-2 4-1,-6 4 0,-10 18 1,0 0-1,0 0 1,0 18-1,-5 2 1,1 3 0,0-1 0,5 0 0,1-1 1,6-6 0,-8-15-1,31 14 0,-7-17 1,6-4-1,8-10 1,0-9-1,9-12 0,2-12 0,1-15 0,1-14 0,-1-14 0,-3-8 0,-5-11 0,-3 0 1,-8 6-1,-6 6 0,-7 13 0,-7 13 0,-4 17 0,-5 13 0,-4 13 0,0 10 0,2 21-1,-6-15 1,6 15 0,-7 32 0,1-1-1,1 17 1,-6 14-1,-4 12 1,-6 12-1,-3 3 1,0 6 0,-2-1-1,3 4 1,2-14 0,4-7 0,10-8 1,12-12-1,1-11 1,9-10-1,8-13 1,4-11-1,7-11 1,5-11-1,-2-7 0,-3-14 0,-2-7 0,-1-6 0,-10-1 0,-8 2 0,-9 3-1,-4 6 1,-8 3-1,0 12 1,8 19 0,-16-17 0,16 17 1,0 0-1,11-21 0,10 9 1,10-1-1,5-8 0,6-5 0,6-5 0,2-5 0,2-8 0,1-13 0,-5-1 0,-1-6 0,-6-3 0,-3 0 1,-7 2-1,-5 5 0,-8 5-1,-9 12 1,-5 5 0,-8 7-1,-5 9 1,9 22-1,-33-16 0,12 25 1,-3 11 0,0 11 0,-3 11-1,-1 14 1,2 11 1,-1 11-2,3 2 1,-2 4 0,5 4 0,3-2-1,5 0 2,5-5-2,5-8 1,3-4 1,6-9-1,4-10 0,3-10 1,5-8-1,4-13 1,4-10-1,3-11 1,3-8-1,4-11 0,3-8 0,-1-9 1,1-5-1,-5-2 0,-3-1 0,-9 1-1,-1 2 1,-8 6 0,-3 6-1,-5 7 1,-5 5 0,-2 3-1,2 16 1,0 0-1,-22-15 1,22 15 0,-31 14-1,11 1 1,-4 6 0,-5 3 0,0 5 0,0 7 0,3 2 0,4 3 0,4 2 0,5-2 0,8-1 1,8-2-1,7-6 1,5-4-1,4-8 0,5-4 1,2-8-1,3-8 1,3-5-1,2-7 0,2-7 0,3-7 0,2-8 0,1-5 0,0 1 0,2 3 0,-5 8 0,0 5 0,-6 10 0,-4 15-1,-3 12 1,-10 15-1,-9 1 0,-9 6 0,-4-1 1,-10 1-1,-10-3 1,0-1-19,-18-11-7,-1-3-2,2-11 0,-4-8-1</inkml:trace>
</inkml:ink>
</file>

<file path=ppt/ink/ink3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29.52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-8 671 73,'-17'7'31,"17"-7"-2,0 0-5,0 0-21,0 0-2,0 0 0,0 0 0,17-19-1,-2 4 1,5-4 0,4-6-1,1-6 0,3-5 0,-1-7 0,0-4 0,-6-5 0,-5 4 0,6 1 0,-13 4 0,-4 5 1,0 8-2,5 9 1,-10 21 0,0-17-1,0 17 1,0 0-1,-10 17 1,10-1-1,-4 6 1,-7 6-1,6 5 1,1 7 0,-4 1 0,1 3 0,-1 1 0,1-2 0,0-2 0,4-3 0,1-3 0,4-4 0,1-3 1,4-4-1,-2-3 0,2-6 1,-7-15-1,13 23 0,-13-23 0,0 0 1,15 12-1,-15-12 0,0 0 1,26-5-1,-10-4 0,5-1 0,2-6 0,6-5 1,3-8-1,5-9 0,-8-7 0,-1-7 0,-1-2 0,-3-3 0,-4 7 0,-5 3 0,-6 8 0,-6 9-1,-5 11 0,2 19 1,-23 0-1,7 16 1,-2 3-1,3 8 1,0 3 0,6 4 0,8 3 1,6-3-1,8-1 0,6 0 1,4-2-1,2-3 0,1 0 0,-4-2 0,-6 0-1,-9-2 1,-9-2-1,-11-3 1,-11-1 0,-6-8 0,-22 0-14,11-3-11,-7-7-2,-1-8-1,5-16 0</inkml:trace>
  <inkml:trace contextRef="#ctx0" brushRef="#br0" timeOffset="791">27 0 79,'0'0'31,"0"0"-14,0 0-19,0 0-26,24 22-3,-4-13-1</inkml:trace>
</inkml:ink>
</file>

<file path=ppt/ink/ink3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30.73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458 253 49,'0'0'30,"0"0"1,2-17-6,-2 17-10,-7-19-4,7 19-6,-5-26-5,5 26 0,-9-31 0,4 14 1,0 0-1,-1-2 0,-1 0 0,1 2 0,-4 1 0,-1-1-1,11 17 1,-30-22 0,12 11-1,-3 8 1,-3 1 0,-2 6 0,-1 4-1,-4 8 1,1 4 0,-1 10 0,-1 9 0,3 8 0,2 3 0,3 3 0,5 2 0,7-3 0,8-2 0,5-9 1,9-8-1,6-9 0,8-11 0,6-7 1,6-8-1,2-8 0,3-11 0,-3-7 0,2-11 0,-6-8 0,-2-4 0,-5 1 0,-6 2 0,-5 6 0,-6 8 0,-2 10 0,-8 24 0,0 0 0,-3 20-1,-4 6 1,3 5 0,-1 4 0,1 1 0,4 2 0,4-7 0,5-6 0,6-4 1,4-4-1,10 0-8,0-10-17,9-3-2,1-8-2,1-3 0</inkml:trace>
</inkml:ink>
</file>

<file path=ppt/ink/ink3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31.6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478 924 40,'0'0'30,"-5"-26"1,5 26-5,-18-26-9,18 26-4,-24-19-6,6 14-7,-1 0 0,-6 6 0,-4 5 0,-3 6 0,-4 9-1,-2 5 1,-4 12 0,0 7 0,1 7 0,4 5 0,5 5 0,9-1 1,9-2-1,10-5 0,14-9 0,10-9 1,9-10-1,8-9 0,5-13 0,5-9 0,-1-11 0,0-8 0,-4-9 0,-4-5 0,-5-6 0,-4-4 0,-5-1 1,-5 1-1,-4 4 0,-2 6 0,-3 7 0,-4 5 0,-1 9 0,-5 17-1,0 0 1,0 0 0,5 17-1,-7 4 1,-1 7-1,-2 5 1,0 5 0,2 3 0,0 3 0,1-1 0,4-1 0,4-6 0,4-5 0,3-5 1,6-8-1,4-10 0,4-10 1,1-8-1,-2-11 0,-1-6 0,-4-6 0,-4-6 0,-14-4 0,-3 2 0,-10-1 0,-6 7 0,-7 6 0,-4 8 0,-5 4-1,-2 8 1,8 7 0,0 4 0,2 1 0,8 3 0,16-6 0,-15 7 1,15-7-1,0 0 0,29-2 1,-6-3-1,3-6 0,7 1 0,5-2 0,2 0 0,-1 1 0,-1 4 0,-2 6 0,-4 4-1,-1 9 1,-10 4 0,-5 6 0,-3 4 0,-3 2-1,-5 1 1,-5 1 0,-2 1 0,-1-3-1,-2-2 1,0-4 0,-1-4 0,1-3 0,5-15 1,0 0-1,0 0 0,0 0 1,0 0-1,8-29 0,2 5 1,2-8-1,5-2 0,0-1 0,6-1 0,0 3 0,1 3 0,0 8 0,-1 6 0,-1 9 0,-2 11 0,-4 6-1,-3 11 1,-4 5 0,-4 5-1,-5 2 1,0-2 0,-5 2 0,1-2 0,-3-5-1,-1-5 2,2-5-2,6-16 2,-13 17-1,13-17 0,0 0 0,-12-28 0,12 6 1,5-8-1,0-4 0,8-4 0,3-4 1,5 2-1,5 4 0,1 3 0,1 7 0,-2 7 0,0 10 0,-7 9 0,-1 10-1,-7 8 1,-5 6 0,-6 5-1,0 8 1,-3-1 0,-2 1 0,1-3 0,2-2-1,4-5 2,1-4-1,6-8 0,6-8 0,6-7 1,2-7-1,4-6 0,1-13 0,2-6 0,-1-8 0,0-5 0,-1-8 0,-2-10 0,-5-8 0,-2-2 0,-3-1 0,0 3-1,-6 7 1,0 7 0,-5 8-1,-1 13 1,-2 11 0,-2 25-1,0-19 1,0 19 0,0 0-1,-2 18 1,2-1 0,-1 6 0,1 1 0,-5 12 0,2 7 0,-5 6 0,0 3 1,-5 3-1,1 3 0,-1 1 0,2 5 1,0-7-1,3-9 0,4-1 0,3-5 0,4-8 0,2-8 0,5-6 1,-10-20-1,27 6 0,-4-11 1,1-9-1,-1-6 0,1-6 0,-3-6 0,-3-1 0,-6 2 0,-2 0 0,-10 7 0,-11 6-1,-4 6 1,-4 7-1,0 7 1,1 3 0,2 2 0,16-7 0,-15 10 0,15-10 1,28-5-1,-4-5 1,6-4-1,6-2 0,1-1 0,0-2 0,-6 3 1,-7 3-2,-4 2 1,-6 4 0,-14 7-1,0 0 1,15 18-1,-19-3 1,1 6-1,-2 5 1,2 2 0,0 1 0,3 1 0,1-4 0,4-6 0,7-4 1,2-7-1,10-8 1,7-8-1,3-8-1,6-1-18,-4-15-6,1-4-2,-8-10-1,-1-1-1</inkml:trace>
  <inkml:trace contextRef="#ctx0" brushRef="#br0" timeOffset="1963">2165 676 28,'-21'-1'23,"5"1"-1,-2-4-3,18 4-26,0 0-10,0 0-4,0 0-4</inkml:trace>
  <inkml:trace contextRef="#ctx0" brushRef="#br0" timeOffset="2434">2466 877 28,'0'0'30,"0"0"1,-12-19-3,12 19-10,10-17-4,5 10-5,-15 7-5,24-23-3,-6 11-1,-1 2 0,3 1 0,-2 2 0,-1 4 0,-1 5 0,-1 5 0,0 5 0,-7 5 0,-2 4 0,-3 5 0,-3 0 0,-3 2 0,-2 1 0,-3-5 0,-2-3 0,2-4 0,8-17 0,-13 21 0,13-21 0,0 0 0,0 0 0,2-33 1,8 7-1,3-8 0,1-11 0,1-1 0,7 7 0,4-1-1,0 9 1,0 3-1,0 19 1,-2 9 0,-3 16 0,5 5 1,-12-1-1,-2 6 0,-3 0 0,1 7 0,-4-10 0,1 1 0,-1-3 0,1 1 0,-1-4 0,2-3 0,-8-15 0,18 19 0,-18-19 0,29 2 0,-11-11 0,6-3 0,2-2 0,5-3 0,-2-4 0,0 2 0,0-2 0,-5 2 0,-3 0 0,-3-10 0,0 5 0,-5-1-1,1 3 1,1 1 0,-6 0 0,3 2-1,-3 4 1,-9 15 0,0 0 0,0 0 0,4-16 0,-4 16 0,-21 0-1,4 3 1,-4 3 0,-4-3 0,-6 14 0,-1 4 1,-4 5-1,-1 4 0,1 4 0,3 1 1,5 3-1,9 4 0,6-13 0,8-3 0,7-3 1,9-8-1,7-8 0,4-3 0,2-9 0,4-8 0,1-2 0,0-9 0,0-6 0,-6 1 0,-2-10 0,-5 12 0,-3-6 0,-4 15-1,-9 18 1,0 0-1,0 0 1,0 0 0,-4 37 0,-1-15 0,2 15 0,-1-9 1,6-1-1,4-1 0,4-5 0,6-4 0,7-4 0,3-8 0,4-7 0,4-7 0,3-6 1,2-8-1,3-6 0,-1-16-1,-1-4 1,4-12 0,-4-8 0,0-12 0,-4-9-1,-4-6 1,-6 4 0,-3 9 0,-7 7 0,-7 12 0,-5 12 0,-4 17 0,-4 14 0,4 21 0,0 0 0,-21-10-1,21 10 1,-21 28 0,7-2 0,-2 10 0,-2 9 0,-1 9-1,-4 5 2,2 7-2,-2 0 1,2 1 0,5-4 0,3 4 1,4-3-1,2-7 1,6-1-1,2-9 0,4-6 0,3-4 1,3-4-1,4-18 0,1-6 1,8-9-1,2-7 0,3-7 0,4-3 0,-3-4 0,3-14 1,-4 2-2,0 2 1,-7-2 0,-2 2 0,-3 0-1,-4 3 1,-3 2 0,-10 26 0,15-26 0,-15 26-1,6-17 1,-6 17 0,0 0 0,0 0 0,0 0 0,0 0 0,-3 24-1,3-24 1,-5 35 0,2-9 1,1 0-1,0 1 0,4 3 0,0-2 0,4-2 1,4 0-1,1-9 0,4-5 0,4-3 0,2-8 0,3-2 0,5-10 0,0-3 1,-1-12-1,-1-1-1,-4-6 1,-5-2 0,-7-1 0,-9 1-1,-10 4 1,-9 7-1,-8 8 1,-6 7 0,-3 4 0,2 7 0,1 5 0,5-2 0,8 2 0,18-7 0,0 0 1,0 0-1,26 0 0,2-4 0,4 1 0,2 3 0,1 0 0,-1 3 0,0 6 0,-5 3-1,-6 4 1,-4-4 0,-6 12 0,-3 2 0,-5 0 0,-5 0 0,-3-3 0,-2-2 1,-2-4-1,1 2 0,6-19 0,0 0 0,0 0 1,14-19-2,4 0 2,6-5-2,2-6 1,5-1 0,1-4 0,-1-3 0,-2 0-1,0 10-18,-13-10-7,-8 5-1,-9 0-2,-11 7 1</inkml:trace>
  <inkml:trace contextRef="#ctx0" brushRef="#br0" timeOffset="4457">3662 416 67,'-40'-3'31,"14"-6"-1,21-8 0,17-2-30,22-2 0,12 0 0,13-1 0,10-3 0,7 5 1,3 1-1,-5 6 0,-11 1-21,-11 11-6,-16 1-2,-14 3 1</inkml:trace>
</inkml:ink>
</file>

<file path=ppt/ink/ink3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37.6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37 372 35,'13'27'31,"-13"-27"1,16 26-4,-16-26-10,26 16-5,-9-27-8,7 4-5,0-1 0,9-6 0,3-5-1,3-5 1,1-4 0,1-5 0,-7 6 1,-1-10-1,-9-2 0,-6-1 0,-5 2 0,-12 3-1,-4 4 1,-8 5-1,-7 9 0,-6 6 1,-7 13-1,-10 7 0,-1 8 1,-4 7-1,-1 6 1,0 6 0,0 4 0,8 3 0,5-7 0,14 11 0,4-4 2,11 0-2,10-3 2,10-2-1,11-7 1,5-3-2,6-2 2,5-12-1,5-9-1,4-5 1,1-7-1,3-7 0,0-12-1,0 0 1,1-3-1,-3-6 1,-1-1-1,-3-4 1,-4-1-1,-7 1 1,-4 7 0,-6-5 0,-4 5 0,-6 2 0,-5 4 0,-3 4 0,-6 4 0,-2 3-1,-2 16 1,-6-19-1,6 19 0,-28 4 0,7 6 1,-7 8-1,-3 6 1,-4 5 0,-4 4 0,0 5 0,1-2 0,7-1 0,9-6 0,5-1 1,11-9 0,9-3 0,-3-16-1,29 8 1,-4-13 0,2-9-1,1-5 0,0-3 0,-2-4 1,-4 0-2,-2 2 1,-4 1 0,-5 8 0,-11 15 0,20-13-1,-20 13 1,16 25-1,-8-1 1,0 4-1,-1 13 1,-1 13 1,-1 6-1,-5 8 1,-6 8-1,-6 5 1,-5 7 0,-6 12 0,-3-8-1,-3-2 0,-6-5 0,0-8 0,1-9 0,-2-11 0,3-14 0,3-14 0,2-9 0,0-17 1,4-6-1,3-17 0,1-5 0,4-19 1,1-8-1,9-10 1,3-7-1,8-9 0,8-3 0,11-2 2,8-2-2,12 8-2,5 0 2,8 7-1,0 4 1,-4 7-1,-4 7 1,-8 7-1,-9 7 1,-7 5 0,-9 9 0,-6 5 0,-9 0-21,-1 19-5,12-21-2,-12 21-1,19-26 0</inkml:trace>
  <inkml:trace contextRef="#ctx0" brushRef="#br0" timeOffset="1141">1220 74 72,'0'0'30,"-21"7"-5,21-7-20,0 0-34,0 0-1,-5 24 0</inkml:trace>
  <inkml:trace contextRef="#ctx0" brushRef="#br0" timeOffset="1272">1335 437 73,'-8'19'31,"8"-19"0,0 0-6,-18 18-49,18-18-4,0 0-3,0 0 0</inkml:trace>
</inkml:ink>
</file>

<file path=ppt/ink/ink3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39.3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575 124 66,'0'0'30,"-11"-15"0,11 15-1,0 0-18,0 0-11,0 0-1,0 0 1,0 0-1,2 20 1,-2-20-1,0 37 1,0-10 0,-2 8 0,2 5 0,-2 1 0,1 4 0,1 2 0,0 3 0,1-10 0,1-2 0,3-4 0,-2-6 1,2-6-1,0-3 0,-5-19 1,6 19-1,-6-19 1,0 0 0,0 0-20,-5-26-7,-1 7-2,-5-10 0,-4-6-1</inkml:trace>
  <inkml:trace contextRef="#ctx0" brushRef="#br0" timeOffset="401">20 88 57,'0'0'31,"-23"-5"-1,23 5 0,0 0-12,16-12-18,9 7 0,10-1 0,15-1 0,12-1-1,9 1 1,12 0 0,3 0 0,3 2 0,2-2 0,-4 2 0,-8 1 0,-11 3 0,-11-1 0,-12 0 0,-12 2 0,-10 2 1,-23-2-1,14 8 0,-14-8-14,-23 16-11,7-6-2,-5 4-2,-3 2 1</inkml:trace>
  <inkml:trace contextRef="#ctx0" brushRef="#br0" timeOffset="811">54 1000 72,'-18'13'32,"18"-13"-2,0 0 0,21-11-27,8 1-3,17-2-1,9-2 1,13-3-1,8-2 1,10 0 0,1-2 0,2 0 0,-1 2 0,-9 2 0,-4 1 1,-16 2-1,-8-1-1,-11 10-25,-9-2-2,-8 2-1,-4-6-1</inkml:trace>
</inkml:ink>
</file>

<file path=ppt/ink/ink3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0.73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140 17 53,'-16'-5'30,"16"5"1,0 0-3,-16-12-12,16 12-6,0 0-11,18 3 0,-2-1 1,2-4-1,13 4 0,6-2 1,8-2 0,5 2 0,2-2 0,4 2 0,-4 0 0,-3 0 0,-11 0 0,-7 0 0,-8 0 1,-9 2-1,-14-2 1,0 0 0,0 0-1,0 0-17,-21 16-10,6-10 0,1 1-2,-4 2 0</inkml:trace>
  <inkml:trace contextRef="#ctx0" brushRef="#br0" timeOffset="361">51 347 57,'-18'11'31,"1"-1"-1,17-10-2,-16 16-13,16-16-10,0 0-5,29 6 0,2-7-1,12-1 1,7-3 0,12-2-1,7-2 1,3-1 0,1 3 0,-3 0 1,-8 2-1,-9 0 0,-11 5 1,-9 0-1,-19 3-18,-14-3-9,0 0 0,5 18-3,-5-18 0</inkml:trace>
</inkml:ink>
</file>

<file path=ppt/ink/ink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3:22.5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32 980 48,'0'0'27,"-16"-11"0,16 11-1,-10-24-9,10 24-17,11-17 0,-11 17 0,28-14 0,-10 14 0,-2 7-1,-2 5 2,-1 7-2,-8 7 1,-7 5 0,-2 2 1,-8 1-1,-4-3 0,0-5 0,-2-2 0,4-9 0,1 1 0,13-16 0,-16 10 0,16-10 0,0 0 0,8-17 0,3 0 0,2-8 0,6-7 0,9-4 0,4-4 0,4 1 0,-1 3 0,4 3 0,-2 7 0,-1 12 0,-7 8 0,-7 7 0,-4 6 0,-7 9 0,-2 4 0,-6 3 0,-5 6 0,-1 0 0,-4 4 0,4-2 0,0-2 0,3-3 0,2-4 0,1-7 0,-3-15 0,26 12 0,-5-17 0,1-7 0,1-7 0,1-8 0,2-9 0,0-4 0,-3-1 0,-6 1 0,-2 3 0,-2 4 0,-4 9 0,-2 8 0,-7 16 0,0 0 0,-8 21 0,0 0 0,1 6 0,-2 6 0,2 1 0,1-1 0,2-2 0,6-2 0,5-5 0,9-7 0,1-5 0,8-5 0,2-9 0,4-4 0,1-8 0,-3-7 0,-3-8 0,-10-7 1,-8-4-1,-9 3 0,-12 1 0,-8 5 0,-10 3 0,-1 7 1,-4 8-1,4 8 0,4 3 0,6 2-1,22 0 1,0 0 0,0 0 0,34-16 0,3 6 0,10-7 0,8-4 0,5-5 0,1-8 0,0-7 0,-1-7 0,-3-7 0,-6-2 0,-5-5 0,-6-3 1,-6 1-1,-7 6 0,-5 5 0,-8 6 0,-4 8 0,-4 6 0,-4 7 0,-2 7-1,0 19 1,-2-17 1,2 17-1,0 0 0,-24 38 0,9-2 0,-2 9 0,-8 11 0,-4 11 0,-1 13 0,-3 7 0,1 4 0,1-1-1,5-3 1,5-3 0,8-8 0,7-7 0,8-12 0,11-11 0,8-10 0,6-10-1,7-7 1,10-9 0,-1-7 0,7-6 0,0-7 0,-3-8 0,-1-6 0,-1-8 0,-3-9 0,-7-8 0,3 0 0,-13 0 0,0 3 0,-8 3 1,-4 7-1,-5 9 0,-6 9 0,-2 18 1,-16-5-1,16 5 0,-29 16 0,11-3 0,0 8 0,-4 3 0,2 5 0,-1 4 0,2 3 0,-1 2 0,6 0 0,1-1-1,2 1 1,4-5 0,6-2 0,4-5 0,5-4 0,5-7 0,5-4 0,6-6-1,5-9 1,8-4 0,3-9 0,7-9 1,2-12-2,3-10 2,1-10-1,-1-4 0,-6 2 0,-5 1 0,-10 8 0,-7 11 0,-8 13 0,-16 27 1,0 0-1,0 0 0,-24 24 0,17 1 0,1 3 0,3 5-1,4-3 1,9 3 0,4 0 0,6-4 0,-6 0 0,-1-3 0,-3-4 0,-8-3 1,-2-19-1,-21 23 1,-5-18 0,-13-7-1,-11-8-9,-7-2-15,-7-9-2,-12-15-1,-4-5 0</inkml:trace>
  <inkml:trace contextRef="#ctx0" brushRef="#br0" timeOffset="1673">1000 533 68,'-20'-12'27,"20"12"-1,15-21 0,14 18-25,21-7-2,13-1 0,13-1 1,2 2-1,4 0-22,-11-6-3,0 1-2,-9-8 1</inkml:trace>
</inkml:ink>
</file>

<file path=ppt/ink/ink34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06:51:41.569"/>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1" timeString="2007-08-18T06:51:41.760"/>
    </inkml:context>
  </inkml:definitions>
  <inkml:trace contextRef="#ctx0" brushRef="#br0">319 271</inkml:trace>
  <inkml:trace contextRef="#ctx1" brushRef="#br0">52 113 44,'0'0'30,"-23"-10"1,23 10-1,0 0-10,-11-18-10,11 18-10,23-17 0,-6 12-1,11 1 1,6 6-1,5 3 1,4 4 0,6 12 0,1 5 0,0 6 1,-2 4-1,-6 3 0,-3 1 0,-5 4 1,-8-1-1,-5-8 0,-8-1 1,-8-5-1,-4-3 1,-6-5-1,-1-5 0,1 2-13,-11-17-9,1-1-5,-1-10-2,-2-8-1</inkml:trace>
  <inkml:trace contextRef="#ctx1" brushRef="#br0" timeOffset="310">319 162 67,'-17'-3'31,"-2"6"-1,3 20-8,-13-9-8,5 17-10,-4 10-4,-3 2 0,-1 8 0,0-11-1,1 1 1,4-3 0,7-3 0,6-11-8,14 3-18,0-27-2,30 19-1,4-28-1</inkml:trace>
  <inkml:trace contextRef="#ctx1" brushRef="#br0" timeOffset="591">894 166 78,'-25'-23'31,"16"7"-1,6-3-2,3 19-28,14-14 0,4 5-1,4 2 1,4 0-1,3 4 1,2 1 0,-3 7 0,-3 2 0,-2-1 0,-5 15 1,-5 5-1,-8 5 0,-10 3 1,-8 2-1,-10 3 0,-4-1 0,-6 8 1,-2-15-1,1-3 0,3-5 0,7-6 0,6-5 0,18-12 0,0 0 0,0 0 0,15-24 0,9 1 0,5-5 0,8-7-1,5-7 2,5-1-2,0-1 1,-3-1 0,-1 3 0,-6 1 0,-6 6 0,-7 6 0,-8 9 0,-6 5 0,-10 15 0,0 0 0,-16 1 0,-5 13 0,-2 6-1,-1-5 1,0 19-1,0 2 2,4 3-2,6 1 1,4 0 0,15-1 0,6-1 0,9 4 1,4-14-1,6-7 0,8-5 1,0-7-1,1-6 1,3 2-16,-10-12-11,-2-1-1,-8-8-2,-4-2 0</inkml:trace>
  <inkml:trace contextRef="#ctx1" brushRef="#br0" timeOffset="1221">1721 197 75,'0'0'32,"0"0"-2,0 0 0,0 0-30,-2 19 0,2-19-1,0 0 2,5 34-2,-5-34 1,0 0 0,-16 21 0,16-21 0,-16 7 1,16-7-1,-16-2 0,16 2 0,0 0 1,0 0-1,6-16 0,-6 16-23,0 0-5,21-16 0,-21 16-3</inkml:trace>
</inkml:ink>
</file>

<file path=ppt/ink/ink3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3.6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36 299 76,'0'0'30,"-24"-26"0,11 6-8,13 4-16,2-3-6,6-1 0,8-1-1,7 0 1,10 3 0,4 0-1,6 5 1,2 7 0,2 8 0,-5 10 0,-7 7 0,-5 7 0,-10 8 1,-11 6-1,-12 4 0,-11 1 0,-9 0 0,-9-4 1,-5-8-1,-5-4 0,-1 4 0,3-4 0,8-9 0,5-13 0,7-7 0,20 0 0,0 0 0,0 0 0,39-34 0,-4 3 0,9-7 0,5 0-1,7-6 2,5-13-2,0-5 1,-1 5 0,-7 4 0,-8 5 0,-8 7 1,-9 10-2,-12 10 2,-16 21-2,0 0 1,-22 23 0,-2 4 0,-3 7 0,-4 8-1,1 2 1,2 6 0,8 0 0,7-4-1,11-6 1,13-6 0,10-5 1,11-6-1,12-8 0,5-4 1,6-8-1,-1-3 1,-2-7-25,-4 2-2,-13-4-2,-11 1-2</inkml:trace>
</inkml:ink>
</file>

<file path=ppt/ink/ink3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4.754"/>
    </inkml:context>
    <inkml:brush xml:id="br0">
      <inkml:brushProperty name="width" value="0.05292" units="cm"/>
      <inkml:brushProperty name="height" value="0.05292" units="cm"/>
      <inkml:brushProperty name="color" value="#333399"/>
      <inkml:brushProperty name="fitToCurve" value="1"/>
    </inkml:brush>
    <inkml:context xml:id="ctx1">
      <inkml:inkSource xml:id="inkSrc2">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6:51:44.434"/>
    </inkml:context>
  </inkml:definitions>
  <inkml:trace contextRef="#ctx0" brushRef="#br0">72 141 40,'-1'-35'30,"-1"2"0,2 7-1,-5 0-10,5 26-7,4-21-8,-4 21-4,0 0 0,6 35-1,-6-2 1,0 7 0,-3 12-1,0 5 2,-1 2-2,-2 13 1,-1 1-1,1 0 1,0 0-1,-1 0 0,4-5 1,0-4-1,1 0 1,1-13 0,1-11 0,1-9 1,-1-7-1,0-24 1,5 19-2,-5-19-20,6-33-5,4 0-3,5-12 1</inkml:trace>
  <inkml:trace contextRef="#ctx0" brushRef="#br0" timeOffset="320">387 308 67,'18'-6'30,"-18"6"-1,-13 16-1,-11-4-17,1 6-9,-9 4-2,-8 1 0,-5 1 0,-2 1 0,3-8 0,2-1 0,7 8-1,6-14 0,8 13 0,11-2-1,12 1 1,9 1 0,11 5 0,7 0 0,10-8 1,4 15 0,7-14-1,3-2 2,-2 0-1,1-3 0,-7-2 1,-4-2-1,-1 4-11,-12-9-15,-6-2-1,-22-5-2,23-7-1</inkml:trace>
  <inkml:trace contextRef="#ctx1" brushRef="#br0">468 265</inkml:trace>
</inkml:ink>
</file>

<file path=ppt/ink/ink3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5.6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63 22 59,'0'0'32,"-21"-19"-1,21 19-1,0 0-17,0 0-13,29 0-1,1 0 0,9 0 1,4 0 0,2 2 0,2 13-7,-8-13-16,-4 0-4,-9 10-3,-13 3 1</inkml:trace>
  <inkml:trace contextRef="#ctx0" brushRef="#br0" timeOffset="201">48 379 55,'-18'21'31,"4"-6"-1,14-15 0,-16 7-17,16-7-13,21-2 0,1-3 0,7-2 0,12-3 0,4 0 0,8 1 0,3-1-24,-1 1-3,-4-1-3,-1-4 0</inkml:trace>
</inkml:ink>
</file>

<file path=ppt/ink/ink3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6.2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-6 129 64,'0'-21'30,"0"21"0,11-20-2,10 16-15,7 3-14,6 4 1,10 7-1,7 6 1,6 4 0,0 4 0,4 14-1,-4 3 1,-5 3-1,-5-1 0,-11 0 1,-7-5-1,-8 1 1,-7-3-1,-7-14 2,-6-5 0,3-1-17,-4-16-7,0 0-4,-20-5-1,20 5-1</inkml:trace>
  <inkml:trace contextRef="#ctx0" brushRef="#br0" timeOffset="251">417 223 48,'0'0'30,"-23"-19"0,23 19-2,-18 9-8,2 8-11,-2 8-10,-3 6 0,-6 5 0,-6 5 0,-1 0 1,0 2-1,0 0 1,8-5-21,5-7-6,7-9-3,14-22 1</inkml:trace>
  <inkml:trace contextRef="#ctx0" brushRef="#br0" timeOffset="681">1000 182 53,'-23'-2'30,"23"2"1,-18-19-2,18 19-9,4-20-17,-4 20-3,37-24 0,-5 13-1,7 3 1,5 3 0,3 3-1,0 7 1,-5 4 0,-6 6 0,-10 4 1,-10 3-1,-13 11-1,-9 1 0,-12 0 1,-8 2-1,-5-1 1,-5-3-2,-1-3 2,3-1-1,5-11 1,6-5 0,9-7 1,14-5-1,0 0 0,5-28 0,14-1 0,9-2 2,6-8-2,6-5 1,5-4-1,2 0 1,-1 1 0,-3 5-1,-7 9 0,-7 2 0,-8 11 0,-8 4 0,-13 16 0,0 0-1,0 0 1,-24 19 0,3 5 0,0 4-1,-3 4 1,1 2 0,3 7-1,6 2 0,4-3 1,9-3-1,5-2 1,8-5-2,7-2 2,5-3-1,7-11 2,3-5-1,4-8 1,-8-7-19,8-1-8,-6-9-1,-4-3-3,-4-6 2</inkml:trace>
  <inkml:trace contextRef="#ctx0" brushRef="#br0" timeOffset="1282">1779 231 63,'15'2'30,"-15"-2"-1,0 0-1,0 0-12,0 0-16,0 0 0,9 19-1,-9-19 1,0 0-1,-19 12 1,19-12 0,-19 10-1,19-10 2,-17 0-1,17 0 0,0 0 1,-9-20-1,9 20 1,0 0-1,0 0 0,19-11 0,-19 11 0,15 0 0,-15 0 0,0 0 1,0 0-23,0 0-6,0 0-1,0 0 0</inkml:trace>
</inkml:ink>
</file>

<file path=ppt/ink/ink34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06:51:47.959"/>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1" timeString="2007-08-18T06:51:48.059"/>
    </inkml:context>
  </inkml:definitions>
  <inkml:trace contextRef="#ctx0" brushRef="#br0">505 266</inkml:trace>
  <inkml:trace contextRef="#ctx1" brushRef="#br0">116 126 59,'-9'-22'31,"5"-2"-2,11 3 0,-4-5-13,15 11-16,6 8-1,7 10 1,6 11 0,5 8-1,3 11 1,2 7 1,1 4-1,-4 6 0,-4 0 0,-8-2 0,-6-6 1,-8-10-1,-12-4 1,-4-7-1,-2-21 1,-26 17-17,12-12-7,-7-10-4,-2-4-2,0-8 1</inkml:trace>
  <inkml:trace contextRef="#ctx1" brushRef="#br0" timeOffset="250">331 173 62,'0'0'31,"-29"-12"-3,14 20-7,-7-1-6,6 17-7,-5 2-8,-7 7 0,-1 4-1,-1 3 2,-4-2-1,3 2 0,2-6 0,3-1 1,13 3-20,4-16-8,9-20-1,11 25-1,10-22 0</inkml:trace>
  <inkml:trace contextRef="#ctx1" brushRef="#br0" timeOffset="571">760 37 74,'16'-7'30,"-16"7"-1,28 0-5,-28 0-18,22 31-6,-10-4 0,-6 4 0,-1 4 0,-2 1 0,2 0 0,0-5 0,3-5 0,6-7 0,7-11 0,7-6 0,4-9 1,4-8-1,2-9 0,1-7 0,-7-9 1,-3 0-2,-6 2 2,-9 1-2,-4 4 2,-3 5-1,-6 9-1,-1 19 1,0 0 0,0 0 0,-9 40 0,7-4 0,-1 9 0,1 10 0,-1 9 0,-5 5 0,-3 10-1,-2 3 1,-4 4-1,3 0 0,1 2 0,-3-2 1,5-3-1,4 0 0,2-11 1,0-5 0,2-8 1,-3-10-1,-2-11 0,-5-10 0,-5-14 1,-5-13-1,-6-11 0,-3-12 0,-2-11 0,-3-14 0,3-8 0,2-7 0,8-5 0,4 2 0,14-1 0,6-4 1,11 4-1,12 13 1,9 7-1,10 3 1,8 5 0,10 2 0,6 6-21,-1 10-7,-4-3-1,-5-3-2</inkml:trace>
  <inkml:trace contextRef="#ctx0" brushRef="#br0" timeOffset="1201">1124 452</inkml:trace>
</inkml:ink>
</file>

<file path=ppt/ink/ink3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9.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51 60 49,'7'-24'29,"-7"24"1,12-22-5,-12 22-7,18-16-7,-18 16-10,16 2-2,-16-2 1,0 0 1,8 20-1,-8-20 0,-14 22 1,14-22-1,-29 18 0,13-11 0,-2-5 0,3 0 1,15-2-1,-21-5 0,21 5 0,0 0 0,17-21-25,2 11-2,11-1-1,9-8-2</inkml:trace>
</inkml:ink>
</file>

<file path=ppt/ink/ink3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49.8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9 247 63,'0'0'31,"-7"-31"-1,6 16-1,-3-9-16,13 8-13,3 1 0,8 0-1,7 1 1,4 2 0,4 0 0,6 5-1,2 4 1,-1 4 0,-1 6 0,-6 9 0,-9 4 1,-3 7-1,-11 8 0,-10 4 0,-10 0 0,-10 4 0,-9 2 0,-7-6 0,-3 0 0,0-8 0,1-3 0,7-10 0,5-2 0,9-9 0,15-7 0,0 0 0,17-33 1,7 9-1,6-7 0,11-6 0,6-9 0,4-6 0,4-1 0,-2 0 0,1 3 0,-9 6 0,-7 5 0,-7 6 0,-10 9 0,-6 10 0,-15 14 0,0 0 0,0 0 0,-31 23 0,8-1-1,-2 7 1,-3 5 0,-1 6 0,2 2-1,4 3 1,9 1 0,4-1 0,10-3-1,8-4 2,10-5-1,11-6 0,11-8 0,4-4 1,4-6 0,-6-11-21,5-1-6,-7-9-2,-8-4-1,-9-3 0</inkml:trace>
</inkml:ink>
</file>

<file path=ppt/ink/ink3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51.6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641 308 51,'18'-18'29,"2"3"1,1 3-7,-5-7-12,9 7-4,-6-3-4,1 1-2,-6-2-1,1 3 0,-5-4 0,-4-2 1,-2-5-1,-4 1 1,-9-1-1,-4 2 0,-9 1 0,-8 6 0,-9 6 0,-11 9 0,-4 9 0,-4 10 0,-1 8-1,2 9 1,5 9 0,8 3 0,10 5 0,16-1 0,11-1-1,12-1 1,10-4 0,13-5 0,7-4 0,9-5-1,5-3 1,0-1 0,1-1 0,-1-1 1,2-5-1,-7 1 0,-4 9 1,-4 1-1,-7-1 2,-7 2-2,-8-1 2,-7-1-2,-14 5 2,-9-1-2,-10-13 0,-8-3 1,-7-2-1,-6-5 0,-7-3 0,-3-8 0,-1-2 0,-1-8 0,-3-1 0,2-7 0,1-2 0,2-2 0,7-1 0,4 0 0,6 3 0,6 0 1,8 3-2,4 4 1,22 12-22,0 0-5,-1-19-1,19 9-2</inkml:trace>
</inkml:ink>
</file>

<file path=ppt/ink/ink3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52.6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78 43 57,'0'0'31,"-20"4"-2,20-4-1,0 0-17,0 0-9,0 0-3,0 0 0,0 0 1,0 0-1,0 0 0,20 3 0,-1-3 1,6-3 0,10-1-1,6-1 1,5 0 0,7-2 0,-1 0 0,1 2 0,-2 0 0,-7 1 0,-7 1 1,-11 1-1,-6 2 1,-20 0 0,0 0 0,0 0 0,0 21-13,-15-16-11,-2 3-3,-2 3-3,-3-2 1</inkml:trace>
  <inkml:trace contextRef="#ctx0" brushRef="#br0" timeOffset="361">64 343 57,'-21'15'31,"1"-6"-1,20-9-1,-24 0-16,24 0-11,0 0-3,28-7 0,-2 3 0,7-3 1,11 1-1,7-1 1,7 0-1,1-7 1,4 5-1,-4-1 2,-5-4-2,-4 4 0,-12-3 1,-9 5 0,-11-1 2,-18 9-19,0 0-8,0 0-2,-18-2-2,3 2 0</inkml:trace>
</inkml:ink>
</file>

<file path=ppt/ink/ink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11.5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668 317 28,'0'0'27,"0"0"-1,0 0 2,7-22-11,-7 22-5,0-21-4,-2 5-7,-1 1 0,-2-4-1,0-4 0,-3 0 0,-2-3 0,-3 2 0,-1 3-1,-12 0 0,-1 8 0,-1 4 0,-4 7-1,-4 6 1,-1 6 0,-3 4 0,3 7 1,8 3 0,3 4 0,3 3 1,6-1 0,7-1 1,8 4-2,9 0 2,6 0-1,6 2-1,4-2 1,4 0-1,-4 5 0,3 0 0,9 0 0,-1 2 0,-3 0 0,-2 2-1,-4-6 1,-4 1 0,-1 4 0,-6 3-1,-15-3 0,-17-2 0,-5-1 0,-6-3 0,-3 5 0,-8-6 0,-4-11 1,-4-8 0,-4-4 0,5-8 0,4-8 1,-4-5 0,5-9 0,5-4 0,6-17 0,7 7 0,6-2 0,9 2 0,2 0-2,9 4 1,6 5-4,5-2-14,6 17-7,9-3-3,4 1 2,8 1-1</inkml:trace>
  <inkml:trace contextRef="#ctx0" brushRef="#br0" timeOffset="681">776 1019 56,'0'0'27,"10"-28"0,-12 2-3,5 7-16,2-6-7,2 1-1,-1-4 1,5 1-1,1-3 0,-1 9 0,2 2 1,-2-5-1,-3 1 0,-1 1 0,-1 4 0,-4 3-1,-2 15 0,-2-21 1,2 21-1,0 0 0,-14 5 0,14-5 0,-21 31 0,8-8 1,2 1 0,1 6 0,0-9 1,4 3 0,4 5 0,10-13 0,3 3 0,12-12 0,0-7 0,6-2-1,5 1 0,1-12 1,1-16-1,-6 3-1,1-12 1,-10 5 0,0 3 0,-7-6 0,-6 6 0,-1 6-1,-4 8 1,-3 16-1,0-15 1,0 15 0,0 0-1,0 26 1,2-4 0,-1 6 0,3 3-1,0 6 1,0 13 0,-3 4 0,1 3 0,-2 7 0,0 4 0,-3 7 0,-4 6 0,-1 8-1,-3-2 1,-2 1 0,-5 3 0,-1-5 0,-2-6-1,-2-3 2,1-10-2,-4-16 1,5-5 0,0-18 0,0-5 0,0-13 0,-2-11 1,1-12-1,-1-13 0,2 0 1,-5-19-1,5 0 1,-1-19-1,6-6 1,3-6-1,5-7 1,6-2-1,7-1 1,6 3-1,4 5 0,7 7 1,6 1-1,1 10 0,1 9-3,8 13-17,-3 3-4,2 4-3,2 3 1</inkml:trace>
  <inkml:trace contextRef="#ctx0" brushRef="#br0" timeOffset="1582">1294 783 61,'-2'-28'28,"2"28"-3,-3-26-5,2 10-10,1 16-9,12-24 0,-12 24-1,26-19 1,-8 14-1,1 3 0,4 5 0,-5 8 0,3 3 0,-129 8-6,122 6 1,-7-6 1,1 5-1,-8 6 0,3-14 1,-5 7-1,2-26 1,121 12 5,-121-12-1,0 0 1,-6-18 0,6-11-1,0 3 1,8-16-1,2 6 1,4-1 0,4-3-1,3 6 0,5 8 0,1 8 1,0 10-1,1 11 0,-2 7-1,-2 11 1,-3 7 0,-2 5-1,-4 2 1,-2-1-1,-7 1 1,-1 5-1,-7-16 1,4 13-11,-7-11-13,0-9-1,5-17-1,0 0 1</inkml:trace>
  <inkml:trace contextRef="#ctx0" brushRef="#br0" timeOffset="2143">2075-2 46,'0'0'26,"5"-16"0,-5 16-8,9 37-19,-4-4 1,0 12-1,1 14-2,-6 2-10,9 34 5,0-1 3,-2-11-4,-4-8-9,-2 3-4,-12-36-1</inkml:trace>
  <inkml:trace contextRef="#ctx0" brushRef="#br0" timeOffset="2373">2005 515 57,'4'-29'28,"7"8"-1,5-5-1,15 5-15,3-5-10,4 2 0,6 1-1,-1-1-10,6 10-13,-7 3-4,-7 6 0,-7 2-1</inkml:trace>
  <inkml:trace contextRef="#ctx0" brushRef="#br0" timeOffset="2693">2777 479 41,'16'-11'23,"-16"11"-2,0 0-2,0 0-4,5-15-4,-5 15-7,-2-16-4,2 16 0,3-19 0,-3 19 0,0-21 0,0 21-1,-3-22 1,3 22-1,-11-18 1,11 18-1,-17-17 0,17 17 1,-20-12-1,20 12 1,-26-9 0,26 9-1,-28-3 1,12 10 0,-2 5-1,-3 9 1,-3 5 0,-3 8-1,-1 4 1,1 4 0,0 5 0,6-5 0,3-1 0,7-4 1,7-8-1,4-4 1,10-8 0,6-7 0,5-4 0,3-10-1,4-6 1,-1-9-1,2-7 0,0-6 0,-5-1 0,-3 0 0,-6 2 0,-2 2 0,-5 4 0,-2 6-1,-6 19 1,5-19 0,-5 19-1,0 0 1,0 0-1,3 16 1,-1-1 0,1 4-1,2 4 1,3 1 1,2 1-1,3-1 0,1-3 1,9 0-15,1-8-8,0-7-3,4-8 1,-1-12 0</inkml:trace>
  <inkml:trace contextRef="#ctx0" brushRef="#br0" timeOffset="3304">3072 293 42,'0'0'25,"0"0"0,0 0-1,0 0-11,0 0-14,18 30 1,1-6-1,2 5 1,5 4 0,1 4 0,4-4 0,-2-4 0,0-1 0,-5-5 0,-3-8 0,-2 1-11,-19-16-7,23 2-4,-23-2-1,13-32 0</inkml:trace>
  <inkml:trace contextRef="#ctx0" brushRef="#br0" timeOffset="3505">3357 333 49,'-6'-21'23,"6"21"0,-18-17-5,18 17-8,-22 19-7,4 2-4,-3 13 0,-5 5 0,-3 6 1,-3 3 0,-1 4 0,4-3 0,2-6 0,8-3 0,2-8 1,6-8-4,14-8-15,-3-16-6,29-2 1,-3-17-1</inkml:trace>
  <inkml:trace contextRef="#ctx0" brushRef="#br0" timeOffset="3755">3562 279 40,'20'-9'25,"-20"9"1,0 0-2,0 0-15,0 0-25,0 0-10,19 26 2,-13 2 0</inkml:trace>
  <inkml:trace contextRef="#ctx0" brushRef="#br0" timeOffset="3875">3665 595 62,'0'0'25,"2"24"-6,-2-24-25,0 0-18,0 0-1,0 0-1</inkml:trace>
</inkml:ink>
</file>

<file path=ppt/ink/ink3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1:09.9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39 557 23,'-18'12'28,"18"-12"0,-24 9 1,24-9-17,0 0-2,0 0-2,0 0-5,17 14-2,3-14 0,2 0 0,9-2 0,6 0-1,12-1 1,7-2-1,2 1 0,7-3 0,9 0 0,4 2 0,4 0 0,4 0 0,2 3 0,3-3 1,-1 1-1,4-1 0,1 0 0,5-4 0,5 0 0,5-3 0,3-2 1,2-1-1,7-4 0,4 0 0,3 0 0,-1-2 0,3 2 0,0-2 0,1 0 0,4 2 0,-4 2 0,0-3 0,1 1 1,2 2-2,1 0 2,0 1-2,-1 0 2,1-6-1,-1-3 0,1 10 1,-2-3-1,-3 3 1,-4-1-1,-2 2 1,-3 0-1,-4 8 0,-3 2 1,-7-5-1,-3 4 0,-8-2 0,-7 0 0,-9 2 0,-10 2 0,-13-4-6,-11 7-15,-18 0-5,-29 0-2,0 0 0</inkml:trace>
</inkml:ink>
</file>

<file path=ppt/ink/ink3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04.40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 34 34,'0'0'27,"9"-17"-2,-9 17-7,0 0-3,0 0-5,0 0-3,0 0-5,0 0-1,0 0-1,0 0 0,0 0 1,0 0 0,0 0-1,0 0 1,0 0-1,0 0 0,0 0 0,0 0 0,0 0 0,0 0 0,0 0-1,0 0 1,0 0 0,0 0-18,-2-17-10,2 17 0,0 0 0</inkml:trace>
</inkml:ink>
</file>

<file path=ppt/ink/ink3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0.7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30 608 43,'0'0'27,"-18"-35"2,10 15-10,8 20-4,-3-33-6,3 33-9,5-24 0,-5 24-1,16-14 1,0 11-1,3-1 1,9 4-1,6 5 1,6 4 0,2 8-1,3 7 1,0 9 0,-5 3 0,-1 9 0,-5 5 0,-7 0 0,-6 1 1,-3-4-1,-5-2 0,-4-13 0,3 1 0,-9-4 1,-2-11-1,-1 0 0,0-18 1,-3 19-7,3-19-14,-22-6-5,22 6-3,-31-42 1</inkml:trace>
  <inkml:trace contextRef="#ctx0" brushRef="#br0" timeOffset="351">325 625 48,'-26'-7'28,"8"17"1,-3 13-5,-6 3-13,4 13-6,-2 6-6,-4 3 1,1-3 0,1 7 0,1-3 1,4-4-1,2-3 1,6-6 0,6-9 0,4-6-17,14-6-8,9-21-4,9-15 1,12-8-2</inkml:trace>
  <inkml:trace contextRef="#ctx0" brushRef="#br0" timeOffset="661">1233 251 52,'0'0'29,"13"-27"0,-7 8-2,-2-5-19,5 2-8,-2-4 0,-1 2 0,-4-2 1,-7-7-1,-6 14 0,-7 4 0,-6 3 0,-5 8 1,-2 8-1,-3 8 0,4 8-1,1 16 1,6 2 0,7 7 0,7 8-1,5 8 1,6 6 0,4 3 0,1 4-1,2 0 1,-2 0 0,-2-5 0,-2-3 0,-3-8 0,-2-10 0,-4-3 0,-2-4 2,-2-3-2,-1-8 1,-2-5 0,0-7 1,-3-15-14,16-3-11,-22 9-4,9-25-3,3-3 2</inkml:trace>
  <inkml:trace contextRef="#ctx0" brushRef="#br0" timeOffset="1052">814 854 57,'0'0'29,"0"-21"-1,15 16-5,1-7-15,15 2-8,9-2-1,8 0 1,4 0 1,1-7-6,3 8-17,-4 3-6,-10-3 0,-4 5-1</inkml:trace>
  <inkml:trace contextRef="#ctx0" brushRef="#br0" timeOffset="1332">1497 849 44,'0'0'28,"0"0"2,2-16-3,12 15-10,1 1-16,1 1-1,2 3 0,-2 4 0,-2 1 0,-14-9 0,12 27-1,-16-11 1,-5-1 0,9-15 0,-29 26 0,11-17 0,0-2 0,-1-4 0,4-5 0,15 2 1,-17-12-1,17 12 0,5-15-16,-5 15-12,16-24-1,0 8 0,-2-4 0</inkml:trace>
</inkml:ink>
</file>

<file path=ppt/ink/ink3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2.6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42 57,'-11'-24'29,"11"24"-1,16-14-5,3 9-15,17 7-7,4 6-1,5 10-1,5 7 1,2 8 0,-2 5 0,-3 5 0,-5 2-1,-7-1 1,-4-1 0,-2-3 0,-7-7 0,-5-2 0,-8-7 1,-2-2-1,-7-5 0,0-17 0,-12 21-14,-2-21-7,-2-9-6,0-6 0,-4-13-1</inkml:trace>
  <inkml:trace contextRef="#ctx0" brushRef="#br0" timeOffset="260">328 126 38,'-16'-8'28,"-2"13"1,-3 12-2,-3 2-11,3 17-11,-5 5-5,0 6 0,-1-1 0,-2 4 0,3-5 0,2-2 1,5-10-1,7-4-1,14-8-19,4-2-8,12-14 0,13-9-1</inkml:trace>
  <inkml:trace contextRef="#ctx0" brushRef="#br0" timeOffset="601">1067 111 24,'8'-16'28,"0"-1"0,-5-2-6,-3 19-4,6-29-2,-6 29-6,-4-17-10,4 17 1,-33-7-1,7 10 0,-7 6 0,-6 6 0,-3 9-1,0 6 1,3 4 0,4 4 0,9 0 0,10 1 0,13-2-1,11-6 1,13-7 0,8-7 0,8-10 0,3-5 0,0-11 0,1-7 0,-6-8 0,-2-5 0,-9-5 0,-5-1 1,-6 3-1,-3 1 0,-6 6 0,0 7 0,-4 18 0,0 0 0,0 0 0,0 0 0,-5 36 0,5-5 0,-2 8 0,-1 6 0,1 7-1,-2 3 2,-1 5-2,-2 4 2,-1 1 0,2 2-1,-2 0 1,0 0 0,0 2 0,1-2-1,4-5 1,-2-3-1,0-2 0,-1-6 0,-1-4 0,-1-8 0,-1-4 0,-3-8 0,-2-3 0,-4-6 0,-1-8 0,-2-5 1,0-3-1,-5-4 0,0-3 0,-1-5 0,-2-4 0,1-5 0,-1-3 0,3-8 0,2-6 0,3-5 0,5-6 0,10-3 0,7-3 0,7-2 0,12-5-2,7 0 2,9 1-1,7 4 0,6 2 0,1 3 1,0 5-1,0 4 1,-7 6 0,-6 9 0,-8 13-1,-8-5-18,-5 10-8,-16 8-2,15-5 1</inkml:trace>
  <inkml:trace contextRef="#ctx0" brushRef="#br0" timeOffset="1763">1570 348 36,'-21'7'28,"21"-7"0,0 0-5,-21-10-7,21 10-6,0 0-9,0 0 0,0 0-1,0 0 0,0 0 0,0 0 0,0 0 0,-12-16 1,12 16-1,0 0 1,10-15-1,-10 15 1,0 0-1,23-19 0,-23 19 0,22-7 0,-22 7 0,21 4 0,-21-4 0,0 0-1,16 24 1,-16-24-1,-4 20 1,4-20-1,-17 18 1,17-18 0,-25 13-1,25-13 1,-25 4 1,25-4-1,-21-11 0,21 11 1,-9-24 0,9 24-1,5-29 1,-5 29-1,17-26 0,-17 26 0,25-14 0,-11 14 0,-14 0 0,24 13 0,-24-13-1,18 22 1,-18-22 0,2 27-1,-2-27 1,-13 28 0,13-28-1,-23 21 1,23-21 0,-27 8 0,27-8 0,-23-3 1,23 3-1,-16-12 1,16 12-1,0 0-22,-10-17-5,10 17-3,4-21 2</inkml:trace>
</inkml:ink>
</file>

<file path=ppt/ink/ink3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5.3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71 60,'0'0'29,"0"-18"-1,0 18-8,13-19-12,1 14-7,7 2-1,7 4 0,2 6 0,6 9-1,-1 5 1,4 8 0,-4 7 0,1 5-1,-4 6 1,-4 1 0,-3 2 0,-4-1 0,-1-5 0,-7-1 0,-4-5-1,-4-5 1,-2-7 0,-6-5 0,3-21 0,-10 26-11,10-26-9,-24-16-6,11-3-2,-1-12 0</inkml:trace>
  <inkml:trace contextRef="#ctx0" brushRef="#br0" timeOffset="291">277 177 46,'-23'-12'28,"23"12"0,-27 26-6,4-5-9,4 12-9,-7 6-4,-3 4 0,0 4 0,2 0 0,-1-3 0,7-4 0,5-7 1,6-7-8,12-7-16,-2-19-4,28 12-1,2-24 0</inkml:trace>
  <inkml:trace contextRef="#ctx0" brushRef="#br0" timeOffset="591">803 136 52,'-17'-3'28,"1"-8"1,16 11-1,-13-20-21,13 20-7,12-21 1,4 11-1,6 1 1,6 2-1,2 4 0,3 3 0,1 3 0,-1 7-1,-5 6 1,-6 6 0,-7 8 0,-9 4-1,-9 6 1,-8 3 0,-10-2-1,-3 1 1,-7-4 0,4-6 0,1-4 0,5-11 0,6-8 1,15-9-1,0 0 0,8-31 1,13 0-1,5-9 1,10-7-1,4-3 0,5 0 0,0-1 0,1 4 0,-8 8 0,-4 6 0,-8 10 0,-8 8-1,-18 15 1,0 0-1,0 0 1,-29 33-1,6-6 0,-3 6 1,0 8 0,4 1 0,2 3 0,8-1 0,8-4 1,9-6-1,10-1 0,6-9 1,8-6-1,8-6 1,3 0-5,0-12-19,4-7-5,0-5 0,-6-9-1</inkml:trace>
  <inkml:trace contextRef="#ctx0" brushRef="#br0" timeOffset="1192">1619 295 57,'0'0'30,"-17"1"-2,17-1 0,0 0-28,15-5 1,-15 5-1,18 5 0,-18-5-1,0 0 1,14 16 0,-14-16-1,0 0 1,-22 17 0,22-17 0,-28 5 0,28-5 0,-22-5 0,22 5 1,0 0-1,0 0 0,5-19 1,-5 19-1,20-5 0,-20 5 0,21 2 0,-21-2-1,0 0 1,0 0 0,10 19-1,-10-19 1,0 0 0,-18 15 0,18-15-23,0 0-3,-19 9-1,19-9 0</inkml:trace>
</inkml:ink>
</file>

<file path=ppt/ink/ink3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7.2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602 552 36,'0'0'29,"3"25"-1,-3-25 0,0 0-13,0 0-7,0 0-4,20-16-5,-7-1 1,-1-4 0,3-5 1,-1-7-1,0-5 0,-1-5 0,-7-6 1,-2-1-1,-8-2 0,-1 0 1,-8 4-1,-2 6 0,-6 6 0,-4 8 1,-1 9-1,0 11 0,-2 8 0,2 7 0,1 8-1,-1 4 1,1 9 0,4 5 0,1 8 0,0 8 0,2 10 0,0 5 0,2 7-1,-1 5 1,4 5 0,0 0 0,0-4 0,3 6 0,0-5 0,3-2-1,2-4 1,2-4 0,-2-4 0,2-2-1,1 1 2,-1-13-2,0-5 1,-1-7 0,0-9 0,2-6 1,-3-6-1,5-17 0,0 0-19,0 0-7,0 0-3,-12-35 1</inkml:trace>
  <inkml:trace contextRef="#ctx0" brushRef="#br0" timeOffset="551">9 1200 48,'0'0'28,"-22"-2"1,22 2 0,0 0-15,22-16-14,3 8 0,11-3 0,10-1-1,8-2 1,5 1 0,7-1 0,-4 2 0,-1 0 1,-8 3-1,-7 2 0,-10 2 1,-5 5-17,-10 0-9,-21 0-4,23 0 2,-23 0-3</inkml:trace>
</inkml:ink>
</file>

<file path=ppt/ink/ink3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8.6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3 153 39,'0'0'29,"0"0"-1,-15-3 0,15 3-11,0 0-8,0 0-9,0 0 0,5-21 0,-5 21 0,20-19 0,-2 7 0,5-2 0,3 2 0,7 0 0,1 0 0,4 5 0,1 2 0,0 5 0,-4 7 0,-4 5 0,-7 7 0,-6 7-1,-8 3 2,-10 9-1,-8 5-1,-10 0 1,-5 1-1,-8-1 2,-4-4-2,-1-4 1,2-4-1,3-9 1,5-6 1,6-6-1,20-10 0,-15 0 0,15 0 0,20-24 1,1 3-1,7-1 0,7-9 0,4-2 0,10-5 1,0-1-1,3-3 0,-1-1 0,-2 2 1,-3 1-1,-7 5 0,-4 8 0,-12 3 0,-5 6 0,-18 18 0,9-15-1,-9 15 1,-16 5 0,1 5-1,-4 4 1,-8 5 0,5 5 0,-6 6 0,2-3 0,3 4 0,3 7 0,5 0-1,9 0 1,9-2 0,4-1 0,9-4 0,7-2 0,5-3-1,4-12 1,3-2 1,-3-7-1,3-5 1,-4 4-7,-2-11-18,-2-7-2,-3-2-2,-4-4-1</inkml:trace>
</inkml:ink>
</file>

<file path=ppt/ink/ink3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19.6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545 59 37,'-16'-26'28,"0"7"1,-6 9-2,-3 6-10,2 20-10,-8 11-6,-5 13-1,-6 13-1,-8 14 1,-3 14 0,-2 5 0,1 4 0,7 1 1,7-5-1,14-5 0,16-4 1,21-6-1,19-14 1,20-9-1,15-8 1,4-15-11,12-2-12,0-6-6,-8-20-1,-8-15 0</inkml:trace>
  <inkml:trace contextRef="#ctx0" brushRef="#br0" timeOffset="351">1013 536 43,'2'-18'29,"-1"-4"0,1 0-1,3 3-11,-5-5-13,0 3-4,0 2-1,0 0 1,-5 2-1,5 17 1,-21-26-1,5 16 0,-5 4 1,-7 5-1,-3 4 1,-8 9 0,-3 9 0,2 6 0,-2 11-1,3 4 2,5 6-1,6 2 0,10 0 0,15-2 1,16-5-1,10-7 1,9-10 0,7-7-1,6-11 1,4-8-1,1-10 0,-4-11 0,-11-10 0,-2-8 0,-6-6 0,-7-3 0,-4 1 0,-8 6-1,-3 5 1,-4 7 0,-1 10-1,0 19 1,0 0-1,0 0 1,-14 38 0,11-7 0,-2 8-1,0 6 2,0 8-1,0 6 0,-5 3 0,4 3-1,-7 1 2,2 2-2,-6 1 1,3 0 0,-4 2 0,0-1 0,4-4 0,-1-3 0,7-2 0,-2-6 1,7-2-2,0-5 2,1-5-2,-1-5 1,0-5 0,-2-6 0,-3-4 0,1-6 0,7-17 0,-26 21 0,12-18-1,-4-3 1,-2-2 0,-1-1 0,0-4 0,-3-2 0,0-3 0,3-7 0,-2-5 0,5-7 0,-1-13 1,4-11-1,4-13 1,6-4-1,5-2 1,10 0-1,4 2 1,12 3-1,8 5 0,10 11 1,5 6-1,-1 6 1,1 0-1,-2 0 1,1 4-21,-6 3-6,-8 1-3,-1 6 0</inkml:trace>
</inkml:ink>
</file>

<file path=ppt/ink/ink3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1.0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-1 671 53,'9'-15'28,"-9"15"1,-9-17-6,9 17-12,0 0-8,3-18-2,-3 18-1,9-17 0,-9 17 0,25-17 0,-4 12 0,3-2 0,2 3 0,4 4 0,1 5 0,0 6 0,-4 4-1,-3 6 1,-8 8 0,-8 4-1,-8 5 1,-6 2 0,-9 2 0,-7-3 0,-7-1 0,-2-1 0,-1-8 0,3-6 0,0-4 0,5-7 0,6-9 0,18-3 1,-15-14-1,20-5 0,8-8 1,5-11-1,13-9 1,4-2-1,5-4 0,4 1 0,1 0 0,-1 5 0,-2 6 0,-2 8-1,-11 11 1,-8 1 0,-21 21-1,19-19 1,-19 19 0,0 0-1,-25 15 1,5 1-1,1 1 1,-2 9 0,1 4 0,4 2 0,2 5 0,6-1 0,1 4 0,7-2 0,7 2 0,6-6 1,6-3-1,5-3 0,5-7 0,5-6 0,5-6 1,1-6-1,-1-4 0,-7-4-18,-1-6-7,-7-3-2,-8-5 0</inkml:trace>
  <inkml:trace contextRef="#ctx0" brushRef="#br0" timeOffset="721">500 7 63,'0'0'29,"23"-10"0,8 12-2,12 10-23,6 14-5,2 8-1,6 13 1,-1 8 0,-4 11 0,-5 10 0,-9 7 0,-10 7 0,-10-3 0,-10-3 1,-12 1 0,-12-7 0,-10-9 0,-7-8 1,-3-8-18,-9-10-8,-2-15-1,-1-7-1,-6-21 0</inkml:trace>
</inkml:ink>
</file>

<file path=ppt/ink/ink3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6.31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305 71 36,'1'-16'28,"-1"1"1,0 15-3,7-19-11,-7 19-4,0 0-6,16 3-6,-16 15 0,2 7-1,-2 6 1,-2 14 0,2 5 0,-11 7 0,7 3 1,-7 0-1,6 0 1,-6-3 0,6-4 0,-3-3 1,6-14-1,2 0 1,3-15-1,4 1 2,-7-22-12,14 11-14,-14-11-2,14-19-2,-5 2 0</inkml:trace>
  <inkml:trace contextRef="#ctx0" brushRef="#br0" timeOffset="330">36 215 59,'-22'-15'29,"8"-2"0,7-4-2,17-3-22,8 2-4,16-1 0,13-1 0,12 0-1,11 5-1,7 2 1,3 8-1,0 9 1,1 12-1,-7 11 0,-6 13 0,-11 10 0,-8 11 0,-12 5-1,-9 7 1,-13 3 1,-15-5-1,-8 9 0,-13-4 1,-14-3-1,-10-4 1,-6-7 0,-8-4 0,-7-8 0,-3-3 0,6-15 1,2-9-1,4-9 0,7-7 1,7-4-1,9-10 2,14-2-13,11-5-15,7-1-2,7-6 1,11-5 0</inkml:trace>
</inkml:ink>
</file>

<file path=ppt/ink/ink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45.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774 1403 38,'0'0'26,"-17"12"0,17-12-1,-19-3-14,19 3-5,0 0-1,-6-22-5,9 4 1,5-2-1,2-10 0,4-4 1,6-6-1,7-10 0,7-5 0,7-4 0,4-1 0,3-2 0,3 2-1,-1 4 2,-5 8-2,-6 9 1,-8 11 0,-9 7-1,-5 13 1,-17 8-1,17 13 1,-15 8-1,-2 8 1,-2 6-1,1 1 1,-3 4 0,3 8 0,-1-1 0,2-8 0,0-3 0,3-6 1,2-10-1,3-4 1,7-16 0,3-17-1,6-9 1,0-15-1,12-11 0,8-12 0,6-12 0,3-8 0,2 4 0,0-1 1,-1 0-1,2 9 0,-12 6 0,-5 13 0,-7 10 0,-6 10 0,-6 7 0,-4 9 0,-16 17 0,16-16 0,-16 16-7,0 0-13,5 16-3,-5-16-2,-7 24-1</inkml:trace>
  <inkml:trace contextRef="#ctx0" brushRef="#br0" timeOffset="851">1644 317 44,'0'0'26,"-16"-2"0,16 2-3,3-17-13,7-2-3,11 0-7,7-5 0,2-2 0,9-3 0,3-2 0,2 0 0,-2 2 0,0 3 0,-8-7 1,-5 16-1,-6 5 0,-8 5 0,-15 7 0,16 7 0,-13 8 0,-5 9 0,-1 18 0,-5 1 0,2 5-1,-4 9 1,-3 3 0,0 4 0,0-4 0,5 4-8,1-10-15,3-11-2,4-7 0,0-19-2</inkml:trace>
  <inkml:trace contextRef="#ctx0" brushRef="#br0" timeOffset="1672">317 2055 48,'-3'-27'26,"3"27"0,-6-23-2,6 23-12,0 0-7,0 0-6,-18 17 1,10 18 0,0 8 0,-2 10 1,0 11 0,0 10 0,-1 7-1,1 4 1,1 3 0,1-9-2,-2-1 1,2-6 0,0-6 0,-2-8 0,4-11-3,2-6-13,-2-10-8,-1-15-1,7-16-1,0 0 0</inkml:trace>
  <inkml:trace contextRef="#ctx0" brushRef="#br0" timeOffset="1983">-3 2781 65,'0'0'27,"1"-19"-2,12-3 0,15-1-24,9-4-1,8-6 0,7 0 0,3-1 0,8 1-4,-1 0-14,-4 4-5,-4 3-4,-11 2 1,-1 8 0</inkml:trace>
  <inkml:trace contextRef="#ctx0" brushRef="#br0" timeOffset="2193">670 2781 46,'-10'28'27,"-1"-10"-1,11-18 0,0 0-14,0 0-11,16-22 0,7-9-1,3-7 0,5-7 0,1-5 0,0-5 0,-3 2 0,-3 1 1,-8 9-1,-8 5 0,-9 10 0,-10 11 0,-7 10 0,-7 14 0,-6 10-1,-5 13 1,-2 6 0,-1 10 0,1 6 0,4 5 0,8 0 0,6-2 0,8-5 0,10-5 0,11-11 0,12-9 0,10-13 0,12-11-1,5-11-13,8-12-9,7-9-1,-4-13-1,6-4-1</inkml:trace>
  <inkml:trace contextRef="#ctx0" brushRef="#br0" timeOffset="2603">1233 2490 60,'0'0'27,"-18"-9"-2,18 9 0,12-17-24,-12 17-1,32-7 1,-12 10-2,2 4 1,-2 9 0,-3 4 1,-5 6-2,-2 7 1,-7 0 0,-5 1 0,-1-1 0,0-2 0,-4-7 0,2-5 0,5-19 1,0 0-1,0 0 0,-9-17 0,13-16 0,5-8 0,4-8 0,4-2 1,-2-3-1,8 3-1,6 2 0,-2 6-13,2 10-9,2 11-1,-7 1-1,4 9 0</inkml:trace>
</inkml:ink>
</file>

<file path=ppt/ink/ink3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7.2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0 60,'0'0'28,"-19"17"0,19-17-2,0 0-24,-2 21-2,20-14 1,10-5 0,7-2-1,9-4 1,3-1-1,3-2 0,0 0 0,-2 0 0,-9 2 0,-3 7-12,-18-4-8,-18 2-6,0 0-1,1 18 1</inkml:trace>
  <inkml:trace contextRef="#ctx0" brushRef="#br0" timeOffset="211">136 255 40,'-24'33'27,"1"-11"1,7 0-2,16 3-10,0-25-7,19 19-8,11-9-1,5-10 1,12-10-1,5 3 0,6-11 0,-3-4-16,-2 0-9,-1 8-3,-5-15 0,0 5-1</inkml:trace>
</inkml:ink>
</file>

<file path=ppt/ink/ink3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7.99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76 169 31,'-33'9'28,"33"-9"0,-26 1-1,26-1-11,-17-5-6,17 5-6,0 0-4,14-21 1,4 11-1,1 0 0,7-2 1,3 1-1,10 1-1,0 7 1,3 3 0,3 5 0,0 9 0,0 6 0,-3 9-1,0 8 1,-6 2 0,-6 3 0,-6 1 0,-4-4 0,-7-1 0,-4-5-1,-2-6 1,-6-4 0,-2-4 0,-4-2-6,5-17-11,-21 12-7,21-12-3,-24-7 2,24 7-2</inkml:trace>
  <inkml:trace contextRef="#ctx0" brushRef="#br0" timeOffset="361">410 233 40,'-28'-7'28,"7"15"0,-5 8-1,-6 1-11,5 16-12,-6 3-5,1 5 1,-2 2 0,0 0 0,4-1 0,4-5 1,3-6-1,9-1 1,9-8-7,5-22-15,14 17-6,12-20-2,8-14 2</inkml:trace>
  <inkml:trace contextRef="#ctx0" brushRef="#br0" timeOffset="651">939 198 49,'0'0'28,"-23"-15"1,23 15-2,-3-18-16,3 18-11,16-17 0,4 10 1,5-3-1,4 5 0,15 8-5,-9-4 1,12 13 0,-13-4 0,6 20 0,-19-4-1,2 17 1,-21-5 0,-9 7 5,-9-1-1,-5-1 0,-3-3 0,-2-7 0,3-7 0,4-7 0,5-6 1,14-11-1,0 0 0,0-23 0,13-3 0,6-8 1,7-11-1,4-7 0,6-4 0,4-1 0,-1 0 0,0 5 0,-5 8 0,-5 8 0,-8 11 0,-21 25-1,11-17 1,-11 17 0,-26 23 0,0 2-1,-1 8 1,-5 7 0,1 8 0,3 2 0,6 3 0,7-1 0,10-2 0,9-5 0,9-8 1,11-6-1,11-10 0,6-7 0,4-11-1,-119-25-23,137-2-1,-2-16 0,5-1 0</inkml:trace>
</inkml:ink>
</file>

<file path=ppt/ink/ink3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9.4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82 14 52,'-21'-17'28,"21"17"1,0 0-3,0 0-17,0 0-9,22-3 1,-22 3-1,25 13-1,-25-13 1,12 22 0,-12-22 0,-16 28 0,-3-16 0,-4-3 0,1-2 0,-1-5 0,6-4 0,17 2 0,0 0 0,-9-20 0,9 20 0,26-11 0,-10 7 1,-1 2-1,-15 2-1,25 11 1,-25-11 0,10 23-14,-10-23-11,0 18-2,0-18 1,0 0-2</inkml:trace>
</inkml:ink>
</file>

<file path=ppt/ink/ink3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29.97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4 113 57,'0'0'29,"-11"-15"-2,11 15-5,0 0-14,0-16-6,0 16-2,26-3 0,-5 1 0,7 2 1,5 0-1,3 4 0,3 4 0,-2 6 0,-4 7-1,-7 5 1,-10 8 0,-12 4 0,-13 5-1,-10 5 1,-9 0 0,-6-1 0,-2-2 0,-2-4 0,4-8 0,6-4 0,7-7 0,6-6 0,15-16 0,0 0 0,0 0 0,0 0 0,36-40 1,-6 6-1,9-9 0,7-11 0,4-6 0,4-2 0,0 0 0,-2 2 0,-5 7 0,-6 6 0,-11 11 0,-11 8 0,-9 13 0,-10 15 0,0 0-1,-28 12 1,5 10 0,-3 8 0,-1 7-1,-1 6 1,2 7 0,4 2 0,8 1 0,2 1 0,9-3 0,10-2 0,4-10 0,12-3 0,6-8 0,9-8 1,3-9-1,4-6 0,-1-7 0,-1-3-22,-2-7-3,-1-3-2,-9-11 0</inkml:trace>
</inkml:ink>
</file>

<file path=ppt/ink/ink3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30.9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46 262 35,'-15'-9'27,"15"9"1,-18-12-8,18 12-4,0 0-3,-13-15-6,13 15-6,0 0-1,0 0 0,26-16 0,-3 11 0,4 0 0,7 0 1,5 5-1,1 1 0,-1 8-1,-3 5 1,-7 8 0,-8 6 0,-10 6 0,-6 4 0,-10 5-1,-8 2 1,-6 3 0,-5-2 0,-4-1 0,-3-5 0,2-6 0,-1-5 0,4-6 0,5-8 0,3-10 0,18-5 0,-13-15 0,16-6 1,7-6-1,5-6 0,7-8 0,6-4 0,9-5 1,6-3-2,6-4 2,4 4-1,4-4 0,1 0 1,0 2-2,-5 12 1,-6 3 0,-8 13 0,-10 3-1,-8 8 2,-21 16-2,0 0 1,-1 21 0,-17-6 0,-5 11 0,-4 0 0,-6 8 0,-1 4 0,1 2 0,0 1 0,4 7 0,5-1 0,8 3-1,6 0 2,10-2-2,11-4 2,10-4-2,10-7 2,13-7-1,4-9 0,5-9 0,1-6 0,-4-7 0,-5-7 1,-8-2-1,-11-1-15,-8 1-9,-18 14-3,13-29 1,-13 29-1</inkml:trace>
</inkml:ink>
</file>

<file path=ppt/ink/ink3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33.0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 62,'0'0'29,"-15"2"-3,15-2 1,19 28-29,5-4 2,13 10 0,9 4-1,12 14 0,6 2 1,7 1-1,3 4-1,0-2 1,-4-1 0,-8-6 0,-4-5 0,-8-7 1,-12-7-1,-10-8 1,-7-8 0,-21-15 0,15 5 1,-17-20-10,1-10-13,-3-6-3,3-17 1,4-2-1</inkml:trace>
  <inkml:trace contextRef="#ctx0" brushRef="#br0" timeOffset="281">867 116 49,'0'0'25,"0"0"2,0 0-3,-9 35-15,7-2-11,-1 13 0,-2 8 0,-5 14 1,-3 4 0,-2 8 0,0-1 1,-2-1 0,4 0 0,-2-9 0,0-1 0,1-2 0,0 11-5,-19-21 1,9 10 0,-21-21 0,9 10 0,-19-17 0,14 7 1,-18-28-1,14-10 5,-4-9 3,6-8-3,8-6-14,7-9-7,13-5 0,4-13 0</inkml:trace>
</inkml:ink>
</file>

<file path=ppt/ink/ink3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34.0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37 198 54,'-17'-4'27,"17"4"0,-14-17-6,14 17-11,0 0-7,-7-18-4,7 18 0,0 0 0,0 0 0,0 0 1,0 0-1,20-3 0,-20 3 1,24-2-1,-3-1 1,6-2 0,9-4 0,8-2 0,9-1 0,5-1 0,7-3 0,3-1 0,-5 1 0,-5 2 0,-10 0 0,-7 4 0,-14 3 0,-7 2 0,-20 5 1,14-4-1,-14 4 1,0 0-1,-18 5 1,18-5 0,-19 16-14,3-7-11,-2-1-1,-1 5-1,-4-7 0</inkml:trace>
  <inkml:trace contextRef="#ctx0" brushRef="#br0" timeOffset="431">101 433 59,'-27'11'28,"7"-3"-1,4-6-1,16-2-24,0 0-3,0 0 0,29-14 0,4 5 0,5-1 0,14-2 0,8 0 1,8 1-1,3-1 1,-3 4 0,4 2-1,-4 1 1,-8 2 0,-13 3 0,-10 0 1,-11 1 0,-26-1 0,18 6 0,-18-6-16,-25-2-8,11 0-3,-4-12 1,4-1-3</inkml:trace>
</inkml:ink>
</file>

<file path=ppt/ink/ink3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37.3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68 581 70,'-20'-12'32,"1"-2"-2,-1-2-2,6 6-28,14 10 0,0 0 0,5-16 0,16 18 0,9 3 0,8 6-1,10 4 1,2 9 0,7 11-1,1 6 1,-3 6-1,-3 6 1,-7 4 0,-8 2-1,-4-2 1,-9-4 0,-6-6 0,-7-8 1,-8-6-1,-6-9 1,3-24-1,-24 21 1,24-21-17,-34-11-9,11-6-2,0-9-2,1-8 1</inkml:trace>
  <inkml:trace contextRef="#ctx0" brushRef="#br0" timeOffset="290">344 725 46,'-11'-22'28,"11"22"1,-26-15-1,7 18-11,4 16-11,-3 7-7,-3 8 0,-3 11 0,-2 3 0,-3 4 1,-2 2 0,-1-4 0,3-2 1,3-7 0,5-5 0,8-11 0,13-25-5,0 0-22,34 6-1,0-31-1,11-8-1</inkml:trace>
  <inkml:trace contextRef="#ctx0" brushRef="#br0" timeOffset="621">1136 319 69,'0'0'31,"0"0"-1,0 0-1,17-18-27,-6 3-3,3-2 0,1-6 0,0-1 1,-6-7 0,-2-4 0,-7 1 0,-8 0-1,-7 1 1,-6 7 0,-5 5-1,-5 13 1,-2 11-1,-5 13 1,3 11 0,1 11-1,5 12 2,4 9-1,4 6 1,5 6-1,5 3 0,6 4 0,2 1 1,1 0-1,-3-1-1,2-2 2,-3-6-1,-4-2 0,0-10 0,-1-6 1,1-12-1,2-9 1,3-9-11,5-22-14,0 0-3,-5-15-2,4-11 1</inkml:trace>
  <inkml:trace contextRef="#ctx0" brushRef="#br0" timeOffset="1011">635 793 56,'0'0'30,"-19"-14"-1,19 14 0,0 0-17,30-21-12,0 9 0,10-2 0,9 1 0,5-6 0,6 1 1,2-1-1,-6 2 0,1 5-18,-12 2-8,-12-1-2,-12 4-1,-21 7-1</inkml:trace>
  <inkml:trace contextRef="#ctx0" brushRef="#br0" timeOffset="1442">1406 989 47,'0'0'29,"-14"4"-2,14-4-6,0 0-4,0 0-5,0 0-9,0 0-2,0 0 0,-3-18-1,3 18 1,1-17-1,-1 17 0,7-22 0,-7 22 0,11-21-1,-11 21 1,15-15 0,-15 15 0,17-11 0,-17 11 0,20 0 0,-20 0 0,14 14 0,-14-14 0,4 24 0,-11-8 0,-1 1 0,-7-2 0,-1-1 0,0-3 0,0-3 0,0-4 1,16-4-1,-20-7 0,20 7 1,-1-23-1,6 8 0,-5 15 0,17-28 0,-17 28 0,25-20 0,-25 20 0,24 0 0,-24 0-1,0 0 1,16 25 0,-18-9 0,2-16-1,-14 29 1,14-29 0,-23 24 0,23-24 0,-22 14 1,22-14-1,-20-2 0,20 2 1,-9-15-1,9 15 1,-4-31-7,4 31-20,4-24-2,-4 8-1,3-1 0</inkml:trace>
</inkml:ink>
</file>

<file path=ppt/ink/ink3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39.6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444 63 72,'-2'-24'30,"-9"3"-1,0 2-5,-4 16-23,-5 8-2,-2 7 1,-6 12-1,-6 9 0,-3 12 1,-2 12 0,-7 9 0,2 10 0,2 7 0,5 7 0,7 3 1,9 6-1,13 1 0,11-1 0,12-1 0,11-1 1,10-6-1,8-6 0,6-2 1,7-7 0,-2-8 0,0-8 0,-1-10 0,-2-14-5,-2-3-21,-4-8-2,-11-22-2,-2-12 0</inkml:trace>
</inkml:ink>
</file>

<file path=ppt/ink/ink3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40.4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37 101 71,'0'0'30,"-24"-23"0,24 23-9,-14-17-13,14 17-8,0 0 0,25-16 0,0 18-1,4 7 1,10 4 0,4 8 0,1 11-1,3 4 1,-2 8 0,-4 4 0,-4 3-1,-3-1 1,-10-4 0,-6-6 0,-3-6 1,-7-4-1,-8-7 0,0-23 1,-7 22-12,7-22-12,-21-10-4,10-9-2,-2-9 1</inkml:trace>
  <inkml:trace contextRef="#ctx0" brushRef="#br0" timeOffset="291">306 122 55,'0'0'31,"-29"14"-2,9 5-2,4 14-11,-6 7-15,-1 3-1,-3 8-1,0-1 1,0 2 0,5-1 1,2-6-1,4-6 0,9-1-11,1-12-14,5-26-2,13 16-3,3-27 1</inkml:trace>
  <inkml:trace contextRef="#ctx0" brushRef="#br0" timeOffset="661">926 183 51,'0'0'30,"0"0"1,-16-4-2,16 4-9,-17-19-20,17 19 0,0 0 0,-8-23 0,8 23 0,13-15 0,-13 15 0,28-14-1,-7 9 1,3 1 0,2 6 0,-2 5 0,1 5 0,-4 7 0,-8 7 0,-4 7 0,-9 4 0,-6 6-1,-10 3 1,-7-1 0,-5-3 0,-2-1 0,-1-6 0,2-5 0,-2-6 0,5-6 0,5-6 0,5-7 0,16-5 1,-19-9-1,19 9 0,-2-31 1,12 8-1,4-6 0,7-6 0,7-5 0,4-5 0,5-2 1,4-4-2,1 1 2,0 3-1,-2 3 0,-2 8 0,-6 3 0,-8 10 1,-4 5-1,-20 18 0,14-15-1,-14 15 1,0 0 0,-26 7-1,10 7 0,-2 1 0,-3 8 1,0 3-1,-1 9 1,2 1 0,2 6 0,2 3 0,5 1 0,6-1 0,7-5 0,4-2 0,9-5 0,4-5 1,5-7-1,2-7 0,8-7 1,0-7-1,0-3 0,-3-6 1,-4 0-9,-4-7-17,-5-3-3,-4 2-1,-12-2 1</inkml:trace>
  <inkml:trace contextRef="#ctx0" brushRef="#br0" timeOffset="3325">1644 458 40,'18'-25'26,"-3"18"0,-15 7-2,13-24-12,-13 24-12,22-11-1,-22 11 0,26 7 0,-26-7 0,20 25 0,-12-6 0,-3 2 0,-2-2 1,-3-2 0,-3-1 0,3-16 0,-13 17 1,13-17-1,0 0 0,-18-14 0,18 14 1,-5-29-1,8 11 1,2-1 0,-5 19 0,16-26-1,-16 26-1,16-12 1,-16 12 0,0 0-1,7 17 0,-7-17-1,-15 21 1,15-21 1,-21 21 1,21-21 0,-18 5-9,18-5-15,0 0-2,15-26 0,13 5 0</inkml:trace>
</inkml:ink>
</file>

<file path=ppt/ink/ink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18.4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71 315 60,'-23'-12'30,"23"12"-2,-18 0 1,4-9-17,14 9-12,0 0 0,-3 28 0,3-28 0,19 29 0,2-12 0,7-7-1,7 4 1,6-12 0,7-14-2,3-2 1,2-5 0,-1-5 1,-4-4 0,-5-2 0,-8-7 1,-7 8 0,-10-2 0,-7-3 0,-11 0 0,-2 3 0,-9 3-1,-5 7 1,-7 8-2,-4 2 1,-6 11-1,-6 9 1,-4 5 0,-6 8 0,-5 7-1,3 6 1,0 1 0,4 2 0,7 13 0,9 1 0,10 1 0,15 0 0,9 1 1,13-3-1,13 1 1,10 1-2,8-13 1,8-4 0,7-7-1,2-5 0,8-7 0,-3-8 1,-1-6-1,-3-6 1,-2 1-4,-12-8-20,-8-1-2,-13-1-1,-13-3-1</inkml:trace>
</inkml:ink>
</file>

<file path=ppt/ink/ink3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44.2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630 575 43,'0'0'25,"3"-17"1,-5-2-2,2 1-20,7-6-4,1-2-1,0-5 0,-3-5 1,0-2 0,-9-1 1,-2 1-1,-5 1 1,-9 8-1,-4 5 0,-5 10 1,-5 14-1,-3 9 0,-2 13-1,-3 14 1,0 13-1,3 11 0,5 9 0,3 9 1,9-3-1,5 5 0,11 4 0,6-1 1,3-6 0,0-1 0,4-7 0,-4-3 0,-3-3 0,-3-4 0,-5-14 1,-4-7 0,0-9 0,-6-12 0,-2-10-19,3-5-6,-8-21 0,11 0 0</inkml:trace>
  <inkml:trace contextRef="#ctx0" brushRef="#br0" timeOffset="390">0 1094 52,'-19'-11'24,"19"11"2,0 0-2,0 0-24,32-20-1,1 13 1,10-2-1,9 0 1,6-1 0,6 0 1,-3-8-1,2 10-18,-5 3-7,-16-9 0,-1 4 0</inkml:trace>
  <inkml:trace contextRef="#ctx0" brushRef="#br0" timeOffset="921">1392 795 36,'0'0'25,"0"0"1,-10-15-2,10 15-10,0 0-14,-5-16-1,5 16 0,15-10 0,-15 10 1,29-9-1,-8 8 1,5 1-1,1 3 1,-1 6 0,0 3 0,-5 3-1,-5 8 2,-8 4-1,-9 6 0,-9 2 0,-10 2 0,-4 1 1,-5 0-1,-2 0 0,2-3 0,2-8 0,4-6 1,4-4-2,19-17 1,-18 9 0,18-9 0,3-24 0,12 1 0,4-6 0,7-7 0,6-7 0,7-2 0,5-2-1,3-1 1,1 2 0,-4 2 0,-5 5 0,-7 6-1,-8 5 2,-7 8-1,-9 4 0,-8 16 1,0 0-1,-21 0 0,4 12 0,-2 9 0,-2 3 0,-2 5 0,2 1 0,0 6 0,7 4 0,1 1-1,6-1 1,7-3 0,7 0 0,7-3-1,9 1 1,5-10 0,4-6 0,3-6 1,6-7-15,3-2-11,-9-16 1,9 0-1,-7-14 0</inkml:trace>
  <inkml:trace contextRef="#ctx0" brushRef="#br0" timeOffset="1662">2484 738 34,'0'0'25,"0"0"1,-12-18-2,12 18-12,0 0-12,5-19-1,-5 19 0,28-12 1,-7 6 0,3 3-1,3 1 1,1 4 0,1 3 0,-2 4 0,-7 6 0,-4 4 0,-9 5 0,-9 4 0,-6 3 1,-8-4-1,-5 6 1,-7 2-1,-1-6 0,2-3 0,-1-4 1,7-3-1,3-8 0,18-11-1,-18 10 1,18-10 0,10-23 0,5 6 0,7-5 0,7-7 0,7-4-1,4-5 1,4-2 0,1 4-1,-3-5 1,-3 3 0,-6 2 0,-7 5 0,-7 6 0,-8 5 0,-11 20 1,5-23-1,-5 23 0,0 0 1,-24 12-1,11 4 0,-2 5 0,1 4 0,-1 3-1,-1 5 1,3-1 0,2 1 0,4 3 0,6-5 0,2 2 0,9-2-1,3-3 1,6-4 0,9-3 0,3-6 0,1-6 0,4-2-1,-1-9 1,4-8 1,-3-1 0,-1-4-5,-7-6-15,1 7-6,-18-8 1,0 5 0</inkml:trace>
  <inkml:trace contextRef="#ctx0" brushRef="#br0" timeOffset="3995">1377 478 33,'-5'-24'26,"5"5"0,-9-2 0,-4 4-11,13 17-12,-33-12-2,11 16-1,-6 4 0,-4 8 0,-5 8 0,1 9 0,-1 6 0,1 10-1,4 4 1,1 7 0,5 2 0,2 7 0,8-2 0,3 4 0,8-2 0,7-2-1,7 1 1,9-5 0,6-4 0,9-7-1,6-4 1,4-10 0,9-5-18,5-6-9,-4-20 2,10-4-1</inkml:trace>
  <inkml:trace contextRef="#ctx0" brushRef="#br0" timeOffset="4596">3145 525 33,'-19'-24'27,"19"24"0,-10-26-2,10 26-10,-2-19-13,2 19-2,17-2 0,-17 2 0,30 17-1,-7 1 1,3 6 0,1 5 0,6 7 0,-3 4 0,-2 5 0,-2-1 0,-5 3 1,-7 5-1,-5-1 0,-6-1 0,-8-1 0,-5-5 1,-6-2-1,-2-1 0,-1-6 0,1-11 0,2-7 0,16-17-15,-20 21-10,20-21-2,0 0 1,0-36-1</inkml:trace>
  <inkml:trace contextRef="#ctx0" brushRef="#br0" timeOffset="5037">3200 51 51,'-14'-31'26,"14"31"1,6-21-2,-6 21-25,34 0 0,-3 7 0,8 8 0,6 10-1,5 7 1,3 13 0,1 9 1,-2 9-2,-4 10 2,-9 4-1,-8 4 0,-9 2 0,-7 0 0,-10 1 0,-9-3 0,-5-1 0,-6-3 0,-4-1 1,-7-2-1,-2-2 0,-2-4 0,1-6 0,-2-11 0,3-4 0,2-14-9,5-11-15,13-5-2,8-17-1,0 0 1</inkml:trace>
  <inkml:trace contextRef="#ctx0" brushRef="#br0" timeOffset="6839">4578 130 63,'4'-21'31,"-4"21"-1,-5-20 0,-10 8-22,15 12-7,-21-11-1,21 11 0,-27 4 0,9 6 0,-3 4 0,-5 10 0,0 9 0,-5 6-1,-3 11 0,-1 9 0,-1 8 0,1 4 0,2 5 1,6 1-1,9 3 1,10-1 0,13-5 0,9-3 1,14-6 0,9-5-1,8-6 1,5-9 0,-1-9 0,-2-10 0,-3-9-1,-6-8 1,0-4-22,-13-10-6,-5-6-1,-6-3-1</inkml:trace>
  <inkml:trace contextRef="#ctx0" brushRef="#br0" timeOffset="7310">4813 573 79,'11'-28'31,"-11"28"-1,20-12-7,-3 11-24,5 6 1,2 7-1,3 7 1,2 8-1,4 6 1,-4 5-1,0 3 1,0-1 0,-3 0 0,-3-2 0,-2-2 1,-5-7 0,-5-3-1,-6-5 2,-3-6-1,-2-15 0,-18 11-2,18-11-18,-29-13-8,9-4 0,3-7-3,2-3 1</inkml:trace>
  <inkml:trace contextRef="#ctx0" brushRef="#br0" timeOffset="7571">5035 687 76,'-23'-12'30,"7"15"-1,3 13-8,-8-3-12,1 12-9,-1 2 0,-3 4-1,0 7 2,-4 3-2,2-3 2,1 0-1,4-3 0,1-9-19,12-2-8,8-7-1,0-17-2,26-9 1</inkml:trace>
  <inkml:trace contextRef="#ctx0" brushRef="#br0" timeOffset="7911">5371 621 54,'0'0'32,"0"0"-2,5-17 0,-5 17-12,0 0-18,23-10-1,-23 10 1,27-9-1,-8 6 1,4 1 0,0 5 0,-1 3-1,1 6 1,-5 3 0,-5 6 0,-5 5 1,-8 1 0,-8 4 0,-8 0-1,-7 0 1,-8-5 0,-3 0-1,4-7 1,-1-2-1,5-8-1,8-1 1,18-8 0,0 0 0,0 0 1,29-32-2,0 11 1,9-8 0,2-4 0,5-5 0,1-2 0,-3-1 0,-4 1 0,-3 4 0,-10 5-1,-7 5 2,-8 6-1,-11 20 0,-3-19 0,3 19 0,-27 13 0,4 6 1,-3 6-1,2 4 0,-1 5 0,3 4 0,1 2 0,3 0-1,7-3 0,7-2 1,6-1-1,3-8 1,8 0 0,5-10 0,8-3 0,3-4 1,0-9 0,2 0-1,-1-7-22,1 2-6,-7-5 0,-3 3-1</inkml:trace>
  <inkml:trace contextRef="#ctx0" brushRef="#br0" timeOffset="8732">6075 954 60,'0'0'32,"0"0"-2,0 0-3,0 0-14,0 0-9,0 0-4,-5-16-1,5 16 1,0-15 1,0 15-1,0 0 0,18-14 1,-18 14-1,0 0 1,17 0-1,-17 0 0,0 0 0,0 0-1,5 17 1,-5-17 1,0 0 1,-16 2-2,16-2 1,-16 7 0,16-7 0,0 0-1,-19 0 1,19 0-2,0 0 0,0 0 1,0 0 0,0 0-1,16-7 0,-16 7 1,0 0-2,0 0 4,0 0-2,8 16 0,-8-16 1,-21 12-2,21-12-17,-21 17-9,6-14-2,15-3-1,-29-7 0</inkml:trace>
</inkml:ink>
</file>

<file path=ppt/ink/ink3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2:53.81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577 540 74,'0'0'31,"0"0"-1,19-2-8,-19 2-16,0 0-6,12-15 0,-12 15 0,11-21 0,-11 21 0,5-29 0,-7 6 0,1-2 0,-6-1 1,-4-2 0,-4 6-1,-6-2 1,0 7-1,-1 1 0,-3 8 1,-2 8-1,4 5-1,4 12 0,1 5 1,0 13-1,2 6 0,2 12 0,1 6 1,2 8-1,-2 2 1,-2 1-1,1-1 1,4-2 0,-3-7 1,3 0-1,1-3 0,0-7 0,0-7 0,1-7 1,-2-7 0,-1-4 0,1-8 0,10-17-16,-18 7-10,18-7-3,-24-30 0,14 8 0</inkml:trace>
  <inkml:trace contextRef="#ctx0" brushRef="#br0" timeOffset="421">10 994 71,'-11'-16'30,"11"16"0,9-18-7,14 14-13,8-3-11,4-1 1,10 1 0,7 0 0,3 0 0,0-2 0,3 6-20,-11-2-8,-5-2 1,-8 0-3,-7-2 0</inkml:trace>
  <inkml:trace contextRef="#ctx0" brushRef="#br0" timeOffset="761">1323 337 60,'7'-17'31,"-7"17"0,0-21-1,0 21-19,-23 5-11,10 16-1,-6 8 1,-1 12 0,-4 9-1,-2 12 1,1 4-1,-3 7 1,7 0-1,0 1 1,8-6 0,8 0 1,9-7-1,7-9 1,11-9 0,8-10 0,2-11-23,8-12-5,4-11-1,-2-16-1</inkml:trace>
  <inkml:trace contextRef="#ctx0" brushRef="#br0" timeOffset="1072">1422 703 61,'0'0'31,"-18"-24"-1,18 24 0,21-19-19,-6 14-11,2 3 0,6 6-1,-2 4 1,2 8 0,-2 5-1,-7 4 1,-4 6 0,-7 2 0,-5 3 1,-9-2 0,0 1 0,-9-4-1,-7-2 1,0-7 0,2-3 0,3-5-1,2-9 0,20-5-1,-17-8 1,21-11 0,14-9-1,6-8 1,7-7 0,8-3-1,3-4 1,-2 2 0,-1 1 0,-8 9 0,-5 7-1,-7 11 1,-19 20 0,0 0 0,0 0 0,-8 27 0,-7 4 0,-1 5 0,-3 6 0,4 2 0,2 1-1,4-2 1,5-5 0,11-4 0,6-8 0,6-5 0,1-11-18,9-5-8,5-8-2,1-8 0,1-4-1</inkml:trace>
  <inkml:trace contextRef="#ctx0" brushRef="#br0" timeOffset="1623">1982 695 60,'0'0'31,"0"0"-1,-8-24 1,8 24-21,13-16-10,8 14 0,0 6 0,0 3 0,2 5-1,-4 5 1,-1 4-1,-7 4 1,-4 3 0,-9 1 0,-1 0 1,-8 1 0,-10-1 0,-4-3 0,3-2 0,1-7-1,1-2 1,6-4-2,14-11 1,-15 0-1,15 0 1,28-31-1,-4 3 1,8-6-1,2-7 1,3-2 0,2-4 0,-5 4 0,-3 5 0,-5 7-1,-10 7 1,-16 24 0,13-17 1,-13 17-1,-15 24 0,2-2 0,-5 8 0,2 4 1,0 4-1,5 0-1,1-2 0,7-2 0,8-4 1,9-5 0,4-7 0,5-6 0,4-7 0,5-5-18,-4-7-8,-2-7-1,-2-3-2,-9-5 1</inkml:trace>
  <inkml:trace contextRef="#ctx0" brushRef="#br0" timeOffset="2173">2194 302 63,'-6'-20'30,"9"4"0,-3 16-1,35-3-23,-9 18-6,6 9-1,4 13 0,0 6 1,-1 10-1,-7 5 1,-4 4 1,-8 2 0,-5 0 0,-8-4 0,-11-5 0,-3-2 1,-7-10 0,-1-3-1,1-6-10,-3-8-17,3-9-2,18-17-1,-16 5 0</inkml:trace>
  <inkml:trace contextRef="#ctx0" brushRef="#br0" timeOffset="2584">2272 0 70,'0'0'30,"0"0"-1,0 0-1,24 1-29,8 20 0,7 5 0,4 12 2,9 3-2,3 9 1,-3 8-1,1 4 1,-8 9 1,-11 3-1,-6 7 1,-9 1 0,-12 2 1,-6-1-1,-6 5 0,-9-6 1,-9 1-1,-8-7 0,-7-8-1,-1-2-19,-6-11-8,-5-12-1,1-11-2,4-13 1</inkml:trace>
</inkml:ink>
</file>

<file path=ppt/ink/ink3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28.9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78 328 27,'-19'-9'27,"-2"-1"-5,21 10-3,-25-14 0,25 14-2,-14-13-3,14 13-8,0 0-5,0 0-1,21-19 1,3 13-1,13-4 0,12 0 0,11 0 1,9-2-1,11-4 0,0 2 0,3 2 0,-9 0 0,1 0 0,-14 2 0,-9 3 0,-13-3-3,-3 10-14,-36 0-5,0 0-4,0 0-1,0 0-1</inkml:trace>
  <inkml:trace contextRef="#ctx0" brushRef="#br0" timeOffset="361">479 170 4,'-35'10'18,"15"7"0,-6 2-1,4 10-9,4 14-3,2 11 1,1 11-1,1 7 1,4 7-3,2-7 0,1 5 0,1 2-1,3-3 0,1-13 0,4-6-2,4-9-2,4-12-8,4-7-7,8-8-2,-1-28-2,6-12-1</inkml:trace>
  <inkml:trace contextRef="#ctx0" brushRef="#br0" timeOffset="641">609 158 22,'0'0'25,"0"0"0,0 0 1,-5 46-14,-2 1-2,4 20-2,-6 6-3,2 13 1,-1 4-3,0-3-2,1 1 0,3-6-1,2-10 1,0-8-1,4-13 1,0-4-1,-1-13 1,2-5-1,1-13 1,-4-16 0,0 0 0,13-35 0,-7-2 0,7-12-1,0-7 0,3-4 0,5-2 0,2 2 0,-1 10-1,3 12 1,2 14 0,2 14-1,-1 15 1,-4 10-1,-4 15 0,-6 6 0,-3-2 0,-12 14 1,-1 0 0,-9-1-1,-5-4 2,3-7-1,10-4-5,-9-11-12,14-1-7,-2-20-2,21-5 0,-2-14-1</inkml:trace>
  <inkml:trace contextRef="#ctx0" brushRef="#br0" timeOffset="1102">1015 943 26,'0'0'27,"0"0"0,0 0-5,0 0-10,27-11 0,-14-8-1,10 6-3,0-15-4,4 2-4,4-3 1,-2-10-1,-1-4 0,-3-5 0,-7 3 0,-5 0 0,-5 9 0,-8 4-1,-6 11 0,-10 13 1,-5 13-1,-10 10 1,0 13-1,-3 6 0,-1 7 1,2 7 0,4 0-1,6 2 1,7 0 0,10-4 0,9-4 0,7-6 1,9-5 0,9-7-1,9-9 2,7-5-1,11-6-12,-7-15-10,5-6-4,-1-2-1,-5-5-1</inkml:trace>
  <inkml:trace contextRef="#ctx0" brushRef="#br0" timeOffset="1693">1743 616 35,'0'0'28,"-8"-22"-4,8 22-5,-11-21-3,11 21-2,0 0-5,-23-17-10,23 17 1,-23 11-1,7 1 1,-2 6 0,-3 7-1,0 5 1,2 5 0,1-1 0,4 2 0,7-3 0,5-4 0,11-3 1,3-7-1,8-6 1,6-6-1,3-5 1,3-7-1,2-7 1,0-7-1,-8-5 0,3-7 0,-5-7 0,-7-3 1,-9-2-1,-10 2 0,-8 5-1,-7 3 1,-3 7 0,-7 11 0,-4 5 0,3 8-1,6 4 1,4-1 0,18-1 0,-16 4 0,16-4 1,19-12-1,4 1 0,8-2 0,4-3 0,2 4 0,6 4 0,-1 4 0,-2 9 0,-1 11-1,-5 10 1,-7 8-1,-6 7 1,-6 6 0,-5 1-1,-7 0 1,-6-4 0,-5-4 0,-2-4 0,-3-10 0,2-4 0,11-22 1,-20 19-1,20-19 1,-3-21-1,9-8 1,7-10-1,7-6 1,6-12-1,4-5 0,4 1 0,5-1 1,-2 3-6,6 15-14,-6 1-5,0 8-3,-3 10 0</inkml:trace>
  <inkml:trace contextRef="#ctx0" brushRef="#br0" timeOffset="2434">2440 682 42,'0'0'28,"-21"17"0,21-17-3,0 0-16,9-19-3,10 5-1,4-8-3,6-6-1,5-8 0,1-5-1,-1-5 0,-1-2 0,-6 3 0,-9 4-1,-10 5 1,-8 10-1,0 26 1,-36-12-1,4 27 0,-8 13 1,-6 13-1,-2 7 1,2 9-1,1 1 1,8 1 0,9-4 1,14-7-1,14-5 1,13-11 0,14-9 0,14-11-1,9-11-4,10-2-13,1-15-8,1-6-1,-4-9-1,-1-9-1</inkml:trace>
  <inkml:trace contextRef="#ctx0" brushRef="#br0" timeOffset="2804">2890 426 49,'-14'-23'28,"14"23"0,0-22-1,0 7-16,0 15-9,27-11-1,-12 13-1,-1 5 0,3 5-1,-6 7 0,-3 7 1,-2 5-1,-6 5 0,-3 1 0,-3 3 0,-4-1 1,-6-1 0,3-7-1,-3-2 1,-2-6 0,7-6 1,11-17-1,-15 15 1,15-15 0,3-15 0,4-2 0,7-7 0,7-7-1,0-4 1,2-3 0,4 1-1,1-1 0,0 5 0,-3 4 0,0 7 0,-3 6 0,-2 8-1,-2 6 1,-2 9 0,-16-7-1,19 27 0,-12-4 0,-7-1 0,-2 4 1,-4-4-1,-1-1 0,-1-2 0,8-19 1,-13 24 1,13-24 0,0 0 0,-2-21 0,14-6-1,2-6 2,9-3-2,3-2 1,3-1 0,2 4-1,-2 8-1,2 10 1,-6 13 0,-5 9-1,-9 11 0,-4 10 0,-7 6 0,-2 8 0,-1 3 1,-2 3-1,0-3 1,5 2 0,5-8 1,5-8-1,9-3 1,9-10 0,7-8-1,7-9 1,4-11-11,2-4-14,-1-8-3,-5-7 1,-5-5-2</inkml:trace>
  <inkml:trace contextRef="#ctx0" brushRef="#br0" timeOffset="3776">4204 26 19,'23'-16'28,"-9"9"-1,3 6-6,-17 1-6,35-2-3,-35 2 0,31 7-4,-31-7-5,16 14-3,-16-14-1,-6 18 0,6-18 0,-31 18 0,11-12 0,-1-2 1,0-2 0,7-4 1,14 2 0,-16-14 0,16 14 0,9-20 1,-9 20-2,25-19-12,-3 15-12,-2 2-1,1 9-3,-7 2 1</inkml:trace>
  <inkml:trace contextRef="#ctx0" brushRef="#br0" timeOffset="4096">4175 529 25,'-5'20'28,"5"-20"0,0 0-4,15-1-11,-15 1-1,16 0-2,-16 0-4,0 0-6,0 0-1,13 17 0,-13-17 0,-5 17 1,5-17-1,0 0 1,-13 15 0,13-15 0,0 0 2,0 0-1,7-25 0,-7 25 0,17-26 0,-5 5-8,2 9-14,-14 12-5,18-19-1,-18 19-1</inkml:trace>
  <inkml:trace contextRef="#ctx0" brushRef="#br0" timeOffset="4577">410 1624 34,'-18'0'28,"3"-1"1,15 1-2,0 0-13,-16 0-10,16 0 0,0 0-1,-6 17-2,6-17-1,1 15 0,-1-15 0,18 17 0,3-10 0,10-2 1,8-1-1,9-4 0,14-2 1,7-3-1,7-2 0,5-3 0,5 0 0,5-2 0,1-2 0,3 0 0,1-1 0,-1-3 0,1 0 0,3-1 0,1-2 0,-1 2 0,2-1 0,1-1-1,0 2 2,4 0-2,0 2 1,-1-2 0,-3 4 0,2-1 0,-2-1 0,-2 2 0,2-1 0,0 1 0,2-1 0,1 1 0,3-2 0,-1 1 0,-3 1 0,-1 1 0,-4 0 0,-5 2 0,-7 0 0,-8 4 1,-3 1-1,-4 0 0,-4 2 0,-10 1-1,-2 3 1,-9-1 0,-6 4 0,-12-2 0,-11 6-2,-18-6-20,0 0-3,-44 19-2,-4-15-1</inkml:trace>
</inkml:ink>
</file>

<file path=ppt/ink/ink3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36.22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291 459 46,'-9'-39'25,"-4"6"-1,1 10-8,12 23-5,-22-1-9,7 15-2,-1 15 0,-5 16 0,0 13-1,-2 13 1,-1 10 0,-4 5 0,6-4 0,1 1 0,3-2 0,5-11-1,3-11 1,4-13 0,2-15 2,11-8 0,-7-23 0,19-4 0,-3-22 0,4-10 1,-1-19-1,2-17 0,4-18-2,-6-18 0,-1-4 0,-2-20 0,2 2 0,-2 10 0,0 12 0,2 18 0,0 21-1,1 24 0,3 20-1,-3 25 0,2 22-1,-5 9 1,2 14-1,-3 10 1,-2 15 0,-5 6 0,0 19 2,-3 3-1,-2-9 1,-1-1 0,-1-5-1,2-7 1,-1-13 0,0-9 0,-1-17 0,1-9 1,1-6-8,-3-22-15,0 0-3,-21 7 1,-2-26 0</inkml:trace>
  <inkml:trace contextRef="#ctx0" brushRef="#br0" timeOffset="540">58 864 40,'0'0'26,"-6"-21"2,17 4-1,13-4-16,9-6-9,12-1 0,5-1 0,9 1-2,4 8-11,-5-1-12,0 5-5,-4 6 2,-10 5-1</inkml:trace>
  <inkml:trace contextRef="#ctx0" brushRef="#br0" timeOffset="751">740 738 39,'0'0'25,"-14"-3"0,14 3 0,8-28-17,-8 28-7,18-26-1,-18 26 1,24-15-1,-24 15 0,24 10 0,-14 7-1,-4 6 1,-1 4-1,-5 6 1,0 1-1,-3 1 1,-4-3 0,1-4 0,-2-4 0,3-3 0,-1-6 0,6-15 0,0 0 1,0 0-1,0 0 1,-4-43-1,12 4 1,5-11-1,4-5 1,4-6 0,1 5-1,4 0 0,2 10 1,-2 12-2,0 13 1,-2 12-1,-1 11 0,-6 14 0,0 4 0,-6 9 0,-3 8 0,-3 2 1,-5 1-1,-2-1 1,-1 1 0,-2-7 0,-1-4 1,2-5-3,4-7-12,0-17-10,5 16 0,-5-16 0,0 0-1</inkml:trace>
  <inkml:trace contextRef="#ctx0" brushRef="#br0" timeOffset="1281">1273 640 20,'10'-22'25,"1"4"0,-4 1 0,-2-2-10,-5 19-5,11-24-6,-11 24-3,0 0-2,0 0 0,3 19 1,-4 5-1,-4 9 0,0 3 1,0 5-1,2 4 1,1 1 0,5-6 0,4-4 0,6-5 0,6-8 1,4-8 0,8-8 0,3-9 0,1-10 0,-1-7 0,0-12-1,-1-8 0,-4-8 0,-5-3 0,-4 0-1,-7 0 0,-7 4 0,-6 6 0,2 8 0,-9 8 0,7 8 1,0 16-1,0 0 1,-19-7 0,19 7 0,8 33 0,-8-6 0,8 10 0,-8 7 0,0 8 0,-3 7 0,3 4 0,-3 4 0,-6 0 1,3 7-1,-2 0-1,3 0 1,2 2 0,-7 0 0,5 0-1,-4 3 1,0 2 0,0-5 0,-1-2 0,0-4 0,1-4 0,4-5 0,-3-4 0,-1-5 0,0-6 0,-4-6 0,0-4 1,-2-8-1,-1-1 0,-3-10 1,-1-1-1,-3-9 0,-2-2 0,-3-8 0,-1-4 0,-4-7 0,-2-7 0,1-5 0,1-8-1,1-7 2,6-11-1,3-7 1,10-8-1,4-7 1,12-3 0,8-9 0,9-12 1,10 1-2,13 3 1,8 2-1,6 5 0,1 6 0,4 7 1,0 8-2,-1 18 1,-7 3 1,-9 4-2,-6 5 1,-10 0-2,0 8-16,-6 6-8,-17 1 0,-6 21 0</inkml:trace>
</inkml:ink>
</file>

<file path=ppt/ink/ink3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40.73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369 1516 23,'0'0'25,"-5"-24"-3,5 24-4,-5-24-3,5 24-2,-5-22-4,5 22-3,-3-21-5,3 21 0,-8-22-1,8 22 0,-6-19 0,6 19 0,-10-19 0,10 19 0,-11-16 1,11 16-1,0 0 0,-15-20 0,15 20 0,0 0 0,-16-11 1,16 11-1,-21 2 0,21-2 0,-28 12 0,9-2 0,-2 4 0,0 3 0,-3 7 0,1 7 0,-1 6 0,0 6 0,0 6 0,4 5 0,2 4-1,7 1 1,6-3 0,5-4 0,10-6-1,6-10 1,8-6 0,9-13 0,9-12-1,4-10 1,6-11 0,0-8 0,1-8 0,-1-11 0,-4-5 0,-4-6 0,-9-1 0,-6 4 0,-6 1 0,-7 3 0,-4 6 1,-8 8-1,0 8 0,-6 6 0,2 19 1,-8-19-1,8 19 0,-16 5 0,16-5 0,-21 31 0,9-5 0,0 3 0,0 7 0,3 2 0,2 0 0,5 1 0,4-3 0,6-5-1,7-5 1,6-7 0,5-9 0,3-8 0,6-7-1,-7-12 1,7-7 0,-1-7 0,-7-11 0,-2-4 1,-11-4-1,-11 2 0,-12 2 1,2 8-1,-17 5 1,-7 12-1,-4 9 0,-4 11 0,-1 9 1,4 8-1,9 3-1,-1 3 1,14 2-5,6-3-11,13-4-9,11 0-2,6-10 0,9-2 0</inkml:trace>
  <inkml:trace contextRef="#ctx0" brushRef="#br0" timeOffset="891">900 1434 20,'3'-26'26,"-3"26"0,12-31-1,-6 14-13,-6 17-2,24-21-1,-24 21-6,23-2-3,-23 2 0,16 21 1,-11 0-1,-3 4 0,-2 6 0,-4 4 0,1 1 1,-2 2-1,-1-2 0,-1-2 0,1-3 0,1-5 0,0-7 0,2-4 0,3-15 0,0 0 0,0 0 0,10-20 0,-4-3 0,4-6 0,0-4 0,2-4 0,3-1 0,0-2 0,1 2 0,1 1 0,0-3 0,4 9 0,-4 2 0,3-2 0,-2 10 0,1 13 0,-5-4 0,1 15-1,-2 14 1,-13-17 1,14 38-1,-9-5 0,-1-2 0,-6-4 0,0 9 0,-1-10 1,0-4-1,0-3 0,-1-3 0,4-16 0,-8 19 0,8-19 0,0 0 0,0 0 0,-1-17 0,4-1 0,2-4 0,1-4 0,1-12 0,7-5-1,1 9 1,6-2 0,-2 3 0,2 6 0,0 4 0,2 4-1,-1 16 1,-6 3 0,-1 2 0,-4 15 1,-3 4-2,-3 6 2,-3 6-1,-4 3 0,-1 3 0,0 6 1,-2-2-2,3-10 2,2-4-1,4-5 0,2-7-1,-6-17 1,26 19 0,-8-21 0,1-6 0,2-8 0,2-3 0,-2-8 0,1-7 0,-2-15 0,-1-4 0,0-5 0,-1-6 0,-3-3 0,1-5 0,-7 1-1,4-1 1,-5 12 1,4 1-1,-9 6 0,5 5 0,-8 3 0,3 6 0,-1 6 0,-2 7 0,2 4 0,-2 5 0,0 17 0,0-16 0,0 16 0,0 17 0,-2 2 0,0 9 0,1 8 0,-3 9 0,4 6 0,-4 8 0,2 1 0,-3 3 0,5-1 0,-5-1 0,7 2 0,-4 1 0,4-6 0,-2-1 0,2-5 0,1-4 0,-2-2 0,7-5 0,-8-13 0,5-9 0,10-7 0,-15-12 0,22-2 0,-4-13 0,5-6 0,-5-6 0,4-10 0,-4-2 1,-8-4-2,4 3 2,-14 4-1,-16 5 0,6 7 0,-9 7 1,-7 5-2,7 10 2,-5 2-1,6 2 0,18-2-1,0 0 1,22-2-1,1-5 1,13 2-1,-3-7 1,11 4 0,-4-6 0,-4 0 0,-5 2-1,-4 2 2,-6 3-1,-5 7 0,-16 0 1,13 15 0,-14 3 0,-6 11 0,-1 5-1,-2 2 1,2 2 0,3-2-1,2-3-1,6-2 1,7-9-1,5-12 0,6-8 0,8-4-7,1-20-12,4-7-6,0-5-1,-8-15 1</inkml:trace>
  <inkml:trace contextRef="#ctx0" brushRef="#br0" timeOffset="2374">2149 787 15,'0'0'11,"-17"5"-13,17-5-11</inkml:trace>
  <inkml:trace contextRef="#ctx0" brushRef="#br0" timeOffset="2834">2520 1064 25,'-8'-17'25,"1"1"1,6 1-4,6-1-7,0-3-3,7 4-6,3 1-6,3 0 0,1 7 0,2 4 0,0 6 0,-1 10 0,-3 5 0,-2 7 0,-5 4 0,-4 3 0,-4-1 0,-4 4 0,-1-11 0,-4 0 1,-1 3-1,8-27 1,-16 30-1,16-30 0,-14 7 0,14-7 0,0 0 0,-7-33 0,10-2 0,7-1-1,5-12 1,4 2 0,7 3 0,3 0 0,3 7 0,4 8 0,-2 14-1,-1 14 1,-2 12 0,-5 11 1,-7 6-1,-6 7 0,-6 5 0,-7 4 0,-5-9 1,-5 2-1,-1 0 1,-2-14-1,0 7-1,13-31-12,-21 27-12,21-27-2,0 0 1,0 0-1</inkml:trace>
  <inkml:trace contextRef="#ctx0" brushRef="#br0" timeOffset="3455">3449 964 30,'4'-17'26,"1"1"-4,-5 16-4,7-27-4,-7 27-2,0-24-3,0 24-7,-8-22-2,8 22 1,-16-19 0,16 19-1,-21-18 1,21 18 0,-21-12-1,21 12 0,-23-5 1,8 9-1,-2 4 0,-4 8 1,-5 4-1,-2 10 0,-2 6 0,-4 5 0,0 5 0,2 3 0,4 4 0,7-15-1,8 6 0,8-4 0,10-11 1,-5-29-1,31 24 0,-4-24 0,7-13 1,0 4 0,3-19-1,-1-9 1,-2-8 0,-2 5 0,-3-13 0,-3 7 0,-5 4 0,-7 8 0,-2 8 1,-12 26-1,0 0 1,0 0 0,-5 35 0,-5-1 0,1 2-1,-1 5 1,3-5-2,3 1 1,4 0-1,6-13 1,4 6-1,6-17 0,2 5 1,7-15-1,5-3 1,3-7-1,3-13 1,1 1 0,2-21 0,-2-3 0,2-24 0,-7-7 0,0-12 1,-1-10-1,-5-6 0,-3 1 1,-6 3-1,-2 3 1,-6 9-1,1 18 0,-5 9 0,-3 11 0,-1 7 0,-1 6 0,-1 4 0,1 14 0,0 17 1,-2-20-1,2 20 1,0 0-1,-18 18 1,7 12-1,-4 6 1,-1 8-1,-1 6 0,-3 5 0,-1 7 0,0 4 0,0 11 0,2-5 0,1 6 0,0-1 0,2 4-1,2-4 1,4-5-1,2-5 1,3-5-1,7-10 0,2-14 0,6-4 1,3-13-1,5-2 0,1-11 1,4-6-1,6-7 1,0-5 0,2-6 0,1-6 0,-1-4 0,-1-8 0,-1-3 0,-1-2 0,-6-1 1,-2 1-1,-2 3 0,-4 0 0,-3 6 1,-3 6-1,-1 4 1,-4 4 0,-3 16 0,3-17-1,-3 17 1,0 0 0,0 0-1,0 0 1,-3 21-1,2-4 0,-3 5 0,-1 6 0,1 3 0,-1 3 0,0 2 0,0 0 0,3-1-1,4-3 1,3-3-1,1-1 0,7-6 0,0-3 0,3-3 0,1-4 1,0-5-1,1-2 1,1-7 0,2-5 0,2-5 0,3-7 0,0-7 0,3-10 0,-2-8 0,1-10 1,-1-4 0,-4 3-1,-5-2 1,-7 7 0,-5 9 1,-6 10-2,-9 9 1,-6 15 0,-9 5 0,-5 4-1,-4 6 0,-2 1 0,-2-2 0,3 1 0,2 5 0,4-3 0,6 2 0,4 2 0,18-14-1,-20 25 1,20-25-1,-6 23 0,6-23 0,0 0 0,0 0 0,16 3 0,-16-3 1,21-22-1,-5 8 1,4-1 0,4-3 0,6 3 0,3-1 0,6 6 0,3 0 0,1 5 0,1 8 0,1 6 0,-5 8 1,-3 7 0,-4 10-1,-4 2 1,-7 7 0,-4 4 0,-6-2 0,-6-2-1,-4-4 1,-4-1-1,-4-7 1,-3-4-1,0-6 0,-1-5 0,10-16 0,-14 10 0,14-10-1,1-17 0,10-4 0,6-8 0,7-4 0,2-6 0,9-3 1,4-2-1,0-1 1,3-2 0,-5 6 0,0 3 0,-5 4 0,-9 1-13,-5 9-8,-10 4-4,-10-1-2,-8 5 1</inkml:trace>
  <inkml:trace contextRef="#ctx0" brushRef="#br0" timeOffset="5368">3421 546 50,'-3'-24'26,"21"9"1,9-1-6,9-6-13,15 1-8,12-1 0,8 3 0,7-2 0,4 4 0,1 0 0,-3 3 0,-4 2 0,-5 4 0,-14-1 0,-9 4 0,-6 7-4,-14-2-14,-12 1-9,-16-1 1,0 0-2</inkml:trace>
</inkml:ink>
</file>

<file path=ppt/ink/ink3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48.6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15 684 21,'0'0'28,"0"0"-8,0 0-2,-18 3-3,18-3 0,8-17-2,-8 17-2,26-34-7,-6 8-3,6-7 0,0-5-1,7-4 0,-2 1 0,-2-1 1,-1 2-2,-6 4 2,-4 3-2,-5 7 1,-7 5 0,-3 6 0,-3 15-1,-8-18 1,8 18-1,-18-1 1,18 1 0,-23 15 0,23-15 0,-24 31 0,12-10 0,-1 5 0,2 3 0,-1 4 0,1 2 0,-1-2 0,3 1 0,0-1 0,5 2 0,0-6 0,6 1 1,1-6-1,4 2 0,3-5 1,1-2 0,4-5-1,1-2 1,2-9-1,5-3 0,2-8 1,2-8-1,1-6 0,3-10 0,0-6 0,0-8 0,-6-5 0,-4-1-1,-4 2 1,-8 5 0,-5 9-1,-8 8 1,-4 13-1,8 15 1,-21-2 0,21 2 0,-15 31 0,15-10 0,4 3 1,10 2-1,8 2 1,4-1-1,1 5 0,-2-5 0,-2 3 0,-8-1-1,-6-3 1,-18 0-1,-11-2 1,-11-5-1,-7-1 0,-7-10-8,0 1-9,-4-9-7,2-10-1,3-13 0,4-12 0</inkml:trace>
  <inkml:trace contextRef="#ctx0" brushRef="#br0" timeOffset="731">46 14 26,'0'0'21,"0"0"-6,-2-17-13,2 17-16,18 5-4,0 4 0</inkml:trace>
</inkml:ink>
</file>

<file path=ppt/ink/ink3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49.9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378 1742 4,'0'0'24,"-7"15"2,7-15-5,0 0-4,0 0-2,0 0 0,18-10-3,5 3-4,-1-9-4,11-1-2,2-5-2,4-4 0,-4-5 1,-2 3-1,-7-3 1,-9 0-1,-7 1 0,-7 5 0,-9 4 0,-7 3-1,-5 8 1,-4 7-1,-4 4 0,-3 10 1,-4 4 0,1 8-1,-2 4 1,-5 6 0,-1 4 0,6 2 0,3 5 1,6-1-1,2-2 1,10 1 0,13-6-1,15-5 0,9-2 0,5-6 0,8-6 0,3-6 0,9-6-1,-1-7 1,-2-3-1,-8-9-9,4 0-9,-5-5-5,-3-5-3,-3-2 1</inkml:trace>
  <inkml:trace contextRef="#ctx0" brushRef="#br0" timeOffset="581">1198 1526 20,'15'-24'21,"-11"8"-1,-4 16-1,13-26 0,-13 26-3,5-22-3,-5 22-2,-1-23-3,1 23-3,-8-17-4,8 17-1,-20-14 0,20 14-1,-26-7 0,9 7 0,-4 4 1,-7 2 0,-4 7-1,-9 4 1,-2 5 0,-4 9 0,0 7 0,2 2 1,3 7-1,7 3 1,9 0-1,10 0 1,12-3-2,8-7 1,12-9-1,8-5 1,8-13 0,7-9-1,5-11 1,2-9 0,1-10 0,-2-5 0,-4-10 0,-4-7 0,-5-3-1,-4 3 1,-7 3 0,-5 5 0,-5 9 0,-1 5 1,-5 11-1,-5 15 1,0 0 0,1 29-1,-7-1 1,-1 12-1,-4 11 0,-2 10 0,-5 11 0,-3 10 0,-6-1-1,-4 12 1,-1 7 0,-4 1 0,2-3 0,-1-5 0,6-4 0,0-8 0,8-7 0,3-19 1,8-10-1,6-12 0,5-12-1,-1-21 1,20 7-1,-3-23 1,4-8 1,5-9-2,3-13 2,5-8 0,3-20-1,4-4 1,-1-8 0,5-3-1,0 1 0,-4 4 0,1 11-11,-15 0-8,1 25-6,-9 3-2,-1 14 1,-9 5-1</inkml:trace>
  <inkml:trace contextRef="#ctx0" brushRef="#br0" timeOffset="1332">1539 1809 36,'-15'5'28,"15"-5"2,0 0-11,-10-20-4,10 20-2,10-28-4,1 7-10,4-3 1,3-4-1,3-3 0,0-7 0,3-2 1,-1-3 0,1-2 1,-3 2-1,-2 0 1,-3 5 0,-3 3 0,-3 9 0,-5 4 0,-5 6-1,0 16 1,0 0-1,-21-13 0,21 13-1,-24 8 1,24-8 0,-26 23 0,14-6-1,-2 7 1,3 6 1,-4 4-1,2 6 0,-1 7 0,1 1 0,-2-1 0,4-1 0,3 1 1,3-7-1,5-4-1,5-7 1,4-6-1,4-8 0,5-4 0,3-11 0,5-6 0,3-7 0,-3-8 1,3-7 1,0-8 0,3-9-1,-1-7 1,0 2 0,-4-3 0,-1 2 0,-4 3 0,-4 7 0,-3 8-1,-7 9 0,-2 5 0,-6 19 0,2-19 0,-2 19 0,0 0-1,0 0 1,0 0 0,0 0 0,0 0-1,0 0 1,-15 1 0,15-1 0,-8 19 0,8-19 1,-9 28-1,4-13 0,2 6 0,-2 0 0,1 3 0,0 4 0,0-1 0,1 5 0,3 0 0,-1 1 1,2-3-1,4-1 0,1-3 0,4-4-1,-10-22 1,29 23-1,-8-21 1,2-8-1,4-4 0,2-11 1,0-5 1,4-8-1,-3-4 1,-1-5 0,-3-2 0,-2 3-1,-6 1 1,-3 6-1,-6 4 0,0 9 0,-6 6-1,-3 16 1,0 0-1,0 0 1,0 0-1,-20 19 1,12 3 0,-1 6 0,-1 3 0,-1 5 1,1 3-1,3-3 0,4 0 0,5-5 1,4-3-1,4-7-1,9-6 1,4-8 0,4-7-1,1-12-11,7-4-10,-2-10-3,-4-10-2,-3-10 1</inkml:trace>
  <inkml:trace contextRef="#ctx0" brushRef="#br0" timeOffset="2864">2742 1133 33,'0'0'26,"0"0"1,0 0-9,-18 14-3,21 9-2,-5 3-6,6 6-4,-4 7 0,3 4-2,0 5 1,0-1-2,2-6 0,3-4 0,2-5-1,0-6 1,1-5 0,3-9 0,1-8-1,3-8 1,-1-6 1,1-8-1,0-9 0,3-6 0,2-9 0,-4-9 1,0-1-1,2 0 0,-3 0 0,0 5 0,-4 8 0,-1 6 0,2 12-12,-15 21-5,18-12-6,-18 12-3,19 9 1,-19-9-1</inkml:trace>
  <inkml:trace contextRef="#ctx0" brushRef="#br0" timeOffset="3335">3479 1182 36,'2'-17'20,"-2"17"0,2-21 0,-2 21-3,-4-19-4,4 19-2,0 0-3,0 0-3,0 0-3,-17-7-1,17 7-1,-28 7 1,4 14-1,-5 3 0,-2 7 0,-1 2 0,0 1 1,1-1-2,8 3 0,10-3 0,10-16 1,3-17-1,16 19 1,2-20-1,6-4 0,4-6 1,-2-4 0,-1-1 0,0-1 0,-6 1 0,-4 4 0,-15 12 1,0 0 0,0 0-1,0 0 1,8 16 0,-8-1-1,1 3 0,6 1-1,2-4 1,6 1-1,3-6 0,4-3 0,6-5 1,4-6 0,2-4 0,3-6 0,2-7 0,1-8 0,0-9 0,-1-9 0,-2-10 0,1-9 0,-1-10 0,-5-8-1,0-3 1,-3 2 0,-1 6 0,-7 8 0,-2 11 1,-8 10 0,-3 13-1,-4 15 0,-4 22 0,-8-19 1,8 19-1,-25 22 0,6 8-1,-2 9 1,-2 15 0,-2 8 0,-3 7 1,2 4-1,4-1 1,4-6-1,7 5 0,6-7 0,5-5 0,10-8 0,6-6-1,6-5 1,6-7-1,2 2 1,4-20-1,5-8 1,5-7 0,-1-9 0,2-6 0,-1-8 1,4-9-1,-4-10 0,-2-3 0,-10-5 1,-4 0-1,-10 0 0,-9 5 0,-9 5 0,-9 11-1,-8 8 2,-2 7-2,-4 12 1,-2 9 0,-1 7 0,3 7 0,2 7 0,2 3 1,3 8-1,3 5 0,3-3 1,5-1-1,8 0 0,5-6-1,9-4 1,2-5 0,7-7 0,4-4-1,4-6 0,2-4 1,-2-6 0,1-5 0,-2-3 0,1-6 1,-4-15-2,-1 5 1,0-5 0,-1-2 0,1 0-1,-2 2 1,-1 2 0,-3 1-1,-1 16 1,-2-3 0,-3 4 0,-17 11 0,25-9 0,-25 9 1,13 16 0,-13-16-1,3 38 0,-5-10 1,-3 3 0,-1 2-1,-4 1 0,-1-3 0,-4 0 0,-1-5-1,3-5 2,0-5-2,13-16 1,-22 19 0,22-19 0,0 0 1,0 0 0,-8-19-1,17 0-1,4-9 2,5-8-2,5-8 1,6-2 0,5-4-1,6 1 0,2 4 1,-2 6-1,-1 9 1,-3 11 0,-4 11 0,-6 11 1,-7 7-1,-4 8 0,-6 6 1,-4 4-1,-3 3 0,-2 7 1,-3 1-1,1-2 0,0-3 1,2-4-1,0-6 0,5-5 0,-5-19-1,24 15 1,-1-27 1,6-7-2,3-5 0,7-7 0,5-10 1,3-11 0,3-11 0,-2-13 1,-3 4-1,-4-6 1,-4 2-2,-10 7 2,-6 8-2,-6 18 1,-12 17-1,-3 26 0,-31 18 1,4 20-1,-9 10 1,-1 9 0,-2 9 1,4 5-1,3-2 1,7-7-1,11-7 1,9-1 0,11-6-1,7-10 1,5-7-2,6-8 2,5-18-5,7 7-16,1-12-5,-1-16-2,-4-9 1</inkml:trace>
  <inkml:trace contextRef="#ctx0" brushRef="#br0" timeOffset="5028">5577 971 35,'-25'-3'27,"3"-4"1,22 7-1,-20-25-9,20 25-10,31-29-4,1 8-12,17 1-15,7-6-3,9-2-1,8-7-1</inkml:trace>
  <inkml:trace contextRef="#ctx0" brushRef="#br0" timeOffset="11647">23 769 49,'0'0'28,"-16"3"1,16-3-10,-5 31-8,1-10-4,8 9-3,-1 1-3,2-2 0,4-1-2,0-6-5,7 2-12,-2-10-6,4-4-2,0-10 0,0-5-1</inkml:trace>
  <inkml:trace contextRef="#ctx0" brushRef="#br0" timeOffset="11847">195 779 31,'0'0'27,"0"0"1,12 28-11,-12-4-15,3 0-11,3 7-8,-1-8-6,2-2-3</inkml:trace>
  <inkml:trace contextRef="#ctx0" brushRef="#br0" timeOffset="12458">5798 14 31,'0'0'27,"14"-16"0,-14 16-8,0 0-3,0 0-4,16 16-3,-16-1-6,4 8-1,-4-3 0,-4 3-2,1-1 2,0-4-5,3 8-9,-6-9-6,6-17-5,0 0-2,0 0-1,0 0 0</inkml:trace>
  <inkml:trace contextRef="#ctx0" brushRef="#br0" timeOffset="12669">5875 29 22,'16'-12'25,"-16"12"-1,-6 24-4,6 1-4,-5 4-10,0 0-15,-4 4-12,4-5-3,-7 5-1</inkml:trace>
</inkml:ink>
</file>

<file path=ppt/ink/ink3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55.3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0 980 62,'0'0'30,"0"0"-1,8-21-2,-8 21-22,10-29-6,1 6 0,4-4 0,4-6 0,7-7 0,7-6 1,7-9 0,1-9 0,2-7 0,-1-10 1,1 0-2,-3 0 1,-3 7 0,-7 8 0,-9 9 0,-7 11 1,-6 11-1,-3 16 0,-5 4 0,0 15 1,-6-16-1,6 16 0,0 0 0,0 0-1,-17 4 1,17-4 0,-21 26 0,4-6 0,-1 10 1,-5 9-1,-3 8 0,-3 10 1,-3 12-1,-2 8 0,6 11 1,0 11-1,3-3 0,4 1 1,4-4-2,6-5 1,11-11-1,5-15 1,5-12-1,4-13 1,9-13-1,3-12 1,5-12-1,3-11 1,0-8 0,3-10 0,0-5 0,-3-6 0,-1 0 0,-6 4 0,-4 2 0,-7 8 0,-6 5 0,-10 21 1,0 0-1,0 0 0,-7 16 0,-1 6 0,-3 2 1,3 4-1,3 3-1,2-4 1,4-1-1,7-5 1,5-6 0,7-2 0,4-8-1,5-5 0,0-7 1,4-7 1,-3-3-1,-2-7 0,-4-4 1,-9-1-1,-5-1 0,-9-1 0,-7 4 0,-14 1-1,-6 4 1,-8 1 0,-8 4-1,-6 1 1,-4 6-6,-3-6-15,8-3-4,-2-3-2,7-2 0</inkml:trace>
  <inkml:trace contextRef="#ctx0" brushRef="#br0" timeOffset="821">232 649 63,'18'-6'29,"8"-4"-1,9-4-2,9-3-26,9-4-1,9-4 1,-4 0-16,7 3-9,-2 3-2,-6 0-1,-12 5 0</inkml:trace>
</inkml:ink>
</file>

<file path=ppt/ink/ink3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56.8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194 286 41,'0'0'29,"-18"-29"0,6 8-1,-5 9-10,17 12-8,-26 2-5,10 10-4,-4 9-1,1 8 0,1 9 1,0 18-1,2-2 0,6 1 0,6 0-1,8-5 0,9-5 0,10-9 1,11-14-1,5-8 0,6-14 1,3-12 0,1-9 0,-2-10 0,-5-7 0,-10-5 0,-12-3 1,-12-6 0,-13 2 0,-15 9-1,-9 7 1,-8 8-1,-6 10 1,-4 8-1,3 9 0,5 6-1,10 5 1,8 2-1,21-14 1,-10 17 0,10-17-1,33-5 1,-1-7-1,7-14 0,6-3 0,5 0 0,0-2 0,-1 0 1,-1 5-2,-4 5 2,-5 6-1,-5 15 1,-8 17 2,-7 7-1,-4 5 1,-6 9 0,-6 4 0,-3 2-1,-4 5 0,-3-3 0,-1-13-1,-2-7 0,4-8 0,6-18-1,0 0 0,0 0 1,0-22-1,11-11 1,9-8-2,2-9 1,6 0-1,2-1 2,4 6-2,0 9 2,-1 10-1,-4 12 2,-7 21 1,-4 14-1,-8 10 0,-5 8 0,-7 4 1,-3 4-1,-3-1 1,0 1-2,-2-15 0,6-6 0,7 0-16,-3-26-8,8 16-1,-8-16-3,24-23 1</inkml:trace>
  <inkml:trace contextRef="#ctx0" brushRef="#br0" timeOffset="771">1151 372 51,'0'0'28,"0"21"2,0-21-2,0 0-11,0 0-12,0 0-4,24-26-1,-3 9 0,5-16 0,1-3-2,6-2 2,-4-5-1,-3-2 1,-7 1-1,-6 2 1,-10 6-1,-9 15 0,-9 9 1,-11 11 0,-5 11 0,-4 9 0,-2 19 1,-2 8-1,3 8 2,6 2-1,7 1 0,10 0-1,11-4 1,14-3-1,9-14 0,11-10 0,13-10-1,9-11 1,6-10 0,3-7 0,-2-7 1,-3-7-8,-6 7-16,-10-2-3,-13 2-1,-11 0-1</inkml:trace>
</inkml:ink>
</file>

<file path=ppt/ink/ink3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4:58.9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159 940 11,'0'0'28,"1"-22"-1,-1 22-2,3-24-6,-3 24-3,0-21-1,0 21-7,-9-15-5,9 15-2,-15-7 1,15 7-1,-19 3 0,19-3-1,-26 23 0,13-3 0,-1 6 0,-1 8-1,1 2 1,-2 9-1,3 0 1,6 1 0,6-3 0,6-3 0,4-8 0,11-4 1,5-4-2,9-14 2,3-5-1,4-8 0,2-19 0,-1-6-2,0 1 2,-5-10-1,-3-4 1,-5-3-1,-5-5 0,-6 1 0,-5 12 1,-5 4 1,-5 1 0,-3 5 0,-2 10-1,2 16 1,0 0-1,-17 14 1,8 7-1,3 6 0,1 4-1,4 2 1,-1-1-1,4 6 0,6-2 1,3-5 1,3-3-2,9-9 2,4-16-1,2-3 0,4-3 0,1-14 0,-4-9 0,-1-5-1,-5-9 1,-8-3-1,-9 4 1,-9-1 1,-6-3 0,-6 4 0,-9 4 0,-3 6 0,1 9 0,0 8-1,6 8 0,19 4-8,-21 14-11,26 1-7,-5-15-1,35 30 0,-7-17-1</inkml:trace>
  <inkml:trace contextRef="#ctx0" brushRef="#br0" timeOffset="681">902 907 41,'3'-15'28,"-3"15"1,6-27-3,2 8-13,15 8-5,0 1-4,2 7-4,6 4 0,-2 8 1,0 6-1,-3 9 1,-7 4 0,-4 5-1,-9-1 1,-6 1 0,-3-4 0,-4-1 0,-2-10-1,1 1 1,8-19-1,-16 16 0,16-16 0,0 0-1,-7-21 0,10-5 0,5 1 1,5-11-1,3-2 0,4-5 0,1 3 1,-2-4-5,7 14-12,-8 1-5,1 7-5,-1 3 1,-2 5 0</inkml:trace>
  <inkml:trace contextRef="#ctx0" brushRef="#br0" timeOffset="1072">1517 679 25,'0'0'29,"0"0"-2,-11-22-6,11 22-2,-19 10-3,9 12-4,-9 2-7,1 9-4,0 6-2,2 6 2,3 2-2,4 1 1,5-4 0,8-2-1,5-11 1,7-4 0,7-10-1,4-6 1,9-11 0,3-9 0,1-8 0,0-11 0,0-6 0,-1-18 0,-3-10 1,-4-10-2,-8-14 2,-3-6-2,-2-5 2,-4 3-1,-2 6 0,-2 2 0,-5 12 0,-2 18 1,-3 11-1,-2 16 0,1 29 1,0 0-1,-16 20 0,6 22 0,-1 18 1,-4 7-1,1 22 0,-1 7 0,1-1-1,1 1 1,5-3-1,4-9 1,9-10 0,5-10-1,4-18 1,7-13 0,5-14-1,5-14 1,3-14 0,1-12 0,1-15 0,-1-17 0,5-14 1,-3-15-1,-1-15 0,-2-6 0,-5 0 0,-7-2 1,-1 7-2,-3 12 2,-10 16-1,-3 15 0,-4 17 0,-4 16 0,3 22 0,-19-14 1,4 38-1,-2 14 0,0 12 0,1 12 0,0 10 1,3 10-1,2 11 0,5 7-1,4-14 1,4-4-1,7-8 1,4-10-1,7-9 1,2-16-1,7-13 1,3-12-1,9-14 1,2-12 0,1-12 0,1-11 0,-3-11 1,0-9-1,-5-4 1,-10 1-1,-8 5 0,-9 10 0,-13 12 0,3 31 0,-34-9 0,5 28 0,-3 17-1,3 7 2,1 4-1,9 1 0,9-5 0,12-7 0,12-7 0,9-10 1,9-10-1,2-13-17,8-5-8,-6-11-1,-7-9-1,-12-9 0</inkml:trace>
  <inkml:trace contextRef="#ctx0" brushRef="#br0" timeOffset="2053">1450 425 66,'-42'5'30,"27"-9"-1,30-8-1,28-5-28,25-2 0,27 4-15,8-8-11,10-1 0,5-3-3,-5-8 0</inkml:trace>
  <inkml:trace contextRef="#ctx0" brushRef="#br0" timeOffset="4527">2012 301 40,'0'0'29,"0"0"0,0 0-1,28-2-12,-3-7-10,14 1-5,5 1-1,7-2 0,6 1 0,-3-2-7,4 4-15,-8 3-3,-6 1-3,-10 2 1</inkml:trace>
  <inkml:trace contextRef="#ctx0" brushRef="#br0" timeOffset="4967">2749 608 44,'0'0'28,"19"-13"1,-19 13-10,20-21-7,-4 14-2,-2-3-5,4 6-4,0 4 0,-1 4-1,-1 4 0,-3 8 0,-5 6 0,-3 4 1,-5 3-1,-5 4 0,-3 0 0,-1-2 0,-3-4 0,1-5 1,0-3-1,11-19 0,-16 19 0,16-19 0,0 0 0,-5-20 0,11-3 0,6-8 0,4-1 0,6-8 0,6-1 0,1 1 0,3 2 0,0 8 0,-3 5 0,-3 15 0,-7 8 0,-4 8 0,-9 13 0,-6 8 1,-5 7-1,-1 8 0,3 1 0,0 0 0,6-7-1,5 0 1,11-10 0,10-9 0,12-9-1,5-8 1,12-3-15,-1-11-10,2-8-2,-4-9 0,-3-7 0</inkml:trace>
</inkml:ink>
</file>

<file path=ppt/ink/ink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19.2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27 133 47,'-17'-24'30,"17"24"-1,-9-26-3,6 10-11,3 16-5,9-22-9,-9 22-3,20-26 0,-6 16 1,4 3-1,0 5 2,-1 4 1,1 7 0,-3 3 0,-4 7 0,-5 1 0,-6 4 0,-4 0 0,-6-1 0,-3-3-1,-2-4 0,-1-4 0,-1-5 0,0-7 0,17 0 1,-24-14-1,24 14 0,-8-31-1,8 12 0,7 0 0,1 0 0,6 6 0,-14 13-16,34-19-9,-13 17 0,0 7-1,2 5-2</inkml:trace>
  <inkml:trace contextRef="#ctx0" brushRef="#br0" timeOffset="460">54 684 78,'-15'-23'30,"15"23"-2,-4-22-5,4 22-21,4-26-3,-4 26 0,25-21-1,-8 14 1,4 2 0,0 5 1,0 2 0,0 5 0,-1 0 0,-4 5 0,-16-12 1,19 27 1,-15-11-1,-4-16 1,-9 29-1,9-29 0,-22 23 0,7-17 0,1-2-1,-2-8 0,0-4 0,16 8 0,-23-26-1,16 7 0,3 0 0,10 4-10,-1-4-14,11 0-3,5 0-1,5 0-1</inkml:trace>
  <inkml:trace contextRef="#ctx0" brushRef="#br0" timeOffset="971">655 110 51,'1'-15'28,"1"-1"1,-2 16-2,11-22-14,-11 22-8,13-17-4,-13 17-2,19-2 1,-19 2 0,23 12 0,-23-12 1,18 23 0,-18-23 0,5 25 1,-5-25-1,-10 28 1,10-28-1,-21 19 1,5-14-1,1-2-1,-1-4 1,2-4-2,14 5 0,-21-21 0,21 21-1,-5-28 1,5 28-1,13-27-12,6 22-12,-1 1-2,3 4-1,0 9 0</inkml:trace>
  <inkml:trace contextRef="#ctx0" brushRef="#br0" timeOffset="1382">701 659 54,'0'0'29,"0"0"1,-4-17-2,4 17-9,22-10-19,-6 8-1,4 1 0,1 2 1,-2 4-1,-1 4 1,-18-9 1,22 21 0,-22-21 0,2 20 0,-2-20 1,-16 16-1,16-16 1,-24 2-1,24-2-1,-25-11 0,25 11 0,-12-20-2,12 20-11,0-18-12,0 18-3,11-24-1,-11 24-1</inkml:trace>
  <inkml:trace contextRef="#ctx0" brushRef="#br0" timeOffset="2023">1307 93 66,'0'0'29,"0"0"0,-21-17-7,21 17-10,0 0-9,0 0-4,0 0 0,0 0 0,27 12 0,-6-10 1,7-1-1,9 1 1,8-2 0,7 0 0,4 0 0,7-2 0,0 1 0,-2-3 0,2 1 0,-4-1 0,-8-1 0,-6 2 0,-7-1 0,-6 1 1,-10 1-1,-2 0 0,-20 2 0,0 0-11,14 7-10,-14-7-5,0 0-2,-14 11 0</inkml:trace>
  <inkml:trace contextRef="#ctx0" brushRef="#br0" timeOffset="2574">1352 584 66,'0'0'31,"-24"5"-2,24-5-6,0 0-16,0 0-3,0 0-2,0 0-3,27-7 0,-4 7 0,6-2 1,6-1-1,11-1 1,4 1 1,8-4-1,3 2 0,0 0 0,6-2 0,-3 2 0,-4-2 0,-4 3 0,-4-1 0,-3 2 0,-6-1-1,-6-3-3,-1 9-13,-12-5-7,-1-1-3,-7 1-1,-16 3-1</inkml:trace>
</inkml:ink>
</file>

<file path=ppt/ink/ink3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04.7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178 908 25,'0'0'28,"0"0"-4,-14 0-4,14 0-2,-2-16-2,2 16-4,6-26-6,-1 7-5,-3 0-1,1-3 0,-3-3 0,2 3 0,-2 1-1,0 2 1,0 0 0,0 19 0,-5-26 1,5 26-1,0 0 0,-18-7 0,18 7 0,-21 26 0,8 0 0,-5 7-1,-1 10 1,-2 6 0,2 3-1,-1 3 1,7-3 0,4-2 0,6-8 0,7-6 0,8-10 0,5-10 0,6-8 1,4-8-1,7-8 0,2-10 0,1-6 0,-3-7 1,0-7-1,-5 0 0,0-2 0,-5 0 0,-8 4 0,-3 1 0,-2 6 0,-4 6 0,-4 6 0,-3 17 1,2-23-1,-2 23 0,0 0 0,-12 16 0,6 3 0,-1 3 0,1 10-1,0 4 1,1 4-1,1-2 1,3 0 0,2-2 0,4-5 0,2-3 0,4-9 0,-11-19 0,32 19 0,-12-20 0,2-10 0,2-8 0,1-7 1,-3-7-1,-1-8 0,-6-6 0,-4-3 0,-4 1 0,-9 1 0,-3 4 0,-5 6 1,-3 5-1,1 9 0,-3 9 0,1 3 0,14 12 1,-21-6-1,21 6-3,0 0-16,14 16-5,9-6-3,4-1 1,9 0-1</inkml:trace>
  <inkml:trace contextRef="#ctx0" brushRef="#br0" timeOffset="781">904 754 47,'-11'15'29,"-2"1"0,-3-2-5,6 13-12,-6-2-4,3 6-6,0 0-2,4 0 0,-1 0 0,-1-8-9,9 4-12,0-6-4,2-21-3,5 16 1</inkml:trace>
  <inkml:trace contextRef="#ctx0" brushRef="#br0" timeOffset="1021">1106 149 42,'-19'-14'29,"1"1"0,0 2-2,18 11-12,0 0-10,0 0-1,6 17-4,9 8 0,4 4-1,4 4 1,-4 17 1,1 6-2,-7 6 2,-5 6-1,-8 4 0,-7 3 0,-4 1 0,-5 4 0,-4-11 0,-4-9-10,6-1-11,-1-12-4,5-11-2,1-13 1</inkml:trace>
  <inkml:trace contextRef="#ctx0" brushRef="#br0" timeOffset="1352">977 644 17,'0'0'28,"-5"-27"0,21 9 0,10-9-9,19 3-8,3-18-3,19 4 1,0-9-7,6-3-1,1-7-1,-4 0 1,-9-1-1,-13 1 0,-9 14 0,-13 2 0,-13 8 0,-12 8 0,-1 25 0,-21-5 1,2 21-1,-2 15 0,-1 12 0,-3 6 0,1 18 0,2 8 0,1 3 0,1 1-1,4-4 2,3-4-2,3-7 1,6-4 0,2-16 0,4-11 0,2-11 0,-4-22 0,21 9 0,-3-23 0,5-14 0,7-6 0,8-6 0,2-2 0,2 2 0,1 9 0,1 9 0,-5 11 0,-5 16 0,-7 13 0,-11 11 0,-8 8 1,-6 8-1,-7 3 0,-6 4-2,-10-5-15,3 1-8,-3-8-1,3-9-1,2-12 0</inkml:trace>
</inkml:ink>
</file>

<file path=ppt/ink/ink3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06.87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674 99 9,'0'-28'23,"-11"-1"4,-14 5-6,1 14-3,-18 1-1,1 16-2,-10 0-5,5 15-3,-7 2-2,3 7-4,3 2-1,6 0 0,9-1 0,9-2 0,12-4 0,9-6 0,12-3 0,11 1 0,8-6 0,10 0 0,6-5 0,9 3 1,-1 11-1,1 1-1,-4 5 2,-7 1-2,-7 5 1,-13-1 0,-12 10 1,-17-1-2,-11-10 2,-13-2-1,-9-3 0,-10-2 0,-6-7 0,-1-5 0,-4-5 0,0-7 0,2-7 0,4-5-1,6-5 1,7-2 0,7-1 0,11 1 0,12 3-2,9-3-18,20 7-6,8-2 0,8 6-1</inkml:trace>
  <inkml:trace contextRef="#ctx0" brushRef="#br0" timeOffset="490">962 891 59,'18'38'31,"-12"-1"-2,-7-6-1,-14-1-19,0 1-12,-1 5-20,-13-5-3,-3-5-2,1-9 0</inkml:trace>
</inkml:ink>
</file>

<file path=ppt/ink/ink3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07.7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224-4 48,'0'0'29,"0"0"0,-16-3-4,11 34-15,-8 11-3,4 13-3,-6 14-4,0 0 0,-4 19 0,-2 0 0,0-1 0,2-6 0,2-5 0,3-8 0,3-8 0,3-3 0,1-21 1,4-8-1,6-9-7,-3-19-12,0 0-6,12-26-2,-3-8 1</inkml:trace>
  <inkml:trace contextRef="#ctx0" brushRef="#br0" timeOffset="270">428 187 31,'38'-26'28,"-11"8"1,-7 8-3,-20 10-9,0 0-4,-17 15-6,-15 6-6,-15 3 0,-4 1-1,-6-1 1,0 0-1,5-3 0,4-6-1,13 3 1,10-3 0,14 4 0,11 2 0,11 1 0,8 1 0,8 13 0,9 4-1,6 1 2,0 1-2,3-4 2,-3-2-1,0 4-20,-6-5-5,-3-16-3,-7-6 2</inkml:trace>
</inkml:ink>
</file>

<file path=ppt/ink/ink3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09.1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677 847 7,'0'0'14,"0"0"-4,0 0 1,0 0 1,0 0 2,0 0-1,0 0 2,0 0-1,0 0-1,0 0-3,0 0-1,-19-19-2,19 19-3,0 0-3,-20-13 0,20 13-1,-17-11 0,17 11 0,-16-12 0,16 12 0,0 0 0,-18-10 0,18 10 0,0 0 0,0 0 0,0 0 0,0 0 0,0 0-1,0 0 1,0 0 0,0 0-1,14 3-14,-14-3-6,0 0-4,0 23-2,0-23 1</inkml:trace>
  <inkml:trace contextRef="#ctx0" brushRef="#br0" timeOffset="671">829 980 14,'0'0'27,"23"-5"1,-23 5-3,0 0-6,-28 0-3,12 5-3,-16-5-5,-5 4-5,-7-4-1,-11 0-2,-3-5 0,3-4 0,-1-3 0,-4-4 0,5-6 0,5-6 0,8-8 0,6-12 0,12-8 0,8-9-1,11-10 2,12-2-2,9-1 2,6 4-1,8 6 0,2 13 0,2 10 0,0 14 0,-2 12 0,-1 12 0,-7 9-1,-5 11 1,-8 12 0,-7 9 0,-12 15 0,-9 8 1,-12 13-2,-9 10 2,-12 8-2,-5 0 2,-2 2-1,1-5 0,4-1 0,5-2 0,13-13 0,10-7 0,14-12 0,7-8 0,13-13 0,13-8 0,10-18 0,11-10 0,8-19 0,6-5 0,5-10-1,5-11 1,3-7 0,-2-7 0,-4 1 0,-6 1 0,-9 14 0,-6 0 0,-12 8 0,-6 11 1,-3 17-7,-23 14-16,0 0-3,0 0-2,0 0 1</inkml:trace>
  <inkml:trace contextRef="#ctx0" brushRef="#br0" timeOffset="1572">1865 267 53,'-9'-21'29,"9"21"1,0 0-6,-13 35-13,3 1-6,4 9-5,-2 12-1,-1 5 1,-2 7 0,1-1 0,1-3 0,-2-6 0,2-7 0,3-9 1,1-10-1,2-11-2,3-6-18,0-16-5,0 0-2,-7-23 0</inkml:trace>
  <inkml:trace contextRef="#ctx0" brushRef="#br0" timeOffset="1833">1560 199 58,'-22'-22'30,"22"22"-1,-4-26-1,25 16-19,4-1-10,12-1 2,10-2-2,9-6 1,7-3-1,3 6 1,0 0 0,-3 3 0,-3 10 0,-10-6-10,-6 19-12,-20 11-4,-11 10-1,-13 1 0</inkml:trace>
  <inkml:trace contextRef="#ctx0" brushRef="#br0" timeOffset="2083">1394 1112 63,'-18'19'31,"15"-2"-3,3-17 0,39-10-24,9 3-5,20-16 0,13-4 1,11-6-1,8 10 1,5-9-1,1 2 1,-7 4 0,-4 4 0,-8 5-17,-17 3-9,-14 2-1,-9-2-1,-18-2 0</inkml:trace>
</inkml:ink>
</file>

<file path=ppt/ink/ink3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18.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127 458 48,'-6'24'26,"1"0"0,5-24-1,-13 28-25,13-28 0,6 15 0,-6-15 0,24-10 0,-4-9 1,7-5-1,6-7 0,-1-7 0,0-6 0,-3-1 0,-6-1 0,-2-1 0,-10-3 0,-11 14 0,-15-2 0,-5 15 0,-5 13 0,-4 8 0,-3 11-1,-5 10 1,0 17-1,-4-1 1,9 15 0,3-4 0,2 3 0,6 3 0,8-6 0,10 3 0,9-8 0,10-3 0,8-8 0,4-11 0,6-9 0,12-6 1,4-11-2,2-9 1,0-8 0,-1-9 0,1-2 0,1-6 0,-3-1 0,-11-1 0,-8 2 0,-4 1 0,-7 5 0,-8 3 0,-2 4 0,-5 2 0,-5-5 0,-2 14 0,1-8 0,1 25 0,-13-15 0,13 15-1,-24 5 1,4 5 0,-2 21 0,-9-6 0,-1 16-1,-4-3 1,2 0 0,2 7 0,6-5 0,7 1 0,8-4 0,9-10 0,10-6 0,7-7 0,4-12 0,5-9 1,2-10-1,1-9 0,-2-9 0,0-1 0,-5-2 0,-2 1 0,-6 5 0,0 4 0,-7 11 0,-5 17-1,0 0 1,3 17 0,-6 14 0,-4 12-1,2 14 1,-1 18 0,-2 9 0,-4 11 0,1 6 0,-7 9 0,1 4-1,-4 2 1,0-3 0,-2-8 0,-1-5 0,0-3 0,-9-9-1,1-12 1,6-13 1,-1-11-1,-1-16 0,3-14 0,-3-15 0,4-21 0,6-13 0,9-18 1,-3-9-1,7-12 0,5-6 0,5-4 1,8-4-1,15-3 0,7 4 0,4-1 0,4 6 1,1 5-2,-2 3 2,0 7-1,-8 7-7,-7 13-13,-4 8-5,-7 1 1,3 6-1</inkml:trace>
  <inkml:trace contextRef="#ctx0" brushRef="#br0" timeOffset="1122">1082 95 40,'21'-5'26,"-6"-2"0,1 5-1,-2 4-16,-14-2-6,20 17-3,-20-17 0,8 19-1,-8-19 1,0 0 0,0 0 0,0 0 0,-13-16 0,7 1 0,1-6 0,5 21 1,-5-35 0,5 20 0,3-2-1,-3 17 1,15 5-11,-7 10-11,0 8-5,1 1 0,-4 7-1</inkml:trace>
  <inkml:trace contextRef="#ctx0" brushRef="#br0" timeOffset="1402">1215 534 53,'-4'15'24,"3"3"2,1-18-5,-3 15-22,3-15 1,0 0 0,0 0-1,0 0 1,-15-8 0,15 8 0,-16-21 0,16 21 0,-21-31 0,13 13 0,3 3 0,5 15 0,0-24 0,0 24 1,0 0-17,24-14-8,-6 16-1,1-8 0,7 5-1</inkml:trace>
</inkml:ink>
</file>

<file path=ppt/ink/ink3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21.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345 23 56,'4'-26'25,"-4"26"0,0 0-2,0 0-23,0 0-1,-2 22 0,4 2 1,1 16-1,-1 2-1,1 10 1,-2 3 0,1 3 0,-2 0 0,0 5 0,0-3 0,0-5 0,0-5 1,3-4 0,-1-8 0,1-4 1,1-10-1,0-9 1,-4-15-8,0 0-13,0 0-5,-4-34 1,-3 5 0</inkml:trace>
  <inkml:trace contextRef="#ctx0" brushRef="#br0" timeOffset="300">62 214 34,'-21'-22'26,"-4"-5"1,11 3-2,14 24-9,-7-36-16,20 19 0,15 6 0,8-2 0,9 3-1,11 4 1,6 5 0,6 4 0,4 6-1,1 8 1,-4 8-1,-4 6 0,-5 7 0,-8 3 0,-5 4 0,-9 1-1,-9 5 1,-11 1 0,-8-3 1,-9 3-1,-9-1 1,-6-1 0,-11 3 0,-9-5 0,-8 0 0,-6-6 0,-9-4 0,-1-5 0,-3-8 0,-4-4 0,5-9 0,6-7 0,7-3 0,5-6 1,11-1-1,3-4-11,8-1-14,20 10 1,-13-24-1,13 24 0</inkml:trace>
</inkml:ink>
</file>

<file path=ppt/ink/ink3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22.0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56 122 38,'-5'-22'25,"5"22"2,-3-24-2,3 24-14,10-16-11,-10 16 0,27-14 0,-2 9 0,4 5 0,8-7 0,8 6-1,5-6 1,7 3 0,0-3 0,-2 4 0,-2-2 0,-6 1 0,-6 3 0,-11-1 0,-4 2-1,-8 2 1,-18-2 0,18 5 0,-18-5 0,0 0-8,-5 17-14,-11-14-3,-2 6 1,-9 3-1</inkml:trace>
  <inkml:trace contextRef="#ctx0" brushRef="#br0" timeOffset="311">42 377 44,'-23'17'24,"2"-6"1,21-11-1,0 0-22,0 0-3,0 0 0,29 0 1,8-7-1,10-4 1,8 1 0,10-4 0,1 1 0,4-3 0,-5 4 0,-5 3-15,-9 4-10,-15-5 1,-4 6-1</inkml:trace>
  <inkml:trace contextRef="#ctx0" brushRef="#br0" timeOffset="822">977 487 47,'0'0'24,"0"0"0,-11 16-7,11-16-8,-11 19-10,1 3 0,0 6 1,-3 10-1,0 6 0,-3 10 1,2 4 0,-3 4-1,-2 5 1,-1 4 0,1 0 0,3-8 0,0-1-1,1-7 1,2-5 0,3-10 0,4-7-1,6-13 1,0-20 1,-2 16 0,2-16-1,8-21-13,-3-5-10,-5-8 0,7-4-1,-2-14 0</inkml:trace>
  <inkml:trace contextRef="#ctx0" brushRef="#br0" timeOffset="1172">822 572 33,'1'-33'25,"4"17"0,-3-6 0,6-2-11,5 5-15,6-2 1,11 2 0,-3 0 0,5 4-1,1 1 1,-2 4 0,-2 1 0,-5 6 0,-1 5-1,-9 4 1,-14-6 0,8 26 0,-12-7-1,-8 4 1,-2-1 0,-4 2 0,-2-2-1,1-3 1,3-3 0,1-4 0,15-12 0,-14 12 0,14-12 0,0 0 1,14-17-1,1 8 0,3-3 0,3 2 0,5 1 0,-1 2 0,5 7 0,-3 4-1,-4 4 1,-1 4 0,-5 2 0,-6 5 0,-6 2-1,-10 1 1,-11 2 0,-9-1 0,-2-1 0,-5-3 0,-2-2 0,0-5 0,3-1 0,7-5 1,7 0-13,17-6-13,-22 1 1,22-1 0,0 0-1</inkml:trace>
  <inkml:trace contextRef="#ctx0" brushRef="#br0" timeOffset="1933">430 1717 36,'-16'27'25,"16"-27"1,0 0-2,0 0-16,0 0-8,-5-20 0,13-1-1,3-5 1,4-7 0,3-3-1,1-3 1,2 1 0,2 0 0,-2 7 0,-3 3 0,0 8-1,-4 8 1,1 8 0,-15 4 0,22 16-1,-10 3 1,-1 1 0,0 6 0,1 2 0,-2-1 0,-2-1 0,0 0 0,-7-5-12,-1-21-12,0 29 0,0-29 0,0 0 0</inkml:trace>
  <inkml:trace contextRef="#ctx0" brushRef="#br0" timeOffset="2244">641 1589 47,'0'0'24,"-20"-10"2,20 10-8,-10 26-15,2 1-4,-1 8 1,-3 11-1,-1 8 0,2 8 1,0 1 0,3 3 0,3-1 0,0-1-1,3-9 2,4-3 0,-1-7 0,3-8 0,-1-6-14,-1-10-12,6-4 1,-8-17 0,0 0-1</inkml:trace>
</inkml:ink>
</file>

<file path=ppt/ink/ink3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24.8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247 572 43,'0'0'23,"0"0"-2,0 0-2,14-4-6,-14 4-6,0 0-3,3-19-4,-3 19 0,-8-19 0,8 19-1,-21-13 1,5 11 0,-5 4 0,0 6-1,-9 4 1,4 7-1,-2 4 1,-1 4 0,5 1-1,3-1 1,7-1 0,9-5 0,11-2 0,-6-19 0,24 15 0,1-17 1,2-8-1,5-7 0,1-9 0,-4-5 0,-2-14-1,-1-10 2,-2-10-2,-1-6 1,-5-1 0,-1 3 0,-4 7 0,-1 10 0,-4 15 0,-5 19 0,-3 18 0,-2 26 0,-3 10 0,-3 14-1,0 9 1,-1 6 0,0 4 0,1-4 0,2-1 0,3-11 0,-1-3 1,4-5-14,4-10-10,-4-17-2,0-18 0,19 11 0</inkml:trace>
  <inkml:trace contextRef="#ctx0" brushRef="#br0" timeOffset="521">494 635 36,'0'0'25,"0"0"1,0 0-2,-8 16-10,8-16-14,17-4-1,-2-3 1,4-1 0,2-4 0,4-4 0,0-4 0,1-8 0,-2-3 0,1-5 0,-4 0 0,-5-4 0,-5 6 0,-4 1 0,-7 9-1,-5 7 1,5 17 0,-31-2 0,7 16-1,-4 10 1,1 7 0,-1 5 0,3 4 0,2 1 0,4 0-1,7-1 1,6-2 0,6-6 0,6-2 0,6-6 0,7-5 0,4-4 1,4-6-1,4-6-3,4-4-15,7-5-7,-6-9 1,7-2 0</inkml:trace>
  <inkml:trace contextRef="#ctx0" brushRef="#br0" timeOffset="962">1149 140 29,'13'-30'25,"-6"-2"0,-3 6-1,-5 7-8,-7 2-8,8 17-8,-21-18 0,3 17 0,2 4-1,-4 4 1,1 10-1,0 6 1,-2 9-1,0 10 1,0 11 0,3 4-1,-3 7 1,2 3 0,1 0 0,-3 0 0,0-5 0,-2-7-9,2-5-13,5-9-3,-3-8 1,7-9 0</inkml:trace>
  <inkml:trace contextRef="#ctx0" brushRef="#br0" timeOffset="1272">779 579 35,'25'-35'26,"-4"18"0,0-5-1,5-1-10,4 8-15,4 3 0,-5 6 0,0 6-1,-9 9 1,-3 5-1,-9 8 1,-1 4-1,-9 3 1,-4 2 0,-1 0 0,-4-2-1,3-3 2,0-3-6,3-8-15,5-15-5,0 0 0,0 0 1</inkml:trace>
  <inkml:trace contextRef="#ctx0" brushRef="#br0" timeOffset="1663">1256 382 42,'-5'16'25,"5"3"1,0-2-1,-2 2-18,6 3-7,-1 4 0,-2-2 0,1 0-1,-5-3 1,-2-4 0,5-17 0,-13 21 0,13-21 0,-15-2 0,15 2 0,-3-29 0,10 5 0,4-7 0,4-2 0,4 2 0,3 0-1,3 9 1,-4 4 0,1 13 0,-4 7 0,-3 10 0,-7 5 0,-3 7-1,-4 0 1,-4 2 0,0 0 1,1-2-7,0-5-12,2-19-7,15 19 1,-15-19 0</inkml:trace>
  <inkml:trace contextRef="#ctx0" brushRef="#br0" timeOffset="1993">1582 553 46,'0'0'24,"0"0"1,0 0-3,0 0-14,14-9-9,3 0 1,5-3-1,6-5 1,5-9 0,3-6 0,3-4 0,-4-4 0,-4-3 0,-8 5 0,-12 2-1,-10 12 1,-1 24 0,-35-14 0,1 26 0,-5 10-1,-1 11 1,3 5 0,5 3-1,11 1 1,11-4 0,16-6-1,17-6 1,12-7 0,14-7 0,4-7 1,5-7-6,-4 1-17,2-4-2,-17-7-1,-7 3 1</inkml:trace>
</inkml:ink>
</file>

<file path=ppt/ink/ink3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2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6 959 49,'-7'19'25,"7"-19"1,3 19-2,-3-19-24,21-3 0,-3-7-1,3-6 1,3-6 0,4-10-1,2-4 1,1-11 0,5-8 0,-4-9 0,0-8 0,-4-6 0,-7-3 0,-5 5 0,-8 1 0,-8 13 0,-7 10 0,-6 14 0,-6 16 0,-2 17-1,-3 13 1,0 11 0,-1 14 0,4 9 0,2 11-1,1 8 1,5 6-1,5 2 1,4 2 0,4-2 0,4-7-1,6-5 1,5-10 0,2-9 0,8-9 1,0-8-1,6-7 1,3-11-18,0-8-7,8-7 1,-5-16-1</inkml:trace>
  <inkml:trace contextRef="#ctx0" brushRef="#br0" timeOffset="481">785 615 58,'5'-20'25,"-5"20"0,3-16-8,-3 16-17,3-19 0,-3 19 0,2-17-1,-2 17 1,2-21 0,-2 21 0,-2-21-1,2 21 1,-6-17-1,6 17 1,0 0 0,-17-10 0,17 10-1,-25 19 1,4 1 0,-2 8 0,-6 3 0,0 6 0,0 1 0,1 0-1,4-4 2,8-6-1,10-6 0,6-22 0,13 19 0,3-19 0,8-10 0,3-7 0,2-6 0,0 1 0,-3-4 0,-6 3 0,-6 6 0,-14 17 0,15-14-1,-15 14 1,-8 23 0,0-4 0,1 5 0,1 2 0,4-2 0,4-2 0,4-4 0,-6-18 0,31 12 0,-7-17 0,5-7 0,5-13 0,3-11 0,2-11 1,-1-11-1,1-12 0,0-6 0,-4-5 0,-1 0 0,-6 3 0,-4 4 1,-5 13-1,-4 13 1,-7 15-1,-5 14 0,-3 19 0,0 0 0,-22 23 0,7 11-1,0 8 1,-2 10-1,2 6 1,2 3-1,0 4 1,4 1 0,4-2-1,3-5 1,2-4 0,5-8 0,3-7 0,3-11 0,7-8 0,3-11 0,5-6 0,1-11 0,6-7 0,-1-9 0,3-6 0,-2-7 0,-4-4 1,-3-5-2,-7 2 2,-3 1-1,-6 4 0,-4 5 0,-6 6 0,-3 8 0,3 19 0,0 0 0,-24-11 0,6 23 0,0 6 0,-3 6 0,0 9 0,0 1 0,2 6-1,4 0 1,7 0 0,7-6 0,9-3 0,8-7 0,7-8 0,7-9 1,6-9-1,2-6 0,3-8 0,-6-1 0,-1-2 0,-5 1 0,-5 3 0,-6 3 0,-3 7 0,-15 5 0,24 8 0,-24-8 0,24 28 0,-11-11 0,-2 4-1,-1 0 2,-4-2-1,1-4 0,-7-15 0,3 21 0,-3-21 0,0 0 0,3-19 0,4-4 0,6-6 0,5-5 0,1-6 0,2-2 1,1 4-14,-4 4-9,-13-4-3,-7 10 1,-17-1-1</inkml:trace>
  <inkml:trace contextRef="#ctx0" brushRef="#br0" timeOffset="1703">1055 425 48,'0'0'25,"-15"-7"1,30-5-2,12-7-25,13 2 1,12-2 0,1 3-5,0 4-16,-4-5-4,-1 7 0,-15-6 0</inkml:trace>
</inkml:ink>
</file>

<file path=ppt/ink/ink3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6:55:30.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583 472 53,'15'-3'26,"-15"3"1,0 0-8,16 2-19,-16-2-1,0 0-4,7-24 1,-7 24 0,14-28 0,-14 28 0,11-44 0,-9 15 5,-4 1 0,-7-1-1,-7 7 1,-9 3-1,-8 9 1,-8 5-1,-2 12 0,-1 8 1,0 6-1,4 10 0,5-2-1,9 7 1,10-4 0,14 2-1,7-3 1,11-2 0,7-2-1,9-1 1,3-4 0,6-1 0,1-2 0,-2 0 0,-3 1 0,-1-3 0,-7 4 0,-8-9 0,-5 6 0,-8 8 0,-11 3-1,-9-1 1,-10 1 0,-9-2-1,-6 0 0,-8 4 1,-7-7-1,-6-17 0,-11-7 4,1-5 1,7-16 1,4 4-1,7-5 0,10-9 1,7 7 0,17 0-13,20 9-15,2-2-4,10 13 1,0-14 0</inkml:trace>
  <inkml:trace contextRef="#ctx0" brushRef="#br0" timeOffset="861">1753 284 33,'10'-20'25,"-3"-1"2,-3 1-3,-4 20-8,5-24-9,-5 24-4,0 0-2,-1 15-1,-6 7 0,-1 9 0,0 7 0,-2 6 0,1 4 0,2 3 0,2 1 0,4-1 0,2-5 0,3-1 0,0-13-1,3 1 1,-1-13-1,-1-1 2,-5-19-1,0 0 0,0 0-8,0 0-10,0 0-8,-6-32 0,-7 1 1</inkml:trace>
  <inkml:trace contextRef="#ctx0" brushRef="#br0" timeOffset="1192">1429 240 55,'0'0'26,"0"0"1,5-21-5,17 14-18,11 2-5,9-5 0,13 1 1,6-2 0,10 0 0,18 10-9,-17-17 4,9 17 0,-23-13 0,5 16 1,-24-11 0,3 16 0,-42-7 0,16 5 8,-16-5-13,-16 26-13,3-6-1,-8 4-1</inkml:trace>
  <inkml:trace contextRef="#ctx0" brushRef="#br0" timeOffset="1522">1385 888 46,'-27'14'26,"13"-9"1,14-5-2,21-10-25,27-4-6,13 4 0,12-6 0,16-4 2,6 3 0,5 0 0,2-1 0,-23 5 7,-13 8-1,-7-4-14,-15 11-10,-17-2-1,-7 0-2</inkml:trace>
  <inkml:trace contextRef="#ctx0" brushRef="#br0" timeOffset="2003">3235 127 22,'0'0'25,"0"0"1,0 0 0,0 0-19,-15 17-7,14 7 0,-3 7-1,3 8 1,-1 2 0,1 4 0,-1 3 0,0 1 0,2-1 0,0-2 0,0-3 0,2-7 0,0-5 0,-1-6 0,1-4 1,-2-21-1,0 17-8,0-17-12,0 0-5,-3-17 0,-1-2-1</inkml:trace>
  <inkml:trace contextRef="#ctx0" brushRef="#br0" timeOffset="2334">2717 166 42,'-28'-15'22,"28"15"-1,0 0-6,8-22-12,13 15-3,8 0 0,13-3 0,10-1 0,11 1 0,6 0 1,7 0-1,5-1 0,0 1 0,-4 0 0,-4 3 0,-7-2 0,-7 4 0,-8 0 1,-10 2-1,-8-1 0,-9 3 0,-5 1 0,-19 0 0,15 8 0,-15-8-8,-11 17-10,-2-1-6,-13-1-1,0 6 0</inkml:trace>
  <inkml:trace contextRef="#ctx0" brushRef="#br0" timeOffset="2784">2607 811 10,'0'0'26,"-26"14"-1,26-14 1,0 0-16,0 0-7,16 5-3,9-7 0,8 2 0,16-15 0,9 13 1,11-13 0,10 6 0,10-10 0,3 7 0,3-10-1,1 7 1,-8 4 0,-4-4-1,-8 3 0,-8 0 0,-12 5-8,-12 4-16,-17-2-1,-6 1 0</inkml:trace>
</inkml:ink>
</file>

<file path=ppt/ink/ink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24.00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52 261 31,'0'0'22,"0"0"-1,0 0-3,0 0-3,-7-15-3,7 15-1,0 0-5,0 0-6,-16-16 1,16 16-1,0 0 0,-13-19 0,13 19 0,-2-17 0,2 17 0,13-17-1,-13 17 1,33-19 0,-9 10 0,3 2 0,4 4-1,3 3 1,0 5 0,0 7 1,-7 5-1,-2 9 0,-6 7 0,-6 6 0,-5 4 0,-6 5 1,-9 1-1,-4-1 0,-7 2 0,-4-1 0,-6-6 0,-4-1 0,-6-8 1,1-3-1,0-5 0,5-6 0,4-11 0,4-6 0,8-6 0,8-14 1,13-9-2,6 2 1,12-5 0,9-7 0,10-6-1,10-4 1,8-6-1,3 6 1,5 0 0,-1-9-1,-3 0 1,-11 5 0,-8 3 1,-11 4-1,-11 7 0,-12 5 0,-8 6 1,-4 4-1,-7 5 0,8 16 0,-21-20 0,21 20-1,-25-2 1,11 9 0,-6 8 0,-4 8-1,0 6 1,-5 7 0,1 7 0,-1 3 0,3 4 0,7 2 1,6-1-1,8 1 0,8-7 0,10-2 1,10 3-1,6-5 0,7-3 0,4-5 0,7-7 0,1-6 0,4-1 0,-2-5-1,-3-11 0,-5-6-12,0 3-11,-5-4-1,-6 1 0,-3 0 0</inkml:trace>
</inkml:ink>
</file>

<file path=ppt/ink/ink3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28.8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620 582 14,'0'0'12,"-8"-17"-2,8 17 3,-8-21-1,8 21-1,-10-21-1,10 21 1,-17-20-1,0 8-1,3 8 0,-9-1-3,1 5-3,-9 3-1,2 4-1,-3 4 0,0 2-1,-2 6 1,-2 7-1,2 7 0,0 5 0,0 10 0,-1 10 0,-1 11 0,3 9 0,0 6-1,6 2 2,6-4-2,6-4 1,10 4-1,12-9 1,11-10-1,7-6 0,11-10 1,4-8-1,6-4 1,0-8-1,4-17 2,-1-11-1,1-13 0,0-17 0,2-14 0,-1-15 1,1-14-1,-2-17 0,-5-12 1,-5-7-1,-7-4 0,-8 4 1,-8 2 0,-14-1-1,-8 11 1,-10 16 0,-9 9-1,-6 15 1,-11 10 0,-4 10 0,-2 10-1,0 20 1,1 8-1,-1 8 0,2 18 0,3 10 0,3 11 0,5 6 0,5 7 0,6 2-1,9 3 1,6 1-1,13-11 1,11-5-1,10-5 0,9-8 1,10-6-1,4-12-6,9-2-13,-2-8-3,-6-9-3,-1-2 0</inkml:trace>
  <inkml:trace contextRef="#ctx0" brushRef="#br0" timeOffset="911">1041 1282 3,'0'0'17,"0"0"0,-3-28-8,13 10-3,4-10-2,7-5 0,4-8-2,4-7 0,1-7-1,3-9 1,-3-5-1,-1-1 1,-3 1 2,-6 0 4,-3 11 2,-9-3-2,2 18 0,-10 6 0,2 14 0,-12 4-1,10 19-2,-18-8-4,18 8-2,-26 22 1,12 4-1,-1 10 1,-2 12-1,0 16 1,-4 10 0,-1 15-1,-2 6 1,-1 8 0,1-3 0,0 7 0,3-6 0,3-3 0,4-8-1,1-8 1,3-6 0,4-9 0,-1-5-1,4-16 1,0-10 1,1-8-1,2-28 1,0 0-1,0 0 1,-3-31 0,5-5-1,-1-11 1,6-14-1,1-10 0,3-6 0,7-4 0,4-5 0,9-2 0,3 4 0,6 5-1,1 13 0,1 9 1,-2 14-1,0 19 1,-3 14-1,-3 17 1,-8 12 0,-7 12 0,-9 8 0,-8 8 0,-7 3 0,-10 0 0,-9-1 0,-6-7 0,-6-3 1,-3 3-1,5-17 0,1 5 0,5-8 0,4-3-1,5-16-9,19-3-8,0 0-7,0 0 1,0 0-1</inkml:trace>
  <inkml:trace contextRef="#ctx0" brushRef="#br0" timeOffset="1682">1626 1315 19,'-13'20'19,"13"-20"2,0 0-8,0 0-8,0 0-1,14-15 2,1 1-3,4 0-1,1-5 1,2-1 0,-1-8 3,3 2-1,-7-6 0,0 2 0,-7-2 0,0 4 0,-9 1-1,1 6-1,-5 4-3,3 17 1,-20-19-1,4 21 0,-2 6 0,-4 10 0,-4 6 0,0 5 0,-1 9 0,-1 3 0,4 4-1,5 1 1,6-6 0,6-2 0,9 5 0,4-4-1,9-6 1,6-6-1,5-8 1,3-5-1,5 3-7,-2-17-10,2-15-6,-2-4 0,-4-7-1</inkml:trace>
  <inkml:trace contextRef="#ctx0" brushRef="#br0" timeOffset="2133">1978 1136 18,'0'0'18,"4"-21"0,-4 21-8,26-19-5,-10 12-1,9 6 0,-9 2 0,13 8 0,-11 5-1,-1 6 0,-2 6 0,-6 3-1,-2 4 0,-2 1 0,-7-3-1,-1 0 1,-5-8-1,-2 3 1,10-26 0,-19 31 2,4-26 1,15-5-1,-21 7-1,21-7 1,0 0 0,-14-35-1,15 13-1,6-14-2,4 0 0,4-11 0,6-1 0,1-2 0,6 5 0,-4-3-8,5 15-10,-3 1-6,-4 6-2,1 5 1</inkml:trace>
  <inkml:trace contextRef="#ctx0" brushRef="#br0" timeOffset="2814">2870 1137 24,'0'0'16,"-10"-15"0,10 15-1,0 0 0,-3-17-2,3 17-4,-3-23-1,-2 6 0,5 17-3,-5-32-1,4 13-2,-4-2 0,0 0-2,-2 4 0,1 0 0,6 17 0,-19-24 0,19 24 0,-28-10 0,9 11 0,-2 6 0,-2 3-1,-3 8 1,-1 4 0,-2 6 0,0 4 0,0 6 0,1 2-1,4 1 1,3 0 0,3-1 0,9-6 0,6-3 0,7-7-1,8-7 1,7-6 0,2-6 0,5-7 0,5-6 0,-4-8 1,2-5-1,-3-4 0,-2-6 0,-1-5 0,-2-2 0,-4 0 0,-2 0 0,-2 5 0,-2 4 0,-3 7 1,-1 3-1,-7 19-1,0 0 1,0 0 0,0 0 1,5 22-2,-7 4 1,0 2 0,1 4 0,1 4 0,-2-1 0,2-3 0,3-2 0,2-6 0,2-4 0,-7-20 0,24 21 0,-24-21 0,32-7 0,-8-8 1,2-9-1,2-7 0,1-9 1,0-8-1,1-7 0,1-9 1,0-3-1,-6-3 0,0-3 0,-1 1 0,0 5 0,-1 2 0,-4 1 1,0 7-1,-4 11 0,-1 6 0,-4 4 1,0 7-2,-4 5 2,-1 3-1,-5 21 0,5-15 0,-5 15 0,0 0-1,0 0 1,0 0 0,0 0 0,0 0-1,0 0 1,0 0 0,-10 22-1,5-3 1,1 1 0,-3 5 0,-1 2-1,-2 6 1,-1 3 0,-2 7 0,-1 2-1,-1-1 1,-1 1 0,1 5 0,3 0-1,0 0 1,4-2 0,5 2-1,1-4 1,2-1 0,5-4 0,2-3-1,-1-5 1,4-4-1,-1-7-1,4-4 1,-13-18-1,31 13 0,-15-14 1,4-4-1,1-9 1,1-3 0,1-6 1,1-4 0,0-4 0,2-7 0,-2-2 0,0-1 1,1 1-1,-3 1 0,-1 4 0,-3 3 0,-2 4 1,-5 9 0,1 4 0,-12 15 0,9-17-1,-9 17-1,0 0 1,0 0 0,-6 20-1,-2 1-1,-2 5 1,-1 5 0,-4 5 1,-1 5-1,3 2 1,2 0 0,1-2 0,5-4-1,4-6 1,6-4 0,3-8 0,-8-19-1,27 17 1,-9-19-1,3-8 0,2-5 0,-1-11-1,2-5-1,1-7 2,-3 0-1,1-5 0,-1 2 2,-4 1-1,-3 4 1,-3 7 1,-2 7 1,-3 4 0,-7 18-1,8-19 0,-8 19 0,0 0-1,0 21 1,-2 0-1,-1 3 1,0 5-1,-2 7 0,2 4 1,-1-2 0,1-1 0,3-4-1,2-5 1,1-4 1,3-4 0,-6-20 1,20 16-1,-20-16 1,26-9 0,-12-8-1,1-5 0,-1-9 0,1-4-1,-4-4 0,0-3-1,-4 1 0,-2 3 1,-5 6-1,-2 6 0,-6 7 0,8 19-1,-31-10 1,10 13 0,-1 11-1,-1 1 1,0 2-1,2 4 0,5-5 0,5 1 0,11-17 0,-8 26 0,8-26-1,0 0 1,16 10 0,-16-10 1,29-10-1,-11-2 1,3-4 0,3-3 0,4 0 1,-3-3-1,4-2 0,0 3 0,-1 2 1,-1 4-2,-1 4 2,-2 5-2,-4 6 0,-1 5 0,-4 7 0,-6 3 0,-1 8 0,-6 2 0,0 3 0,-6-2 0,1 3 0,0-5 1,-2 0 0,0-7 0,5-17 1,-3 24 1,3-24 1,0 0-1,0 0 1,0 0-1,19-34 1,-2 12-1,2-9-1,4-2-2,6-1 1,1 3-1,3 0 1,-3 1-1,1 8 0,-9 7 0,1 4 0,-8 8-1,-15 3 0,16 12 0,-15 7-1,-4 3 2,-3 9-1,-1 2 1,-1 5 1,0 0 0,0 1 0,5-1 0,1-4 0,5-1 1,4-9 0,2-2 0,3-6 2,6-4-1,3-10 0,6-7-1,5-7-11,5-9-7,0-8-6,2-6-1,-5-10-1</inkml:trace>
  <inkml:trace contextRef="#ctx0" brushRef="#br0" timeOffset="5147">3412 590 27,'0'0'25,"0"0"1,29-29 0,13 12-17,7-5-4,14-9-2,3 8-11,5-4-10,2 8-6,1-4 0,-10-1 0</inkml:trace>
  <inkml:trace contextRef="#ctx0" brushRef="#br0" timeOffset="5608">5117 706 8,'0'0'19,"0"0"-5,0 0-1,-4-16-1,4 16 1,0 0 1,-4-17-3,4 17-2,-15-15-2,15 15 0,-18-19-2,18 19-1,-19-18-1,4 12-3,15 6 0,-24-11 0,24 11 0,-24-2 1,8 8-1,-8 4 0,-1 5 0,3 6 0,-7 7-1,-2 4 1,-1 6 0,4 3-1,4 1 1,8 1-1,5-4 1,6-3-1,10-6 1,6-6-1,8-9 1,7-8 0,3-9 0,4-11 1,-1-6-1,-5-9 0,2-6 1,-1-2-1,-9-4 1,1-1-1,-11 6 1,4 4-1,-10 6 0,7 6-1,-10 19 1,0 0 0,0 0-1,0 0 1,-10 34-1,-1-6 1,9 3 0,-9 6 0,11 1 0,-1 4 0,1-8 0,12-3 0,-2-5 0,6-6 0,0-6 0,7-10 0,0-10 1,-2-11-1,8-7 0,-5-9 1,3-11-1,2-10 0,2-8 0,1-5 0,-1-12 1,1 2-1,-1 1 0,-4 0 0,-1 8 1,-3 2-1,-4 8 1,-6 6-1,0 14 0,-8 2 0,0 3 0,-4 8 0,-1 4 0,-3 6 0,3 15 0,-11-18 0,11 18 0,-21 4 0,6 4 0,15-8 0,-30 33 0,13-11 0,-2 8 0,1 1 0,-1 3 0,0-3 0,1 12-1,-2 2 1,3 3-1,-1 2 1,5 1-1,2 1 1,3 0 0,4 4-1,4-9 2,5-2-2,2-4 1,2-5 0,1-3 0,3-6 0,-2-4 0,5-6 0,-1-3 0,6-11 0,2-3 0,2-3-1,1-13-5,10 6-8,-6-13-6,4 1-5,0-2 0,-5 2 0</inkml:trace>
</inkml:ink>
</file>

<file path=ppt/ink/ink3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35.77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 1183 17,'-11'26'19,"11"-26"1,0 0-7,-15 21-6,15-21-3,0 0 3,0 0-1,0 0 2,0 0-2,15-4 1,-15 4-2,24-22 1,-6 1-2,8-3-1,4-11-1,4-6-2,5-9 1,1-11-1,2-4 1,-1-2-1,-4-1 1,-8 8-1,-5 6 1,-8 10 0,-8 9-1,-9 16 0,1 19 1,-28-3-1,6 13 0,1 5 0,0 6-1,3 3 1,5 4-1,7 0 0,7 1 1,7-3-1,12 5 0,4 0 1,7-2 0,4 1 0,-1 2-1,0 1 2,-3 0-1,-7 1 0,-8-3 0,-9-1 1,-11-3 0,-10 1-1,-7-7 1,-8-2 0,-2-5-1,0-6 1,-1-3-1,3-6-1,8-1-11,2-8-7,9-6-6,11-3 0,8-3 0</inkml:trace>
  <inkml:trace contextRef="#ctx0" brushRef="#br0" timeOffset="561">694 1059 2,'-10'26'27,"10"-26"0,0 0 0,0 0-9,13-21-7,5 4 0,1-11-1,10 2-3,0-5-7,2-5 0,0-2 0,-4 2 1,-4 1-1,-7 6 0,-6 5 0,-9 1 0,-1 23 0,-16-19 0,-2 19 0,-4 9 0,-4 5 0,-2 5-1,3 5 1,-1 5 0,3 6-1,5 1 1,7 4-1,5-2 1,7-2 0,7 0 0,4-5-1,5-7 1,12-3-5,2-14-10,6-4-8,2-8-2,0-10 0,1-6-1</inkml:trace>
  <inkml:trace contextRef="#ctx0" brushRef="#br0" timeOffset="961">1130 857 12,'-3'-26'18,"3"26"-3,18-31-6,-2 15-2,3 1-1,4 1-3,-1 4-2,-2 3 2,1 9-1,-5 4 1,-3 10 0,-5 3 1,-3 5-1,-5 7 0,-2 4 0,-1 1-1,-5 0 0,-2-1-1,-1-3 1,1-6-1,-1-2 1,-1-8 1,8 0 2,4-16 0,-15 6 0,15-6-1,-8-20 1,5-1-1,6-1-1,-3-11 0,6-5-4,6-5 1,2-2 0,7 0 0,2 2 0,3 5 0,4 3 0,0 11-1,-1 7 1,-2 10-1,-1 7 1,-3 9 0,-4 6-1,-5 8 1,-4 3 0,-3 3 0,-7 0 0,-2 4 0,-4-2 0,-3-2 0,0-4 0,1-5 0,0-4 1,8-16-1,-13 15 0,13-15 1,0 0-1,0-27 1,8 3-1,5-9 0,4-5 0,4-5 1,5-1-2,3 1 1,0 4 0,1 4 0,-5 8-1,-4 8 0,-1 8 1,-6 13-1,-14-2 1,16 26 0,-12-2 0,-4 9-1,-4 5 2,1 3 0,-3 2-1,3 0 0,-2-3 0,5-4 0,1-3 0,4-9 0,2-3 0,-7-21 0,27 21 0,-6-23 0,7-7 0,2-4 0,6-10-2,6 2-10,0-6-9,-3-6-5,-2 2 2,-13-2-2</inkml:trace>
  <inkml:trace contextRef="#ctx0" brushRef="#br0" timeOffset="2033">2566 753 12,'-13'-15'27,"13"15"-1,0 0-4,-10-19-5,10 19-1,-1-16-5,1 16-2,3-20-5,-3 20-4,2-25 0,-2 25 0,0-27 0,0 27 0,-8-30 0,8 30 0,-13-25 1,13 25-1,-18-19 0,18 19 0,-21-12 0,21 12 0,-28-2 0,12 7 0,-3 5 0,-4 4-1,-1 7 1,-2 5 0,0 5 0,-1 5 0,3 4-1,-1 1 1,6 2 0,6-1-1,3-3 1,6-4-1,7-4 0,3-7 1,7-3 0,3-7-1,7-11 1,3-5 0,3-10 0,0-5 1,2-5-1,1-8 1,0-6-1,-1-2 0,-4-3 1,-1 3-1,-5 3 0,-3 1 0,-5 4 0,-2 8 1,-4 3-1,-7 19 0,6-21 0,-6 21-1,0 0 1,0 0-1,0 0 1,-11 30 0,4-6-1,-1 7 1,-1 2 0,1 4 0,1 5 0,1-4 0,4 2 0,2-6 0,3-5 0,2-6 0,3-4 0,-8-19 0,21 19 0,-21-19 0,26-14 0,-10-2 0,0-9 1,4-7-1,2-7 0,1-6 0,3-2 1,0 2-2,-1 2 2,3 2-2,1 6 2,-2 8-1,-1 6-1,-3 9 1,-2 7-1,-5 7 0,0 8-1,-16-10 1,18 36 0,-16-8 0,-1 5-1,-2 3 2,-6 0-1,-1 2 1,0-3 0,-3-6 0,3-2 1,-2-8-1,10-19 1,-13 23 1,13-23-1,0 0 1,0 0-1,6-28 0,3 2 1,5-5-2,4-8 0,3-5-2,5 3-1,4-2 1,1 5-1,-3 3 0,2 10-1,-6 7 0,2 11 1,-6 7 0,-3 9 0,-17-9 1,23 35 0,-16-10 1,-4 8-1,-3 2 2,-7 1-1,1 4 1,-5-2 0,1-4 0,-1-1 0,2-5 0,3-6 0,4-5 2,2-17 1,5 16 1,-5-16 0,24-7 0,-7-9 1,7-1 0,0-11-1,8-1-1,-1-11-1,5-4-1,-1-10 0,1-13 0,-2-2-1,1 1 1,-1 1-2,-3 0 2,-1 3-1,-4 5 0,-5 8 0,-1 16 0,-7 1 1,-4 3-1,-4 5 0,0 3 0,-3 4 0,-1 4 0,-1 15-1,0-23 0,0 23-1,0 0 0,0 0 0,0 0 0,0 0-1,-9 21 1,5-5 1,-2 3 0,1 3 1,-3 4 0,0 3 0,-3 6 0,-1 8 0,-2 3 0,-4 6 0,-1 3 0,-2 2 0,-2 0 0,0 2 0,2 0 0,2-4 0,3-5 0,3-2 0,5-5 0,6-1 0,4-4 0,4-7 1,6-5 0,-1-7 1,7-6 0,-1-6 0,8-8-1,-3-12 1,9-2 0,-2-11-1,5-7-1,-2-8 1,2-4-1,-3-3 0,0 1 0,-6 4 0,-2 2 1,-2 3-1,-6 7 0,-6 8 0,-2 6 0,-7 17 0,6-21 0,-6 21 0,0 0-1,0 0 1,0 0 0,0 0-1,-16 28 1,6-8 0,1 5 0,-4 6-1,0 1 2,0 5-1,2-3 0,2 1 0,5-6 0,2-1-1,5-8 2,7-2-2,-10-18 1,37 12-3,-16-19-8,11-2-8,1-8-4,1-9-2,-2-5 0</inkml:trace>
  <inkml:trace contextRef="#ctx0" brushRef="#br0" timeOffset="3975">3590 315 31,'-19'-5'28,"19"5"-1,0 0-2,21-19-12,6 10-3,1-1-2,9-4-7,8 2-1,0 0 0,5 5-8,-4-5-6,-3 3-5,-4 2-7,-7 1 2,-4 2-2</inkml:trace>
  <inkml:trace contextRef="#ctx0" brushRef="#br0" timeOffset="4226">4141 243 30,'0'0'19,"0"0"-4,0 0-14,0 0-15,0 0-2,0 0-2</inkml:trace>
  <inkml:trace contextRef="#ctx0" brushRef="#br0" timeOffset="4416">4508 296 20,'0'0'26,"0"0"2,-13-19-1,13 19-10,0 0-6,0 0-2,-15-15-2,15 15-7,-16 6 0,1 3 0,-2-2-1,-3 3 2,-6 16-1,-1 2-1,-4 3 2,1 3-2,-1 4 1,3 2 0,4 7 0,5-1-1,4-8 1,4-2 0,6-1 0,2-2 0,5-2-1,2-5 1,1-4 0,3-3 0,2-3 0,-10-16-1,24 19 1,-8-16 0,4-3 0,1-5 0,3-2 0,3-3 0,3-6 1,0-3-1,4-5 0,2-2 0,2-7 0,3-1 0,1-8 0,1-13 0,3-2 0,-1 4 1,-3-3-1,-3 3 0,-7 1 0,-5 4 0,-6 8 0,-8 16 1,-8 3 0,-6 6-1,1 15 1,-34-7-1,8 14 1,-5 7-1,-1 5 0,1 5 0,4 9 0,2 1-1,11 1 1,6 1-1,11-3 1,7-2-1,6 0 1,5-2-1,5-3 1,3-4-1,2 3 1,-2-1 0,-4-2 0,0 2 0,-9-1 0,-5-3 1,-11 1-1,-8-4 1,-10-1-1,-6-4 1,-7-2-1,1-5 0,-3 2-6,-5-10-11,7-6-8,3-6-1,6-6 0,6-5 0</inkml:trace>
</inkml:ink>
</file>

<file path=ppt/ink/ink3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53.7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1320 551 57,'0'0'26,"-17"-4"2,17 4-9,0 0-14,0 0-4,0 0-1,20-12-1,-2 12 1,4 0 0,4 5-1,3-3 1,3 7 1,4 8-1,-1 5 0,-2 6 1,-1 3-1,0 7 1,0 0-1,-3 10 1,0 0-1,-1-3 0,-4-1 0,-5-1 0,1-1 0,-6-5 0,-2-2 0,-6-8 1,-3-3-1,1-3-8,-4-21-11,0 0-5,0 0-3,-21 7 1</inkml:trace>
  <inkml:trace contextRef="#ctx0" brushRef="#br0" timeOffset="430">1602 747 43,'-16'10'27,"-4"2"0,1 0-9,5 11-5,-4 1-3,3 7-7,-2 7-2,2 5-1,-1 5 0,-3 2 1,-4 5-2,5-2 2,0-1-2,2-4 2,2-5-2,2-9 0,11-3-11,1-10-12,0-21-3,29 3 1,-6-22-1</inkml:trace>
  <inkml:trace contextRef="#ctx0" brushRef="#br0" timeOffset="831">2072 766 56,'0'0'27,"-15"-12"2,15 12-9,-13-16-10,13 16-10,-1-19 0,2-1 0,-1 20-2,15-33 2,-1 11-1,2 3 0,4 0 0,2 3 1,4 3-1,3 9 1,-1-6 0,1 10-1,-4 12 2,3 0 0,-2 7-1,-7 7 1,-9 5 0,-1 5 0,-7 10 0,-5 2 0,-4 2-1,-6 2 0,-8-2 1,0-2-1,4-2 0,-4-8 0,0-5 0,5-11 1,3-6-2,13-16 1,-15 7-1,15-7 1,7-28-1,4 2 0,3-5 1,6-5-1,-1-7 1,5-5-1,9-4 2,2-6-1,2-1-1,0 8 1,-1 3-1,-2 3 1,1 7 0,-7 5 0,-11 9-1,-17 24 1,18-20 1,-18 20 0,0 0-1,0 0 1,-21-7 0,21 7-1,-24 12 0,10 2 0,-3 8 1,-7 5-1,-3 8 1,4 3-1,-1 5 1,1 1-1,4 6 1,1-1-1,5-5 0,12-6 0,10 2-1,-9-9 1,18-2-1,2-8 0,4-4 0,2-5 1,6-7-1,-5-9-9,2-1-11,7-5-5,-12-5 1,3-1-2</inkml:trace>
  <inkml:trace contextRef="#ctx0" brushRef="#br0" timeOffset="1872">3166 874 18,'0'0'27,"0"0"-2,0 0-2,0 0-6,22-12-3,-22 12-4,18-8-8,-18 8-1,24 0-1,-24 0 0,20 8 1,-20-8 0,12 17-1,-12-17 1,-1 24-1,1-24 0,-13 25 1,13-25-1,-21 18 0,21-18-1,-24 13 1,24-13 0,-21 0 0,21 0 1,0 0-6,-12-19-12,12 19-7,9-21-3,-9 21 1,14-29-3</inkml:trace>
  <inkml:trace contextRef="#ctx0" brushRef="#br0" timeOffset="13209">382 59 36,'0'0'25,"-10"-23"1,10 23-3,-19-19-11,19 19-7,0 0-5,-5-15 0,5 15-1,-14-2 1,14 2 0,-18 7-1,18-7 1,-19 17-1,6-1 1,-2-1 0,7 6 0,-10 3 0,4 0 0,-4 4 0,0-1 0,-1 6 0,0-2 0,-1 3 0,-1 2 0,2 4 0,-1-2 0,3 3 0,-1 2 0,5 4 0,2 1 1,1 0-1,5 3 1,4 5-1,2 0 1,2 5-1,6-1 0,0 2 1,4 5-1,5 0 0,3 0 0,1 0 0,6-2 0,1-1 0,-2-4 0,4 0 0,11-3 1,2-2-1,4-3 0,5-2-3,10-2-13,7 2-8,7-7-2,8 3 1</inkml:trace>
</inkml:ink>
</file>

<file path=ppt/ink/ink3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05.76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138 1241 41,'0'0'25,"0"0"1,0 0-10,0 0-6,0 0-6,0 0-4,0 0 1,-3-15-1,3 15 0,6-33 1,-3 12-1,1-4 0,-1 1 0,-1-1 0,1 5 0,-3 1 0,0 3 0,0 16 1,1-20-1,-1 20 0,0 0 0,0 0 0,0 0 0,0 0 0,0 0 0,10 31 0,-8-12 0,-1 6 0,-1 3 0,0 1 0,0 2 0,-1 0 0,-1-3 0,0-1-1,2-6 2,2-2-1,0-4 0,-2-15 0,5 19-9,-5-19-12,14 19-5,-14-19 0,0 0 1</inkml:trace>
  <inkml:trace contextRef="#ctx0" brushRef="#br0" timeOffset="440">21 1531 37,'0'0'25,"-24"10"1,24-10-5,0 0-10,0 0-9,0 0-1,8-15-1,11 8 1,6-2-1,7 0 0,4-1 0,8 0 0,-1-2 0,4 3 0,-1-1 0,-6 1 0,1 6-6,-7-2-11,-8-1-9,2 8 0,-14-7 0</inkml:trace>
  <inkml:trace contextRef="#ctx0" brushRef="#br0" timeOffset="2203">574 49 45,'-8'-15'20,"8"15"-2,-13-19-1,13 19-4,0 0-5,0 0-7,0 0-1,-6-15 0,6 15 1,0 0-1,16 3 0,-16-3 0,29 12 0,-6-3 1,3 3-1,8 5 0,3 4-1,5 3 1,0 5 0,1 4 0,-1 3 0,-3 7 0,0 5 0,-5 4 0,-7 1 0,-1 4 0,-6 2 0,-4 1-1,-3 0 2,-5-8-2,-5 8 2,-3-3-1,-1 2 0,-4-6 0,-2 0 0,-2-3 1,-4-1-1,-2 2 0,0-11 0,-2-2 0,-1-4 0,-2-5 0,4-3 0,1-2 0,1-5 0,2-3-1,12-16-8,-19 19-8,19-19-7,0 0-1,0 0 0</inkml:trace>
</inkml:ink>
</file>

<file path=ppt/ink/ink3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11.3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47 335 17,'-17'2'25,"17"-2"0,-14 0-2,14 0-8,0 0-7,0 0-4,-16-2-4,16 2 0,0 0 0,0 0 0,0 0-1,0 0 1,0 0 0,0 0 0,0 0 0,0 0 0,0 0 0,11 16 0,-11-16 1,15 6-1,-15-6 0,27 5 1,-6-2-1,2-3 0,6 0 0,2-1 0,7-1 0,11 0 1,4-1-1,5 1 0,5-3 0,10 1 0,6-1 0,7-1 0,4-2 0,6-1 0,1 0 0,3-3 0,3 1 0,-1-1 0,0 2 0,-2-4 0,-2 1 0,-4 1 0,-5 1 0,-7-1 0,-7 2 0,-11-3 0,-7 3 1,-9-1-1,-9 4 0,-8-1 0,-10 2 0,-5 3 0,-16 3 0,19-7 0,-19 7 0,0 0 0,0 0 0,0 0 0,0 0 0,0 0 0,0 0 0,0 0-14,0 0-9,0 0-2,17 7 0,-17-7 0</inkml:trace>
  <inkml:trace contextRef="#ctx0" brushRef="#br0" timeOffset="761">1923-6 24,'0'0'26,"-18"-6"-1,18 6-2,0 0-9,0 0-7,0 0-6,0 0-1,0 0 1,0 0-1,0 0 0,18 18 0,-18-18 0,30 17 0,-10-6 0,5-1 0,5 1 0,2-1 0,3-1 0,1 0 0,1-2 1,-3 0-1,0 0 0,-5-2 0,-1 1 0,-9-3 0,-3 2 0,-16-5 0,19 6 0,-19-6 0,0 0 0,0 0 0,0 0 0,0 0-1,0 0 1,0 0 0,5 21 0,-5-21 0,-11 21 0,-2-6 0,0 5-1,-5 4 1,-4 3 0,-2-3 0,-4 8 0,1-3 0,-4 3 0,2-2 0,0 0 0,3-2 0,2-2 0,-1 2 0,6-7 0,1-2 0,4-3 0,14-16-17,-12 26-8,12-26-1,0 0 0</inkml:trace>
</inkml:ink>
</file>

<file path=ppt/ink/ink3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18.9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454 31 18,'16'-15'26,"-16"15"1,0 0-4,0 0-8,-18-21-1,18 21-3,-19 5-7,-1-3-3,-4 3-1,2-2 1,-8 3-1,-3-1-1,0 2 1,-6-2 0,2 2 0,-2-2 0,6-2 0,4 1 0,6-3 0,7-1 1,16 0-1,-20 2 0,20-2-1,0 0 1,0 0 0,0 0-1,-5 17 1,5-17-1,-3 37 1,1-12-1,-2 10 1,0 8 0,1 4 0,0 6 0,0 6 0,-1 3-1,3 1 1,-3 5-1,6-3 1,-2 2-1,2 0 1,1 1-1,2-8 0,1-7 1,1 1-1,-1-9 1,3-6-1,-3-8 1,1-5 0,-3-9 0,1-1 0,-5-16 1,0 0-1,0 0 1,0 0-1,0 0 1,0 0 0,0 0-1,10-23 1,-10 23 0,11-17 0,-11 17-1,23-15 1,-8 11-1,4-1 0,3 2 0,4-1 0,1 3 0,3-1 0,-1 2-3,7 5-9,-8-5-8,2 0-6,1 0 1,-5-2-2</inkml:trace>
</inkml:ink>
</file>

<file path=ppt/ink/ink3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43.99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41 32,'0'0'25,"0"0"-1,0 0 0,31 2-15,-4-6-7,9 2-3,10-1 2,8 1-1,2-1 0,4 0 0,0-1 0,-2 1 0,-8-1 0,-4 3 0,-9-1-1,-7 0 2,-5 2-1,-7 0 0,-18 0-1,22 5 1,-22-5 0,0 0 0,13 17 0,-13-17 0,10 28 0,-5-10 0,3 9 0,0 4 0,1 10 0,-2 5 0,-1 6 0,1 6 0,-4 2 0,0 4 0,-1 1 0,1-1 1,-1-1-1,1 2-1,0-7 1,2-2 0,0-5 0,0-4 0,0-6 0,0-5-1,3-7 1,-5-7 0,2-7 0,-5-15 1,0 22-1,0-22 1,0 0 1,-20 10-1,4-8 0,-2 0 0,-9 1 0,-2 0 0,-7 3-1,-1-1 0,-5 1 0,-3 3 0,-2 1-2,-2-5-10,7 0-12,7 0-1,4-5-1,10 2 0</inkml:trace>
</inkml:ink>
</file>

<file path=ppt/ink/ink3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39.3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18 280 36,'0'0'23,"0"0"-2,-16-21-3,16 21-4,0 0-5,-5-17-9,5 17 0,0 0 0,0 0-1,7-17 1,-7 17 0,14-10 0,-14 10-1,21-11 1,-21 11 1,29-8-1,-12 4 0,-1 3 0,2 1 0,-2 1-1,0 6 1,-2 2 0,-14-9 0,25 26 0,-25-26 0,13 31 1,-13-2 0,-4 2-2,-2 1 2,-5 3-1,-4-2 1,-1-1-1,-2 4 1,-1-3-1,-1-12 0,2-4 1,2-2-1,2-4 0,14-11 0,-18 12 0,18-12 0,0 0-1,0 0 0,5-23 0,-5 23 1,21-32-1,-5 11 1,3-10 0,7-3 0,3 1 1,5 0-2,4-1 1,2-1 0,-1 3 0,0 1 0,-7 10 0,-3 7 0,-6-6 0,-7 6 0,-16 14 0,11-21 1,-11 21-1,0 0 1,0 0 0,0 0-1,-16-13 1,16 13 0,-15 3 0,15-3 0,-21 12-1,7-2 0,-6 1 1,3 4-1,-4 1 0,1-1-1,1 4 1,1 3 0,2-6-1,5 8 1,1 2-2,3 0 2,4-1-2,2 3 2,2-4-1,6-3 0,-1 3 0,7-7 1,-13-17-1,29 22 1,-9-13 0,-1-4 0,2 0 0,0-3 0,0-2 0,2 0-7,-2 0-13,-4-9-4,4 2 0,-3-6-1</inkml:trace>
  <inkml:trace contextRef="#ctx0" brushRef="#br0" timeOffset="1192">974 86 49,'0'0'24,"0"0"1,0 0-9,0 0-11,0 0-4,0 0-1,-13 27 0,13-6 0,0 3 0,0 5 0,-2 7 0,2-6 0,2 11 0,-2 0 0,2 2 0,-4-3-1,5 1 2,-4-3-2,4-7 1,5 7 0,-7-14-1,8-4 1,-9-20 0,3 23-7,-3-23-12,14 10-5,-14-10-1,0 0 1</inkml:trace>
  <inkml:trace contextRef="#ctx0" brushRef="#br0" timeOffset="1603">1016 308 34,'0'0'23,"0"0"2,0 0-5,0 0-9,0 0-5,6-19-6,-6 19 0,23-7 0,-5 3 0,4-3 0,4 4 0,3-2 0,4 0 0,-1-2 0,4 3 0,1-1 0,2 2 0,-2-2 0,3 1 0,-1-1 0,2 0 0,-3 0 0,1 0 0,-3-1 0,-1-1 0,-4 1 0,-4 0 0,-1 1 0,-3 0-1,-2 0 1,-3 0 0,-4 1 0,-14 4 0,25-6 0,-25 6 0,14-7 0,-14 7-1,0 0-5,0 0-7,0 0-9,0 0-1,0 0-1,0 0 0</inkml:trace>
  <inkml:trace contextRef="#ctx0" brushRef="#br0" timeOffset="2113">1710 0 30,'0'0'24,"0"0"0,0 0-1,0 0-12,22 5-7,-6 0-2,4 0-2,2 4 0,3-2 0,-1 1 0,0 1 0,-6-1 0,3 1 0,0-2 0,-6 0 0,-1-2-1,-14-5 1,21 10 0,-21-10 0,16 9 0,-16-9 0,0 0 0,0 0 0,2 22 0,-2-22 0,-7 23 0,7-23 1,-14 31-1,3-13 0,-7 1 1,2 4-1,-7 4 1,0-6-1,-1 6 0,0 3 0,0-5 1,1 1-2,0 2 2,2-6-2,4-5 1,-3 6-4,7-8-11,13-15-8,-21 19-1,21-19-1,0 0 0</inkml:trace>
</inkml:ink>
</file>

<file path=ppt/ink/ink3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54.973"/>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333399"/>
      <inkml:brushProperty name="fitToCurve" value="1"/>
    </inkml:brush>
  </inkml:definitions>
  <inkml:trace contextRef="#ctx0" brushRef="#br0">1815 414 1,'-26'4'5,"8"1"-3,-1 5-1,4 6 0,0-1 0,9 8 0,1 2 0,5 3 0,7 1 0,2 4-1,6-2 1,4-2 0,5 2 0,2-3-1,3-4 1,2-1 0,3-5 0,0 0 1,3-6 0,4-2 0,-4-6 0,8-3 1,3-4-1,2-2 1,1-4-1,-3-1 0,2-2-1,-3 0 0,3 0 0,-6-1 0,-2 0-1,1 1 1,-4 0-1,3-1 0,0 3 0,0 0 1,0 1-1,2 1 0,1 1 0,0 1 0,5 1 0,2 0 0,-5 3 0,6 4-1,1 0 1,-3 5 0,-1 0 0,-4 3 0,-3 2-1,-4 2 1,3 0 0,-10 3 0,-1-2 0,1 3 0,-3-1 0,2 0 0,0-1 0,-2 4 0,-2-2 0,1 2 0,-1 1 0,-4 0 0,0 4 0,-1 0 0,-4 2 0,-2-1 0,0 0 0,-1 0 0,-4-2 0,0 2 0,1-6 0,-2 3 0,-1-4 1,1-4-1,-2 3 0,-8-18 0,10 24 0,-10-24 2,0 0 6,0 0 4,9 17 0,-9-17 0,0 0 0,-4-17-1,4 17 1,0-26-2,3 9-7,0-4-3,2 0 1,3-6-1,3 3 0,2-4 0,5 0 0,3 3 0,5-1 0,8-2 0,6-1 0,5 3 0,4-2 0,-1 2 0,4 4-1,0 0 1,-2 3 0,-2 0 0,-1 1 0,-3 5 0,1 1 0,2 0 0,0-1 0,4 3 0,4-2 0,0 3 0,3-1 0,2 1 0,3 1 0,-3 1 0,1 0 0,-6 0 0,-3 4 0,-2-1 0,-5 3 0,-1 1 0,-5 0 0,0 1 0,-2 1 0,3 0 0,1-4 0,-1 2 0,2 0 0,0-2 0,0 1 0,0-3 0,-2 4 0,-1-2 0,0 1 0,0-1 0,1 2 0,2-2 0,3 0 0,7 2 0,1-1 0,4 1 0,4-2-1,2 2 1,2 0 0,0-2 0,-2 2 0,-4-1 0,-4-1 0,2-2 0,-5-8 0,1 5 0,0-3 0,-3-5 0,2-1 0,1-1 0,-1-2 0,-3-4 0,1 6-1,-8-10 1,-2 1 0,-1-2 0,-2-3-1,-5-2 1,-1-1 0,-5-2 0,-5 1 0,-2 2 0,-3 1 0,-4 4-8,-11-3-12,-2 2-6,-7 3 1,-7-2-1</inkml:trace>
  <inkml:trace contextRef="#ctx0" brushRef="#br1" timeOffset="28290">149 333 35,'0'0'25,"-13"-17"-3,13 17 0,-15-9-7,15 9-4,0 0-9,0 0-2,0 0 0,0 0 0,-11 24 0,11-8 0,-3 5 0,3 4 0,-10 15 1,7 3-2,-9 5 2,8 2-2,-5 6 2,3 0-2,-2 7 2,0-3-2,6-5 1,-3-3 1,2-4-2,0-5 1,1-7 0,-1-6 0,1-10 0,2-20 0,0 21-13,0-21-9,-6-17-5,6-2 0,-3-14 1</inkml:trace>
  <inkml:trace contextRef="#ctx0" brushRef="#br1" timeOffset="28711">11 449 39,'0'0'27,"-9"-19"0,9 19-7,-7-21-9,7 21-3,7-24-7,-7 24-2,11-31 1,-1 14 0,6-2-1,5-2 1,3 0 0,5 2-1,2 0 1,3 4 0,0 3 0,1 5 0,-6 7 0,-1 5 1,-6 7-1,-2 5 0,-7 7 0,-7 4 1,-7 3-1,-8 2 0,-7-4 0,-5 2 0,-5 9 0,-11-6 0,7-1 1,-1-4-2,-3-6 2,8-4-1,2 0 0,8-7 1,16-12-1,0 0 0,-5-23-1,5 23 1,31-34-1,-12 15 1,8 2-1,-1-2 0,2 1 1,4 12-1,-3-8 1,-1 9 0,1 5 0,-3 1 0,-1-1 1,-5 7-1,-1 10 1,-6 4-1,-3 1 1,-5 4-1,-7 4 1,-6-1-2,-8 7 2,-4-3-1,-9-5 0,-6-3 0,-4-2-1,-6-4 1,-1-4 0,3-6 0,2-4 0,8-7 0,7-1-11,3-4-13,4-7-3,19 14 0,-20-33-1</inkml:trace>
</inkml:ink>
</file>

<file path=ppt/ink/ink3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57.4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0 780 42,'0'0'26,"0"0"0,0 0-8,0 0-6,0 0-11,0 0-1,0 0 1,0-19-1,10 2 0,2-5 1,3-8-1,4-4 0,2-7 1,0-8-1,5-4 0,-3-7 0,1-6 0,-1 2 0,-4 1 0,2 4 0,-5 6 0,2 6 0,-8 11-1,0 10 1,-5 7 0,-5 19 0,6-22 0,-6 22 0,0 0-1,0 0 1,0 0 0,0 0 0,-10 19 0,2 3 0,-1 11 0,-4 6 0,-2 6 0,-3 3 0,2 4 1,-2 2-1,0 1 0,2-4 0,3-2 0,4-3 0,4-3 0,3-5 0,4-5 0,4-7 0,6-5 0,4-11 1,5-5-1,1-8 0,4-8-4,-1-9-8,2-6-8,-1-2-6,-10-8 0,-1 5 0</inkml:trace>
  <inkml:trace contextRef="#ctx0" brushRef="#br0" timeOffset="541">152 420 49,'0'0'26,"0"0"2,0 0-8,-3-20-10,3 20-9,30-25-1,-2 12 1,7 1-5,1-4-10,8 0-11,1 8-2,-1-4 0,-2 8 0</inkml:trace>
  <inkml:trace contextRef="#ctx0" brushRef="#br0" timeOffset="741">569 467 56,'0'0'25,"-19"19"1,19-19-9,0 0-17,0 0 0,0 0 1,19-7-1,0-5 1,4-4-1,1-3 0,2-5 0,0 0 1,-2-4-1,-6-4 0,-5 8 0,-5-2 0,-5-4 0,-4 11 0,-6-1-1,7 20 1,-29-11 0,10 22 0,-5-1 0,-2 9 0,0 9 0,0-3 0,2 12 0,3-3 0,4-5 0,6 1 0,6-1 0,7-1 0,3-3 0,8-4 0,4-4 0,6-5 0,1-3 0,4-9-5,4-2-8,-1-3-9,-5-9-4,3 2 1,-5-8-1</inkml:trace>
  <inkml:trace contextRef="#ctx0" brushRef="#br0" timeOffset="1182">852 306 36,'0'0'26,"13"-17"2,-13 17-8,23-7-8,-23 7-5,30 4-4,-14 3-2,9 5-1,-7 3 0,-2 6 0,-3 1 0,-2 2 0,-3 1 0,-3-1 0,-3-2 0,-2-3 0,-4-3 0,4-16 0,-5 19 0,5-19 0,0 0 0,0 0 0,-9-19 0,9 1 0,5-6 1,1-5-1,5-2 0,6-7 0,2 9-11,0-4-7,2-3-9,2 12 1,-4-1-1</inkml:trace>
  <inkml:trace contextRef="#ctx0" brushRef="#br0" timeOffset="1562">1211 356 54,'-21'-5'25,"21"5"2,-18-17-11,18 17-15,2-34 0,6 18-1,6-5 1,3 9-1,5-5 1,-2 10-1,6-5 0,-4 12 0,1 10 0,1-1 0,-6 10-1,1-3 1,-6 8 0,0-2 0,-8 7-1,1-6 1,-6-1 0,-3-1-1,-2-4 1,1-1 0,4-16 0,-12 17 0,12-17 0,0 0 0,0 0 1,-14-5-1,14 5 0,-4-21 0,4 21 0,5-33 0,0 13 0,6-5 1,6-4-1,-1 5 0,5-2 0,0 7 0,3-2 0,-3 11 0,3-2 0,-4 10 0,-1 13 0,-1-3 1,-4 8-2,1-2 2,-4 6-2,-1-1 1,-3 5 0,-3-6 0,-4-18-1,4 27 1,-4-27 0,-4 17 0,4-17 0,0 0 0,-14-1 0,14 1 0,-7-23 0,6 8 0,4-13 1,3-3-1,7 4 0,5-3 0,2 4 0,4 4-1,3 3 2,2 4-2,-3 15 0,2 12 2,-1-9-1,-6 16 0,0 3 0,-6 4 0,-5 2-1,-6 3 2,-5-2-2,1-3-10,-3 7-12,-7-16-3,0-1 1,-6-11 0</inkml:trace>
</inkml:ink>
</file>

<file path=ppt/ink/ink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9:02.2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476 1329 41,'8'-25'27,"-1"0"-1,-2 3-7,-9-2-4,1 8-3,-15 3-8,-4 4-5,-11 11 0,-8 8 0,-8 11 0,-4 13 0,-4 9 1,3 6 1,2 13-1,8 3 0,11 0 1,10-1-1,12-7 1,24-11 0,20-9 0,19-8-1,17-22 1,12-11-1,3-11 0,1-16 0,1-11 0,-22-7 0,-15-10-1,-22-10 1,-20-7-1,-22-3 0,-14 5 1,-16 12-1,-11 12 0,-7 11 1,-3 20 0,-4 17 0,4 19 1,14 14-1,20 10-14,14 2-8,17-3-2,19-2-1,15-10 0</inkml:trace>
  <inkml:trace contextRef="#ctx0" brushRef="#br0" timeOffset="451">926 1620 64,'-19'12'29,"24"-27"-1,6-9-3,18-5-25,16-8 1,5-6-1,7-5 0,-1-5 0,-3-4 0,-7-10 0,-11-4 0,-14-1 0,-11 3-1,-9 7 0,-9 7 0,-5 17 0,-6 16 0,-4 23 1,-2 23-1,-3 25 0,-4 16 1,-2 18 0,2 8 0,-5 19 0,3 9 0,0 5 0,5 0 0,1-2 0,6-6 0,4-6 1,2-5-2,5-21 1,-1-15 1,4-17-1,2-14 0,1-23 1,5-15-1,-3-26 1,6-13 0,3-21-1,7-18 1,7-17-1,9-10 0,9-1 1,8 4-1,7 9 0,2 17 0,3 19 0,-2 23 0,-7 17-1,-11 29 0,-13 17 0,-17 7 0,-15 9 0,-12 0-1,-10-1 2,-13-2-1,-3 1 1,0-19 0,7-3-6,9-13-15,29-8-2,-11-17-2,22-7 0</inkml:trace>
  <inkml:trace contextRef="#ctx0" brushRef="#br0" timeOffset="1021">1488 1572 56,'16'28'26,"-16"-28"2,9 19-3,-9-19-17,21 0-8,-3 0 1,1-14-1,4-2 1,1-4-1,4-6 0,-3-5 0,0 3-1,-3-9 1,-7 4-1,-6 4 0,-7 1-1,-7 6 1,-9 8-1,-7 14 1,-10 8 0,-3 13 0,-3 7 0,0 1 2,2 4 0,4 15-1,10 2 1,8-5 0,13-1 0,10-6 0,12-5 0,11-4 1,7-5-1,5-20 0,0-8-16,0-8-10,1-14-2,-11-6 1,-3 2 0</inkml:trace>
  <inkml:trace contextRef="#ctx0" brushRef="#br0" timeOffset="1372">1872 1465 48,'4'-24'26,"-4"24"1,23-15-2,-9 11-12,9 10-7,3 4-7,-2 5 1,3-1-1,-4 5 0,-2 12 0,-8-2-1,-7-1 0,-6-1 1,-4-6-1,-5-2 1,-3 0-1,12-19 1,-25 5 2,19-20-1,4-11 1,7-10 1,8-9-1,6-5 1,7-3-1,7-1 1,4 8-11,1 3-12,-1 3-2,1 6-3,-9-3 1</inkml:trace>
  <inkml:trace contextRef="#ctx0" brushRef="#br0" timeOffset="1963">2794 1364 30,'0'0'28,"15"-16"-1,-15 16-5,0 0-4,22-13-2,-22 13-5,0 0-8,20-19-3,-20 19-1,14-14 0,-14 14 0,8-17-1,-8 17 0,-3-18 0,3 18 0,-13-17 1,13 17-1,-22-17 1,22 17 0,-29-7 1,8 11-1,-5 4 1,-5 8 0,-3 4 0,-1 6 0,-4 5 1,0 4-1,4-1 1,7 2-1,9-10 1,11 0 1,14 3-1,12-12 0,11-10 0,10-2 0,6-6 0,5-11 0,0 0-1,-3-14-1,-10-14 1,-6 6 0,-9 1-1,-9-5 0,-6 9 0,-6 5-1,-1 24 1,0 0 0,-21 7 1,10 15-1,0 9 1,3 3 0,3-1 1,3 2 0,4 1 0,7-12 0,6-12-1,9 0 1,4-10 0,5-6-1,5-6 1,3-11-1,5-20-1,0-6 1,1-13 0,0-21-1,-3-14 1,-3-8 0,-2-2 0,-5-12-1,-5 9 1,-5 15 0,-6 15-1,-3 18 1,-6 17-1,-2 12 1,-4 8-1,-3 23 0,-2 16 1,-4 5-1,-2 11 1,-7 13-1,-1 12 1,-5 10 0,-3 16 0,-2 6 0,2 2 0,1-1 0,7-4 1,7-5-1,9-10 1,8-13 0,9-13 0,9-12 0,8-18 0,5-11 0,6-10-15,-5-9-9,-7-13 0,-8-6-3,-10-4 1</inkml:trace>
  <inkml:trace contextRef="#ctx0" brushRef="#br0" timeOffset="2804">3149 1142 61,'-22'-5'27,"22"5"-1,-2-26 0,20 7-24,17 2-1,10-8 1,12 5-1,7 1-12,1 2-13,-4-1-2,-6 8-2,-8 1 1</inkml:trace>
  <inkml:trace contextRef="#ctx0" brushRef="#br0" timeOffset="2994">3756 1045 57,'-16'26'26,"6"-9"0,3-1-6,4 6-18,0 6-2,-2 3 0,0 0-1,2 0 1,-5-2 0,2-3 0,2-2-16,4-5-7,0-19-1,0 0 0,18 3 0</inkml:trace>
  <inkml:trace contextRef="#ctx0" brushRef="#br0" timeOffset="3215">3801 864 23,'-23'4'1,"23"-4"-1,0 0-4</inkml:trace>
  <inkml:trace contextRef="#ctx0" brushRef="#br0" timeOffset="3395">4096 1090 52,'-10'-19'26,"10"19"-1,0 0-2,-17-14-18,17 14-5,0 0-1,-23 30 1,12-8-1,-2 4 1,-3 7 0,1 3 0,1 2 0,2 1 1,6-1-1,3-2 0,8-5 1,6-5-1,7-9 1,7-8-1,9-7 0,3-9 0,0-7 0,1-8 0,-5-8 0,-3-6 0,-11-5-1,-6-2 1,-12 5-1,-12 2 1,-8 8-1,-9 6 1,-2 10 0,-4 10-1,2 9 2,1 5-1,3 2 0,11 1 1,17-15-1,-7 26 1,7-26-1,26 10 1,1-13-1,6-4 0,4-8 0,2-3 0,3-2 0,-2 1 0,-1 2 0,-2 3 0,-5 7 0,-5 9 0,-1 6 0,-6 8 0,-4 4-1,-5 6 1,-5 2 0,-2-1-1,-4-3 1,-4-3-1,1-4 1,3-17 0,-11 19 0,11-19 0,0 0 0,-2-22 0,9-1 1,7-13-1,7-5 0,8-6 1,2 1-1,4 3 1,1 5-1,-2 12-1,-4 14 1,-9 17 0,-6 18 0,-9 9-1,-6 11 1,-1 6-1,-3-1 1,0 0 0,7-7 0,5-4 0,8-13 1,10-7-1,6-8 0,8-9 0,4-7 0,4-9 0,6-5-20,-9-4-2,-10-8-1,-2-3-1</inkml:trace>
  <inkml:trace contextRef="#ctx0" brushRef="#br0" timeOffset="4486">5641 1092 33,'12'-17'23,"-12"17"0,22-33-1,-22 33-5,13-29-4,-13 29-4,3-18-6,-3 18-6,-8-17 1,8 17 0,-16-19 0,16 19 1,-19-19 0,19 19 1,-18-24 0,18 24 0,-22-24 0,22 24 0,-31-15-1,10 13 1,-6 5 0,-6 9 0,-4 6 0,-8 4 0,-2 9 0,0 5 0,7 2 0,3 0 0,10-2 1,12-5 0,15-5 0,15-7 0,14-9 0,8-6 0,6-11 0,7-9-1,2-10 0,-2-3-1,-8 0 1,-7 0-1,-7 3 0,-9 5 0,-19 21 1,16-12-1,-16 12 0,-9 29 1,1-5-1,1 2 1,2 0 1,10-2 0,6-5-1,12-9 1,9-10 0,7-10-1,8-9 0,1-10 0,2-12 0,0-11-1,-3-12 1,-7-8 0,-3-16-1,-3-8 1,-6-8 0,-4-3 0,-5-1 0,-4 3 0,-6 14 0,-5 10 0,-8 26 0,-5 22-1,-11 26 1,-4 26 0,-8 22 0,-2 21 1,-3 19-1,1 12 0,4 7 0,5 3 0,9-1 0,8-4 0,12-5 0,9-7-1,12-12 2,9-12-1,8-8 0,10-13 0,7-12 1,1-12-13,-2-11-10,-1-12-1,-10-14-1,-1-4 0</inkml:trace>
</inkml:ink>
</file>

<file path=ppt/ink/ink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5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374 78 14,'0'0'13,"18"-16"-1,-18 16 1,27-17 0,-27 17 2,31-21-2,-31 21-2,28-13-3,-28 13-1,22-11-1,-22 11-1,0 0-3,0 0-3,0 0 1,0 0-1,-13 26 0,-8-7 1,-8 5-1,-8 7-1,-6 4 2,-7 3-1,-4 0 1,0 1 0,2-2 0,5-5 0,9-4 1,9-4-1,8-1 1,9-6 0,12-2 0,0-15 0,36 24-1,-4-13 1,12-1 0,9-3-1,8-3 0,4-1 0,4-5 0,-1 1 0,-2-1 0,-5 0 0,-8-3 0,-6 5-7,-15-2-7,-8 2-9,-6 5-2,-18-5 0,0 0 0</inkml:trace>
  <inkml:trace contextRef="#ctx0" brushRef="#br0" timeOffset="571">334 330 31,'0'0'25,"-24"-4"0,24 4 1,0 0-15,-18-10-5,18 10-1,0 0-4,0 0-1,21-5 0,-21 5 1,27-7-1,-4 3 0,8-4 0,7-3 0,8-1 0,8-1 0,4-1 0,8-2 0,7 1 0,1-1 0,2 2 0,-2 1 0,-5 2 0,-1 1 0,-7 3 0,-6 4 0,-10-1 0,-12 4 0,-11 4 0,-7-1-1,-15-3 0,5 16 0,-5-16 0,-28 22 1,6-7-1,-1 1 0,-1 3 1,-2-2 0,0 2 0,5 2 0,5-6 1,6 4 0,6-3-1,5-1 1,-1-15 0,34 19-1,0-17 1,11-4-1,8-3 1,12-5-1,4-4 0,8-3 0,4-2 0,0 0 1,-4 2-1,-6-1 0,-5 3 0,-8 1 0,-8 2 0,-8 3 0,-8 2 0,-8 2 0,-5 7-7,-21-2-13,21 0-4,-21 0 0,0 0-2</inkml:trace>
</inkml:ink>
</file>

<file path=ppt/ink/ink4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230 653 45,'-18'-8'24,"18"8"2,-23-14-9,23 14-11,-16-4-6,16 4 0,-22 7 0,7 2 0,-1 5-1,-3 5 1,-2 3 0,0 6 1,1-6-1,2 8 0,4 3 1,7-2 0,9-4 0,6-1 0,8-8 0,9-13 0,4 7 0,6-12-1,4-14 0,0-3 0,1-6-1,-6-4 0,-2-6 1,-9 7-1,-4-10 1,-12 6-1,-7 6 1,-8 0-1,-12 6 1,-4 6 0,-7 9 0,1 5-1,-4 5 1,3 3 0,7 4-3,4 0-11,20-14-10,-1 25-1,1-25 1,35 11-2</inkml:trace>
  <inkml:trace contextRef="#ctx0" brushRef="#br0" timeOffset="471">605 271 41,'0'0'25,"0"0"2,0 0-3,-13 21-15,9 10-9,0 9 0,-1 10 0,-2 5 0,1 6 0,-2-2 0,0 1 0,1-13 0,1-1 1,-1-4-1,4-13 0,-2-3 0,4-10 1,1-16-1,0 0 0,0 0 0,0 0 0,8-38 0,-2 14 0,9-9 0,-4 0 0,7 3 0,4-1 0,4 4 0,2 4 0,4 9 0,-3 7 0,2 7 0,-2 9 0,-5 3 0,-3 7 0,-8 4 0,-3 1 0,-10 2-1,-10 0 1,-9-4-1,-9 1 0,-3-8 1,-6 4-1,-2-1 1,2-6 0,0-11 0,8 5 0,6 4-9,6-10-10,17 0-6,0 0-1,-12-31 1</inkml:trace>
  <inkml:trace contextRef="#ctx0" brushRef="#br0" timeOffset="1232">1075 116 37,'0'0'26,"0"0"1,0 0-8,-9 24-7,11 3-5,-2 10-7,-5 6 0,0 9-1,-3 5 0,-1 5 1,-3 0-1,1-1 1,0-4 0,-1-9 0,6-4 1,3-12-1,3-6 1,5-10 0,-5-16-1,33 12-8,-12-19-9,5-8-7,3-4-1,-4-11-1</inkml:trace>
  <inkml:trace contextRef="#ctx0" brushRef="#br0" timeOffset="1522">910 563 48,'-15'-1'26,"15"1"1,2-16-9,-2 16-10,31-17-7,-7 3-1,10-3 1,1-2-4,10 5-10,1 2-10,-3-2-4,-1 9 1,-5-2-1</inkml:trace>
  <inkml:trace contextRef="#ctx0" brushRef="#br0" timeOffset="1792">1616 496 4,'6'-24'24,"-6"24"2,2-28-7,-2 28-4,0-22-1,0 22-4,0-19-1,0 19-3,0 0-5,-15-14-2,15 14-1,-22 0 1,22 0 0,-31 14 0,10-4 0,-5 4 1,5 3 0,-3 4 0,-2 3 0,3 0 0,2 2 0,2 0 1,6 0-1,7 0 0,-2-5 1,11-1 0,2-4 0,-5-16-1,22 22 1,-1-16-1,2-6 1,1-6-1,2-2 0,0-6 0,0-3 0,1-7 0,-1-4 0,-2-5 0,-3 0 0,0-3 0,-3 5 0,-2 0 0,-1 5 0,-4 3 0,-5 8 0,-6 15 0,7-21 0,-7 21-1,0 0 1,0 0 0,0 0 0,0 0-1,-15 17 1,10-1 0,-1 3 0,-2 5 0,0 0 0,0 4 0,0-1 0,1 1 0,2-4 0,2 1 0,1-6 0,4-2 0,1-2 0,-3-15 0,15 19 1,-15-19-1,27 4 0,-11-9 0,4-6 0,2-2 0,1-5 0,1-8 0,2-3 0,-2-6 0,-3-1 0,-1 0 0,-2-2 0,-6 3 0,-2 4 0,0 3 0,-4 8 0,-2 4 0,-4 16 0,3-16 0,-3 16 0,0 0 0,0 0-1,0 0 1,-7 23 0,1-4 0,-2 3 0,5 6 0,-6 3 0,5 0 0,-3 0 0,2 2 0,2-7-1,1-3 2,2-6-1,0-17 0,4 22 0,-4-22 1,0 0-1,16 2 0,-16-2 1,19-21-1,-6 6 0,-2-8 0,2-3 0,5-6 0,-2-1 0,5 0 0,0 4 0,-1 1 0,-1 5 0,-1 8 0,3 4 0,-7 11 0,-14 0 0,25 16 0,-25-16 0,16 33 0,-10-9-1,-1 0 1,-2 1 0,0 0 0,-3 0 0,-1-3-1,-2-5 1,-1-1-1,4-16 1,-6 19 0,6-19 0,0 0 0,0 0 0,-3-16 1,8-1-1,1-4 0,5-3 1,2-3-1,2 2 0,3 3 0,-2-1 0,-2 10 0,2 2 0,-16 11 0,21 0 0,-21 0 0,12 24 0,-11-6 0,1 4-1,0 2 1,-4 2 0,2 0 0,0-2 0,2 1 0,2-6 0,4-4 1,-8-15-1,18 21 0,-3-18 0,4-4 1,2-5-1,2-6 0,1-3 0,2-8 0,1-4 0,-1-6 0,-2-3 0,1-6-1,-4 1 2,-2-1-2,-6 2 1,-7 6 0,-1 4-1,-5 8 0,-5 6 0,5 16 0,-27-7-1,8 13 2,-2 7-1,-2 5 0,0 2 1,2 6 0,-1 5 0,1 2 0,6 4 0,4-1 1,4 0-1,1-1 0,8-2 1,2-4-1,8-6 1,4-4 0,2-6 0,6-6 0,3-2-11,4-6-10,-5-6-6,8-2 0,-2-12 0</inkml:trace>
  <inkml:trace contextRef="#ctx0" brushRef="#br0" timeOffset="3445">2963 254 25,'0'0'26,"-8"-23"-2,8 23-1,-17-13-9,17 13-8,-24-4-6,8 11 0,-2 7 0,-3 3 0,-1 7 0,2 6 0,-2 4 0,-3 3 0,8 2 0,1-1-1,1-1 2,7-4-1,5-4 0,3-7 1,8-4 0,-8-18 0,35 10 0,-9-17 0,6-7 0,2-6 0,0-11-1,3-11 1,-1-10-2,3-8 1,-7-3 0,0 1 0,-9 3 0,0 2 0,-6 9 0,-4 12-1,-5 10 0,-6 8 1,-2 18-2,0 0 1,-16-8 0,16 8 1,-24 27-1,12-2 0,-1 4 1,-3 9 0,3 4 0,-1 6 0,-1-3 0,7 2 0,5-8 0,3-2 1,3-10 0,10-6 0,5-5 0,4-11-1,4-7-12,2-8-11,2-6-3,-7-12 1,-7-4-2</inkml:trace>
</inkml:ink>
</file>

<file path=ppt/ink/ink4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4.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37 775 38,'-19'2'25,"19"-2"2,-18-6-2,18 6-15,-3-20-10,3 20 1,24-31 0,-4 10-1,6-8 1,1-6-1,6-1 0,-1-6 0,2-4 0,0-8-1,-3-6 1,-3-2 0,-4 0 0,-5 5 0,-2 0 0,-4 7 0,-5 10 0,-3 7-1,-4 13 1,-1 4 0,0 16 0,0 0 0,0 0 0,0 0 0,-13 21 0,8 3-1,2 5 1,-3 9 0,-1 5 0,-1 6 0,0 4 0,-2-1 0,2 0 1,2 1-1,-1-1 0,5-5 0,4-4 0,3-7 1,3-5-1,2-3 0,3-8 0,1-9 0,4-8 0,-18-3 1,29-10-1,-8-6 0,2-6 0,0-7 0,0-4 0,-2-2-1,1-3 1,4 0 0,-6 2 0,-6 3 0,-1 6-1,-1 2 1,-4 5 0,-3 4 0,-5 16 0,5-22 0,-5 22 0,0 0 0,0-16 0,0 16 0,0 0 0,0 0 0,0 0 0,-10 23 0,10-23 0,-8 27 0,1-8 0,2 2 0,-1 1 0,-1-1-1,4 3 2,1 4-1,1-9 0,2 7 0,-1-26 1,12 34-1,-2-16 0,3-1 1,-13-17-1,27 2 0,-11-2 0,1-16 0,0 13 0,3-15-1,-1-2 1,1-5 0,-1 8 0,1-10-1,-1 2 1,-1 6 0,-3-5 0,-4 2 0,-1 3 0,-2 2 0,-3 1 0,-5 16 0,5-15 0,-5 15 0,0 0 0,0 0 0,-15 29-1,7-12 1,1 6 0,-1 1 0,3 2 1,0-7-1,5 3 0,0-22 0,10 28 0,-10-28 0,31 10 0,-10-10 1,3-9-1,6 1 0,0-11 0,1 0 0,-2-12 0,-3 1 0,-3-4 0,-3 1 0,-7 2-1,-4 3 1,-2 8 0,-4 4 0,-3 16 0,0 0 0,0 0 0,0 0 0,6 23 0,-2 1 0,-3 7 0,1 5 0,-4 5 0,-1 16 0,-2 9 0,-4 5 0,-4 5 0,-2 7 0,-6 3 0,1 10 0,-1 3 0,-1-11 0,1-5 0,-1-6 0,1-6 0,-3-9 0,1-10 0,1-12 0,-1-11 0,2-10 0,-2-9 0,2-10 0,-2-8 0,2-13 0,5-8 0,-3-14 1,2-14-1,3-14 0,6-5 0,4-3 0,9 1 0,7 2 1,5 3-1,9 11 0,10 11 0,8 9 0,6 8 0,4 3 0,-2-6-3,4 17-8,-4 4-10,-6-1-6,-3-2 2,-10 3-1</inkml:trace>
</inkml:ink>
</file>

<file path=ppt/ink/ink4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1028 51,'-16'-7'26,"16"7"0,0 0-7,0 0-15,27-7-3,-1 10-1,2 6 1,6 3-1,-2 5 0,-3 2 0,-3 2 0,-7-4 0,-6 5 0,-8 4 0,-8-10 1,-8 6-1,-4-1 0,1-4 0,-4 0 0,3 0 1,1-6 0,14-11-1,-18 0 0,14-18 0,4-1 0,4-5 0,5-7 0,4-5-1,4-2 1,5-3-1,3 3-3,9 7-7,-2-1-8,-1 1-7,3 10 0,-7 2 0</inkml:trace>
  <inkml:trace contextRef="#ctx0" brushRef="#br0" timeOffset="370">491 1124 33,'0'16'25,"0"-16"2,0 0-4,0 0-11,0 0-9,6-18-2,6 1 0,2-3-1,2-6 0,2-4 0,2-2 0,-2-1 0,-2 4 0,-3 1 0,-7 6 0,-6 7 0,0 15 0,-14-2 0,-4 16 0,-3 6 0,-2 6 0,0 3 0,2 2 0,4 0 1,5-3-1,9-3 0,6-4 0,10-5 0,7-4 0,9-6 0,5-4 0,3-5 0,4-8 0,-1-6 0,2-5 0,-5-7 0,-1-9 0,-5-9 0,-5-8 0,-4-3 0,-4 3 0,-3 0 0,-7 5 0,-2 7 0,-4 10 0,-2 16 0,0 17 0,0 0 0,-18 35 0,8 4 0,-1 11 0,0 15 0,-4 6 0,1 15 0,-3 7 0,0 5 0,-4 1 0,1-1 0,1-3 0,2-9 0,1-4 0,2-18 1,2-11-1,4-13 0,3-14 0,5-26 0,0 0 0,0 0 0,-9-38 1,9-3-1,1-20 0,3-13 0,2-11 0,9-3 0,1-2 0,5 6 0,5 7 0,5 8-1,4 14 1,1 19 0,1 10 0,-1 11 0,-2 11 0,-5 9 0,-3 7 0,-8 7 0,-9 4 0,-7 2 0,-10 3 0,-8-2 0,-7-4-1,-3-3 1,0-4 0,-3-6-1,3 0-9,0-11-8,8-7-8,18 9 1,-16-34-1</inkml:trace>
  <inkml:trace contextRef="#ctx0" brushRef="#br0" timeOffset="1242">1302 331 37,'0'0'26,"9"-17"1,-9 17-1,-7 21-13,7 8-12,-2 11-1,1 11 0,-2 13 0,-1 5 0,-2 5 0,-1-2 0,1-2 0,-4-6 0,5-6 0,0-10-1,5-6-14,0-8-10,0-17-2,0-17 1,15 7 0</inkml:trace>
  <inkml:trace contextRef="#ctx0" brushRef="#br0" timeOffset="1532">1719 852 20,'16'-17'26,"-16"17"0,5-19 0,-5 19-11,3-22-7,-3 22-2,8-24-6,-8 24 0,5-29 0,-2 13 0,-3 16 1,-3-24-1,3 24 0,-10-19-1,10 19 1,-24-8 0,5 11 1,-6 6-2,-1 3 1,-1 5 1,-4 7-1,-1 5 0,1 0 0,5 6 0,5-4 0,5 0 0,8-4 0,4-3 1,9-3-1,-5-21 1,26 24-1,-6-21 0,9-4 0,1-4 0,0-8 0,2-4 0,-4-3-1,2-8 1,-4 1 0,-1-3 0,-9 5 0,-3 1-1,-4 3 1,-9 21 0,10-21 0,-10 21-1,0 0 1,-3 29 0,0-8 0,-1 3-1,3 2 1,1 0 1,3 0-1,0-4 0,5-3 0,-1-4-12,7-4-11,7-1-4,1-10 2,5-3-2</inkml:trace>
  <inkml:trace contextRef="#ctx0" brushRef="#br0" timeOffset="2093">2198 687 36,'0'0'26,"0"-25"1,0 25-6,-3-16-9,3 16-9,0 0-3,-23 10 0,12 6 0,-4 4-1,1 3 1,-4 8 0,-3 0 0,3 3 0,2 1 0,1-5 0,6 1 1,2-7-1,9-3 1,4-5-1,10-6 1,5-7-1,4-4 0,6-8 1,1-5-1,4-5 0,1-10 0,0-4 1,-1-8-2,-2-4 2,-2-3-2,-3-2 1,-4 4 0,-6 5 0,-4 5 0,-7 5 0,-3 10 0,-2 6-1,-3 15 0,0 0 1,0 0-1,-21 8 0,11 11 1,-1 7-1,-2 5 1,-4 7 0,3 1 0,4 3 0,2-1 1,2-3-1,4-4 0,4-6 1,4-4-1,5-9 1,-11-15-1,26 16 1,-8-18-1,3-5 1,4-7-1,-3-3 0,2-5 0,4-4 0,-4-2 0,2 3 0,-3 0 0,1 3 0,-1 5 0,-4 3 0,1 7 0,-6 6 0,3 4 0,-17-3-1,22 21 1,-17-2 0,-2-1 0,-1 5 0,-5-1-1,-1 1 1,-2-3-1,-4-1 1,-3-3-1,13-16 1,-19 20-1,19-20 1,-16 4 0,16-4 0,0 0 0,-10-24 1,18 5-1,0-4 1,8-3 0,1-6-1,7-1 0,0 0 1,9 1-1,-6 4 0,2 4 0,2 7 0,-7 3 0,-1 13 0,-4 6 0,-1 2 0,-18-7 0,23 34-1,-18-10 1,-2 2 0,-1 1 0,-2 1 0,-2-4 0,-4-2 0,4-1 0,2-21 0,2 22 0,-2-22 0,14 4 0,-14-4 0,28-19 0,-6 0 1,-2-3-1,1-4 0,0-2 0,-3-1 0,0 3 0,-4 2 0,-4 4 0,-10 20 0,13-19 0,-13 19-1,0 0 1,5 25 0,-9-6 0,-2 5-1,3 4 1,1 1 0,0 0 0,6-3-1,-3-5 2,7-6-1,7-1 0,8-9 0,-1-3 0,3-9 1,5-3-1,0-8 0,2-2 0,-1-9 0,-2-2 0,-6-5 0,-2-4 0,-7 2 0,-6 4-1,-4 1 0,-8 2 0,-4 9 0,-8 6-1,-2 10 1,-8 7 0,0 8 1,2 5 0,5 8-10,4 7-12,0-3-3,15 5 0,0-4 0</inkml:trace>
  <inkml:trace contextRef="#ctx0" brushRef="#br0" timeOffset="3405">3415 892 49,'-8'21'25,"8"-21"1,-9 27-8,14-6-18,3-1 1,5 4-1,5 4 0,0-1 1,3-2-1,-2 4 0,-1 3 0,-3 3 0,-7-3 0,-11 1 0,-7-4 0,-11 1 0,-7 1 0,-6-7 0,-1-9 0,-7-5-1,1-3 0,4-7-16,6-12-8,10-10 0,2-11 0</inkml:trace>
  <inkml:trace contextRef="#ctx0" brushRef="#br0" timeOffset="3695">3441 588 48,'22'-47'27,"9"2"0,-3 1-3,6 1-23,1 7-1,1 6-3,-9 1-16,-2 2-8,-4 4 1,-18-1 0</inkml:trace>
  <inkml:trace contextRef="#ctx0" brushRef="#br0" timeOffset="3895">2572 31 40,'-50'-4'21,"16"1"-16,16-4-5,18 7-25,-6-17-2</inkml:trace>
</inkml:ink>
</file>

<file path=ppt/ink/ink4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38.9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301 1173 4,'0'0'13,"0"0"-2,0 0 1,0 0-1,0 0 0,0 0 1,0 0 0,0 0-2,0 0-1,0 0 0,0 0-3,0 0 0,-3-24-4,3 24-1,3-28-1,-3 28 0,3-31 1,-3 5-1,-5 11 0,5 15 0,-19-18 1,3 17-1,-7 2 0,-1 8 1,-3 7-1,-6 15 0,4-4 0,-1 2 0,2 8-1,1 0 1,6 1 0,4-3 0,8-2-1,7-8 1,9-6 0,9-10 0,6-11 0,9-10-1,5-9 1,1-6 0,0-6 0,-3 2 0,-8-2 1,-5 8-1,-8 0 1,-13 25-1,9-20 0,-9 20 0,0 0 1,-8 15-1,8-15 0,-3 30 0,3-11 0,3 1 0,4 1 0,1-4-1,3 0 1,4-3 0,-15-14-1,29 10 1,0-13 0,1-9 0,1-9 0,3-6-1,0-8 1,-2-13 1,4-4-2,-5-4 1,-12-6 0,-1 0 0,-5 0 0,-2 3 0,-6 6 1,-4 15-1,-4 8 0,-3 10 0,6 20 0,-23-4 0,5 18 0,-1 8 0,-2 8 0,-8 4 0,9 11 0,-4 5-1,10 3 2,-4 1-2,10 3 2,6-1-2,4-1 2,14-1-1,-5-11 0,14-5 0,-3-11 0,12-8 0,-3-13 1,4-12-1,2-9 0,1-13 0,-1-8 0,0-16 0,-3-4 0,-2-6 0,-4-6 0,-6-2 0,-1 3 0,-1 1 1,-9 6-1,-5 17-1,-4 5 1,0 9 0,-9 11 0,7 18 0,-21-3-1,5 15 1,-2 10 0,0 8 0,2 8-1,-1 5 1,2 14 0,4 5 0,-1 0 0,8 3 0,4-5 0,4-3 0,8-4 0,4-6 0,6-13 1,4-6-1,10-6-13,-1-8-9,3-12-2,0-7-1,-4-14-1</inkml:trace>
  <inkml:trace contextRef="#ctx0" brushRef="#br0" timeOffset="1282">1907 573 0,'14'-32'14,"7"6"-4,-3-2-1,1 6 0,-2 3-2,-1 3 4,0 11 1,-16 5-1,16 23 0,-16 2-2,0 17-1,-8 6-1,2 12-1,-9 9-5,0 9-1,1 3 0,-2 1 0,3-1 0,2 0 0,2-2 0,5-3 0,5-12 0,4-9 1,6-12-1,6-8 1,4-17-1,6-12 1,0-15 0,6-15 0,-3-9-1,0-12 0,-11-6 0,-8-18 1,-14 0-2,-13 5 2,-12 4-2,-12 7 1,-10 11-1,-7 9 0,2 8 1,2 23-1,8 14 0,9-5 1,11 8 1,10-6-1,12 8 1,3-17 0,30 19 0,1-17 0,10-14-1,5 10 0,13-13-10,-6 8-4,5-11-4,-6 10-5,-7-16 0,-3 10-2</inkml:trace>
  <inkml:trace contextRef="#ctx0" brushRef="#br0" timeOffset="1772">2262 740 9,'-5'-20'19,"5"20"-1,8-18-3,-8 18-3,28-6 0,-12 4-3,5 9-1,-2 1-2,2 10-1,-3 1-1,-2 6-1,-6-1-1,-4 2-1,-4-5 0,-5 1 0,3-22-1,-10 31 0,10-31 0,0 0 0,-16 9 0,16-9 0,-3-17 0,8-6 0,4-1 0,4-12 0,3 3 0,4-6-10,2 3-6,3 6-7,-4 1 0,3 10-1</inkml:trace>
  <inkml:trace contextRef="#ctx0" brushRef="#br0" timeOffset="2113">2616 804 5,'-7'16'21,"7"-1"1,0-15 2,0 0-9,0 0-6,0 0 0,15 9-2,-15-9-2,26-18 0,-12 3-2,6-2-3,1-2 0,-2-4 0,0-1 0,-1 0 0,-5 0 0,-5 2 0,-1 3 0,-6 3 0,-1 16 0,0 0 0,-21-8 0,21 8-1,-27 22 1,11-3 0,0 0 0,1 5 0,0 0 0,6 2 0,1-2 0,4-2 0,6 1 0,3-4 0,3-2 0,-8-17 0,26 24 0,-8-17 0,6-7 0,3-5 1,4-5-1,1-6 0,2-3 0,0-7 0,2-3 0,-4-7 0,-5-2 0,-4-2-1,-7 4 1,-3-2 0,-5 7 0,-8 2 0,-5 8 0,5 21 0,-17-15 0,2 22 0,-3 6 0,-3 10 0,2 6 0,3 6 0,1 2 0,1 3 0,6 0-1,6-4 1,7-3 0,5-6 0,6-6 0,3-7 0,4-6 1,7-8-1,4-3 1,-1-9-5,2 0-7,-3-2-7,-2 0-5,-8 4-1,-22 10 0</inkml:trace>
  <inkml:trace contextRef="#ctx0" brushRef="#br0" timeOffset="2904">1563 1583 3,'-25'1'25,"25"-1"1,0 0-1,5-24-9,15 19-5,-20 5-1,37-17-2,-18 6-3,9 3-5,7-6 0,9 2 0,6 0 0,11-2 0,10 0 0,5-3 0,5 2 0,5-6 0,-2 4 0,4-4-1,-4 0 1,-1 1 0,-7-1 0,-5 2 0,-7 2 0,-2 0 0,-10 3 0,-4 0-1,-6 2 1,-5 3 0,-6 1 0,-4 3 0,-2 1-3,-11 1-7,1 3-11,-15 0-3,0 0-1,17 7 0</inkml:trace>
  <inkml:trace contextRef="#ctx0" brushRef="#br0" timeOffset="3635">4015 541 17,'0'0'25,"14"-31"-3,-10 13-6,-4 18-1,3-31-3,-3 31-3,-10-22-1,10 22-8,-24-7 0,3 9-1,-2 6 1,-6 8 0,2 3-1,-2 7 1,3 3 0,2 4 0,4 1 0,7 1 0,7-3-1,7-2 1,11-6 0,4-7 0,6-7 0,8-5 0,5-10 0,1-5 0,2-6 0,-2-6 0,-7-4 0,-5-5 0,-9-3 0,-7-1 0,-8 3 0,-7 1 0,-7 5 1,-4 5-1,-6 7 0,3 9 0,-2 5 0,1 7 0,1 7-8,6 1-9,15-15-6,-10 31 0,10-31-2</inkml:trace>
  <inkml:trace contextRef="#ctx0" brushRef="#br0" timeOffset="4126">4365 422 2,'4'-24'25,"-4"24"0,0 0-2,-18-18-6,18 18-6,-21 9-1,8 8-3,-5 2-3,2 5-4,0 7 0,1 2 0,4 3-1,1 0 1,5-3 0,7 0 0,3-7 0,6-4 0,5-3-1,2-10-5,8-3-8,1-4-9,-2-7 0,5-4-2,-5-8 0</inkml:trace>
  <inkml:trace contextRef="#ctx0" brushRef="#br0" timeOffset="4476">4663 379 20,'0'0'25,"0"0"-5,-26-6-2,3 15-2,4 5-4,-6 5-4,3 3-4,-2 7-3,1 1-1,7 1 0,6 0 0,7-4 0,1 1 0,10-6 0,4-4 0,7-3-6,2-6-7,5-8-9,3-1-2,-2-8 0,7-3-1</inkml:trace>
  <inkml:trace contextRef="#ctx0" brushRef="#br0" timeOffset="4797">4860 349 25,'0'0'25,"0"0"-4,0 0-3,0 0-5,0 0-3,-15-12-4,15 12-2,0 0-2,0 0-1,0 0-1,0 0-1,-18 7-14,18-7-9,0 0-2,-19 11 1,19-11-1</inkml:trace>
  <inkml:trace contextRef="#ctx0" brushRef="#br0" timeOffset="5528">5439 315 43,'-1'-17'25,"1"17"0,-7-19-9,7 19-6,0 0-4,0 0-5,0 0-1,-17-12 0,17 12 0,-18 13 0,18-13 0,-20 30 0,6-10 0,-1 5 0,1 4-1,1 0 1,3 2 0,4 0 0,1 2 0,5-9 0,3-2 0,5-3 0,-8-19-1,28 18 1,-11-20 0,4-3 0,-1-7 0,1-6 0,-2-4 0,-3-6 1,-3-3-1,-6-1 0,-9 1 1,-3 3-1,-8 2 0,-4 9 0,-3 3 0,-1 7 0,0 6 0,3 2 0,18-1-1,0 0 1,0 0 0,0 0-1,25-8 1,-3-4 0,11-9 0,2-5 0,-3-7 0,4-3 0,-7-3 1,0 3-1,-3-1 0,-3 8 0,-9 3 0,-3 11 0,-11 15 0,17 0 0,-11 15 0,-4 9 0,-7 11 0,0 10 0,-3 11 0,-7 12 0,-2 7 0,-4 10 0,-2 3 0,-1-1 0,6-7 0,2-3 0,5-3-1,9-8 2,8-13-1,12-12 0,6-10 0,5-22 0,4 5 0,1-14 0,3-16 0,-2-10 0,-9-6 1,-8-11-1,-10-9 0,-11 7 1,-13-10-1,-17 7-1,-9 7 2,-4 3-2,-5 10 1,3 11 0,4 8 0,9 9-1,9 2 1,26-2 0,0 0 0,0 0 0,31-5 0,6-5 0,11 3-13,4-5-10,1-4-1,2 2-1,-8-3-1</inkml:trace>
</inkml:ink>
</file>

<file path=ppt/ink/ink4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5.7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67 325 38,'-19'-12'26,"4"3"0,-1-1-2,2-9-8,14 19-10,-4-31-7,9 12 0,11 1 1,5-3-1,5 2 0,6 4 1,4 3 0,-1 5-1,-1 7 1,-1 7 0,-9 5 1,-8 10-1,-10 7 0,-9 7 1,-13 5-1,-7 1 0,-7 1 1,-6 0-1,2-6 0,4-6 0,2-5 0,11-9 0,17-17-1,0 0 1,0 0-1,19-10 1,7-14-1,6-9 1,4-6 0,5-9 0,3-6 0,0-1 0,-4 4 0,-1-1 0,-10 6 0,-2 10 0,-7 3 1,-8 13 0,-12 20-1,5-18 1,-5 18 0,-26 16-1,7 3 1,-5 10-1,0 5 0,-1 6-1,3 8 1,3 0 0,7 2 0,6-2-1,7-3 1,7-8 0,10-4-1,6-9 1,12-7-2,6-8-15,6-9-6,10-9-2,-3-13-1</inkml:trace>
</inkml:ink>
</file>

<file path=ppt/ink/ink4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6.5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77 26,'0'0'25,"0"0"1,0 0-1,-6-16-9,6 16-7,-11 16-3,11-16-5,-15 31-1,7-10 0,3 2 0,2 3 0,3 0-1,3-4 1,5 1-1,5-4 1,2-3-1,2-6 1,-1-3 0,2-5 0,-2-4 0,0-7 0,-1-3 0,-1-3 0,1-6 0,1 0 0,2-4 0,1 3 0,2-1 0,2 6 0,1 1 0,0 4 0,0 7 0,0 3 0,-3 7 0,0 4 0,-5 7 0,-1 3 1,-7 2-1,-3 1 0,-2 3 1,-8-3-1,0-3 0,-3-1 0,8-18 1,-11 19-1,11-19 1,0 0-1,-15-7 0,22-9 0,1-10 0,6-3 0,2-6-1,7-3 1,3-2 0,3 3 0,0 6 0,-3 8-1,-2 9 1,-5 13 1,-19 1-1,19 24 0,-19 0 0,-4 8 0,-6 1 0,2 1 1,-3 1-1,3-5-1,3-4 1,6-7 0,-1-19-1,23 7-5,-1-14-13,3-9-4,-1-10-2,0-5 0</inkml:trace>
</inkml:ink>
</file>

<file path=ppt/ink/ink4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8.2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73 181 58,'0'0'27,"0"0"0,-16-3-4,16 3-20,-4-26-2,11 7-1,3-3 0,1-1 0,4 1 0,-3 1 1,1 2-2,-13 19 2,20-24-1,-20 24 0,0 0 0,14-2-1,-14 2 1,4 25 0,-4-5 0,0 4 0,0 4 0,-2 3 0,0 0 0,1 0 0,-2-2 0,1-3 0,-3-5-13,2-4-10,3 0-4,0-17 1,-2 21-1</inkml:trace>
  <inkml:trace contextRef="#ctx0" brushRef="#br0" timeOffset="321">16 405 48,'-18'2'26,"18"-2"1,0 0-2,4-17-12,-4 17-12,32-21-1,-4 9 0,4 0 0,2-5-8,8 3-13,2 0-4,-6-3-1,0 2-1</inkml:trace>
</inkml:ink>
</file>

<file path=ppt/ink/ink4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9.0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29 997 48,'0'0'26,"-24"10"1,24-10-1,-10-17-16,10 17-10,7-29 1,1 8-1,6-10 0,3-3-1,0-1 1,4-5-1,0-8 1,-1-7-1,-1-10 0,-4-11 1,-4 0-1,0 0 1,-1-5 0,-2 6 0,-5 7 0,-1 10 0,-5 13 0,-2 11 0,-1 13 0,-3 6 0,9 15 0,-19-7 0,19 7 0,-13 25 0,10 1 0,1 10 0,2 9 0,-3 7 0,0 10 0,-2 0 0,-2 3 0,3 1 0,-1-2 0,0-8 0,3-1 1,5-3-1,4-5 1,3-8 0,3-8-1,0-7 1,1-5-1,4-5 1,3-14-1,0-5 0,-2-9 0,1-3-1,-2-5 0,-1-6 0,0-3 1,-1-2-1,-5 4 1,-3-5 0,-1 3-1,-1 5 1,-1 0 0,-3 5 0,1 6 0,-3 15 0,0-19 0,0 19 0,0 0 0,0 0 0,-3 17 0,4-2 0,-2 4 0,1 4 0,-2 3 0,4 1 0,1-1 0,2-4 0,1 1 0,-6-23 0,20 27 0,-20-27 0,27 12 0,-11-13 0,-1-4 0,-1-4 0,3-7 0,-5 1 0,1-9 0,-1 1 0,-3-1 0,0 0 0,-6 2 0,2 6 0,-5 16 0,1-19 0,-1 19 0,0 0 0,0 0 0,-6 23 0,6-23 0,-2 27-1,5-9 2,1-3-1,-4-15 0,11 26 0,-11-26 0,21 14 0,-21-14 0,29-2 0,-14-7 0,2-3 0,0-3 0,-1-4 0,-11-2 0,4 0 0,4 1 0,-6 1 0,-2 3 0,-5 16 0,5-20-1,-5 20 1,14 8 0,-14-8 0,3 35 0,1-6 0,-1 9 0,3 10 1,-2 9 0,-1 5-1,-3 9 1,0 6 0,-2 6-1,-3 5 1,0 1-1,-4 1 0,2-4 0,1-2 0,-9-8 0,9-7 0,-7-7 0,6-10 0,-2-9 0,2-11 0,-6-8 0,-3-6 0,16-18 0,-32 13-1,14-14 1,-10-11 0,1-6 0,-2-4 0,3-11 0,0-8 0,3-11 0,6-11 1,2-6-1,8-5 0,7-2 0,5 0 0,8 5 0,8 4 0,4 10 0,2 9 1,5 7-1,6 5 0,-3-4-6,-1 13-14,2-3-4,-10 1-3,0 7 1</inkml:trace>
</inkml:ink>
</file>

<file path=ppt/ink/ink4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51.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22 113 27,'-15'3'27,"15"-3"-2,0 0 1,-10-24-10,10 24-7,7-19-8,-7 19-1,13-26 0,-13 26 1,23-22-1,-5 11 0,6 5 0,1 0 0,-2 5 0,-1 1 0,1 3 0,-2 4 0,1 3 0,-4 4 0,-7 2 0,-4 4 0,-6 1 0,-4 3 0,-5 0 0,-9 0 0,0-5 0,-6 2 0,-2 1 0,1-6 0,1 1 1,7-8-1,-2 3 1,18-12-1,-18 17 1,18-17-1,0 0 1,0 0-1,26 3 0,-3-3 1,6-1-2,9 1 1,2-5-1,4 5 1,2-2-2,-2 2-17,-6-12-7,-2 12-2,-10-12 1</inkml:trace>
</inkml:ink>
</file>

<file path=ppt/ink/ink4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39.75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73 359 20,'0'0'24,"-13"-15"0,13 15-5,0 0-4,0 0-2,0 0-2,0 0-4,16 19-3,2-18-1,9 3-1,7-6-2,5-1 1,3-6-1,3-1 0,-5-4 0,-1-3 0,-5-2 1,-5-2-1,-8-1 0,-5 0 0,-7-3 0,-2-7 0,-6-3 0,-2 8 0,-2-2 0,-5 5 1,-2 3-2,-1 4 2,-4 3-2,-4 12 2,-5 2-1,-4 2 0,-2 14 0,-6 1 0,1 7 1,-2 2-1,0 5 0,1 1 0,4 9 0,4 1 0,6-6 0,3 0 0,2 3 0,6 3 0,3-1-1,2 0 1,4 2 0,0-2 0,6-1 0,2-2 0,7-4-1,2-3 1,7-3 0,4-6 0,1-5 0,5-3 0,7-5 0,0-4 0,3-7-1,1-1 1,1-8 0,-1-4 0,4-4 1,-2-2-1,0 6-12,-6-6-11,-7 2-3,-3 0 0,-8 0-1</inkml:trace>
</inkml:ink>
</file>

<file path=ppt/ink/ink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53.1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1183 56,'0'0'26,"3"-29"1,-3 29-9,0 0-9,0 0-9,0 0 0,0 0-1,8 29 1,-6-5-1,1 12 1,2 1 0,1 9 0,3-1 0,-1-6 0,3 1 0,2-4 0,-2-3 0,2-4 0,0-5 0,0-6 0,-13-18 0,26 17 0,-10-21 0,2-9 0,3-8 1,1-12-1,6-8 0,3-11 0,-2-5 0,6-3 0,-3 5 0,-2 3 0,-3 6 0,-4 8-1,-6 10 1,-4 8 0,-13 20-1,15-12-3,-15 12-11,0 0-8,0 0-2,0 0 1,-11 24-1</inkml:trace>
  <inkml:trace contextRef="#ctx0" brushRef="#br0" timeOffset="571">906 1281 40,'0'0'24,"0"0"2,-2-19-8,2 19-4,0 0-3,-4-20-10,4 20-1,-5-19 0,5 19 1,-10-18-2,10 18 2,0 0-2,-23-22 1,23 22-1,-21-3 0,7 1 0,-1 2 1,-1 2-1,0 8 0,-5-3 1,0 8-1,-2-3 1,1 11 0,-2-3 0,3 10 0,1-3 0,2 1 0,5 3 0,5-2 1,2-1-1,4-2 0,6-4 0,2-7 1,-6-15-1,24 18 1,-6-20-1,5-3 1,1-7-1,3-7 0,4-5 1,-2-2-1,2-5 0,-5 2 0,-2 1 0,-6 2 0,-4 4 0,-4 5 0,-10 17 0,8-19 0,-8 19 0,0 0-1,0 0 1,0 0 0,0 0 0,-13 22-1,10-7 1,0 4 0,1 2 0,-1 2 0,3-3 0,3-1 0,2-2 0,-5-17-7,21 24-12,-7-18-4,3-6 0,4-4-1</inkml:trace>
  <inkml:trace contextRef="#ctx0" brushRef="#br0" timeOffset="1192">1126 1233 56,'-7'-21'26,"7"21"0,-5-20-2,5 20-23,0 0-1,17-16 0,-17 16 0,26 4 1,-10 8-2,0 0 1,2 5 0,-1 0-1,1 7 1,-3-1 0,-1 8-1,-7-7 1,-2 2 0,-7 0 0,-6-1 0,-2-1 0,-4-1 0,-1-6 0,1-3 0,-1-6 0,15-8 0,-19 0 0,19 0 0,-4-27 1,9 6-1,5-6 0,4-4 0,4-7 1,5-2-1,4-3 0,2 2 0,7 1-1,-4 4 1,4 3 0,-2 6 0,-4 3-1,-2 8 1,-7 4-1,-3 3 1,-18 9 0,21-10 0,-21 10 0,0 0 0,0 0-1,0 19 1,0-19 0,-12 28 0,4-6 0,-1 4 0,-1 3 1,0 2-1,2 0 0,0 2 0,5 0 0,-2-6 0,8-4 1,5-6-1,-8-17 0,23 22 0,-7-18 0,2-10-4,8 0-12,4-10-6,-5-8-2,2-12-1,-1-11 1</inkml:trace>
  <inkml:trace contextRef="#ctx0" brushRef="#br0" timeOffset="1813">1738 870 41,'-22'-11'22,"22"11"-13,-18-5-8,18 5-17,0 0-9,0 0-1</inkml:trace>
  <inkml:trace contextRef="#ctx0" brushRef="#br0" timeOffset="2254">2289 1088 49,'-3'-19'23,"3"19"-2,-2-17-4,2 17-3,-1-15-7,1 15-6,0 0-1,-7-21 0,7 21 0,0 0 0,-19-19 0,19 19 0,-21-9 0,6 6 0,-1 1 0,-5 2 0,0 5 0,-5 4-1,-3 5 1,0 5 0,0-2 0,3 5 0,4 8 1,4-1-2,6 2 2,11-5-2,11-2 2,6-7-2,6 4 2,7-9-2,4-12 1,1-10 1,-2-9-2,0 0 2,-3-4-2,-6 1 2,-5 1-2,-5 1 2,-5 4-2,-8 16 1,0 0 1,0 0-1,3 31 0,-8-10 0,4 1 0,-1 2 0,2-1 1,3-4-2,-3-19 1,21 24-9,5-23-10,3-14-5,5-6 1,8-2-1</inkml:trace>
  <inkml:trace contextRef="#ctx0" brushRef="#br0" timeOffset="2774">2785 420 54,'0'0'25,"-14"5"2,6 19-4,-4 16-23,1 13 0,-4 11 0,-2 8 0,-3 3 0,1-1 0,-1-9 0,1-5 0,5-11 0,2-12 0,6-9 0,3-11 0,3-17 0,0 0 0,17-3 1,-2-16-1,6-7 0,3-7 0,10-1 0,5-2 0,4 5 0,1 5 0,-2 9 0,2 10 0,-7 12 0,-6 9 0,-9 8 0,-6 6 0,-11 3 0,-10 1 0,-9-1-1,-12 0 1,-5-8 0,-4-1 0,-2-8 0,-4-2-1,6-9 1,4-6-3,8-2-12,10-11-7,5-4-2,13-13 0,2-7 0</inkml:trace>
  <inkml:trace contextRef="#ctx0" brushRef="#br0" timeOffset="3255">3448 0 41,'0'0'26,"0"39"0,-5-1 0,-10 7-14,7 17-12,0 10 0,-2 8 0,1 9 0,-1-4 0,-1-3 0,-1-4 0,-2-4 0,-1-5-1,6-7-12,-1-9-10,2-15-2,9-12 0,-1-26 0</inkml:trace>
  <inkml:trace contextRef="#ctx0" brushRef="#br0" timeOffset="3506">3537 951 52,'0'0'26,"0"0"0,0 0-1,0 0-25,24-11 0,-8 3 1,7-8-1,1-3 0,5-5-1,-2-3 1,1-6 0,-6 0 1,-2-1-1,-7 3-1,-7 3 0,-7 9 0,1 19 1,-28-14-1,4 25 0,-4 8 0,-4 6 1,-2 8 0,0 7 0,2-1 0,4 4 1,7-3 0,7 0-1,11-6 1,9 1-1,9-8 1,7-1-1,7-9 1,7 0-1,4-8 0,4 0 0,3-8-11,-8-1-12,-4-3-1,-6-4-1,-8-2-1</inkml:trace>
</inkml:ink>
</file>

<file path=ppt/ink/ink4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59.05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161 399 32,'-22'0'29,"22"0"0,-25 16-3,25-16-11,-8 17-3,8-17-5,5 24-6,-5-24-1,37 24 0,-16-20 1,15-4-1,-4-5 1,2-11-1,1-3 0,-1 0 0,-2-3 0,-3-2 0,-3-4-1,-8-5 1,-4-1 0,-6 5 0,-1-2 0,-5-7-1,-4 0 1,-3 0 0,-3 5 0,-3 4-1,-9 6 1,-2 8 0,-6 6-1,-5 8 1,-5 7 0,-12 10-1,-1 5 1,7 6 0,2 4 0,7 5 0,3 2 0,6 2 1,5-9-1,16 14 0,7-2 1,-2 0-1,0-2 1,5-1-1,14-4 1,7 2-1,3 3 0,5-13 0,3-6 0,3-3 0,8-3 0,2-6 0,-9-5 0,-1-5 0,-1-3 0,-2-4 0,-3-2 0,-5-1 1,-4-4-1,-7-1-11,6 6-11,-9-1-3,-1 1-3,-14 9 2</inkml:trace>
  <inkml:trace contextRef="#ctx0" brushRef="#br0" timeOffset="681">842 637 47,'0'0'28,"-23"-19"1,23 19-9,-18-24-6,18 24-2,-5-22-10,5 22-1,2-26-1,-2 26 0,13-26 1,-13 26-1,27-22 0,-11 11 0,4 1 0,1-9 0,1 12 0,1-10 0,0 13 0,-3 6 0,-2 2 0,-2 2-1,-16-6 1,20 38-1,-14-15 1,-9 13-1,-5-7 1,-7 4 0,-4 1-1,-7 3 1,-1-1 0,-5-3 0,-1-2 0,3-4 0,4-6 0,5-6 0,3-3 0,18-12 0,-18 12 1,18-12-1,0 0 1,0 0-1,0 0 0,0 0 0,20-3 0,-6 0 0,6-1 0,5-1 0,9-2 0,2 0 0,9-3 0,3 0 0,1-1 0,-3 1 0,-4 3 1,-3 0-1,-7 4 0,-3 1 0,-6 9-17,-23-7-8,18 10-1,-18-10-2,0 0 0</inkml:trace>
</inkml:ink>
</file>

<file path=ppt/ink/ink4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00.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144 342 27,'0'0'28,"-29"5"-1,29-5-5,-20 7-7,20-7-2,0 0-1,-1 17-7,1-17-2,14 18-2,9-10-1,-9-3 1,16-3-1,-9-2 0,1-3 0,4-4 0,0-5 0,3-5 1,-3-2-1,0-16-1,-2 6 2,-4-5-2,-2-3 2,-6 3-2,-2-2 1,-5 3-1,-3 2 1,-4 14-1,-1-4 0,3 21 1,-16-26-1,16 26 0,-30-12 1,11 12-1,-2 4 1,-3 3 0,-4 3 0,-1 4 0,-3 3 0,3 0 0,-7 4 0,-1-4 0,8 11 1,-1 1 0,8 4-1,2-4 1,6 4-1,1 1 1,11-1-1,2 8 1,-1-10-1,1-2 0,0 2 0,0 0 1,1-1-1,-1 1 0,2-2 0,9-2 0,-11-1 0,16-5 0,2-2 0,5-6 0,3 0 0,6-7 0,5-6 0,-3-3 0,13-6 0,-6 1 0,-2-6 0,-1 0 1,-4 0-1,-1-1 0,-7 1 0,-4 9-9,-22 5-11,23-12-5,-23 12-2,0 0 0</inkml:trace>
  <inkml:trace contextRef="#ctx0" brushRef="#br0" timeOffset="1182">615 736 18,'0'0'29,"-18"7"-1,18-7 0,-15-12-10,15 12-3,-8-19-3,8 19-8,-1-19-3,1 19-1,6-27 1,1 11-1,-1-1 1,5 2-1,2-3 0,7 3 0,-2-1 0,3 4 0,0 0 0,3 4 0,0 1 0,-1 5-1,-4 2 2,-1 5-1,-2 7-1,-16-12 1,21 33 0,-17-9-1,-4 2 1,-7 5-1,-6 2 0,-5-1 1,-3 5 0,-1-5-1,-3-3 1,0-1 0,0-2 0,6-7 0,3-4 0,16-15 0,-21 21 0,21-21 1,0 0 0,0 0-1,0 0 1,0 0-1,17 2 1,4-8-1,4-2 0,5-1 0,4-1 0,7 0 0,-1-2 0,1 3 1,-2 0-1,-5-3-2,0 14-18,-10-5-5,-8 3-2,-16 0-1</inkml:trace>
</inkml:ink>
</file>

<file path=ppt/ink/ink4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13.6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94 296 42,'0'0'23,"-14"-11"-2,14 11-2,0 0-6,0 0-3,-16 6-6,16-6-5,0 0-1,0 0 1,12 17 0,-12-17 0,20 10 1,-4-8-1,2 0 1,2-4 1,6-2-1,2-2 0,-4-3 1,0-5-1,2-3 0,-2-2 0,-3-5 0,-3-2 0,-6 0 1,-2-2-1,-4-1 0,-2 3 1,-4 3 0,-7 1 0,-2 5-1,9 17 1,-26-23 0,5 16 0,-2 7-1,-2 5 0,-4 6 0,-4 4 0,1 4-1,0 5 1,1 4 0,6 3-1,0 0 1,6 2-1,6 0 0,4 0 1,1 1-1,4 3 1,3-1 0,1-1 0,3 1 0,0-3 0,5 0-1,-1-2 1,6-7-1,3-2 0,3 1 1,0-6-1,7-3 1,3-5 0,2-2 0,4-6 1,0-2-1,3-3 1,-5-6-1,4 1 1,-8-3 0,-1 0 0,-4 3-1,-10-1-12,1 1-9,-15 9-3,16-8-1,-16 8 0</inkml:trace>
  <inkml:trace contextRef="#ctx0" brushRef="#br0" timeOffset="771">680 688 30,'0'0'28,"0"0"0,-19 2-1,19-2-14,0 0-4,0 0-4,0 0-5,0 0 0,0 0-1,23-21 1,-6 7-1,-4-1 1,6-4-1,-1-4 1,-3 1 0,4-2 1,-8-1-2,1-4 2,-3-2-1,-2 8 0,-4-1 0,-5 7 0,1 0 0,1 17 0,-10-25 0,10 25 0,0 0 0,-16-1 0,16 1 0,0 0-1,-13 15 2,10 1-1,0 3 0,1 2 0,-1 6 0,0-1 0,3 7 0,-2 0 0,2-5 0,-2-3-1,4 3 1,-4-2 0,4-2 0,0 0 0,-2-3 0,3-4 0,-2 1 0,-1-18 0,2 20 0,-2-20 0,0 0 0,0 16 0,0-16-2,0 0-11,0 0-11,0 0-2,-15-7 0,15 7 0</inkml:trace>
  <inkml:trace contextRef="#ctx0" brushRef="#br0" timeOffset="1392">539 942 40,'-15'0'27,"15"0"-3,0 0-5,0 0-6,0 0-4,0 0-4,0 0-2,-2-15-4,2 15 1,15-4 0,-15 4-1,24-10 1,-5 1-1,7 1 1,6-6-1,4 5 1,-2-5 0,4 2 0,-1-2 0,-1 4-1,-2 1 1,-7 4 0,-4 0 0,-4 2 0,-1-1 0,-4 1 0,-14 3 1,26-4-2,-26 4-4,22 2-8,-22-2-8,15 3-4,-15-3 0,0 0-1</inkml:trace>
</inkml:ink>
</file>

<file path=ppt/ink/ink4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20T01:48:18.1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276 258 37,'-17'-21'23,"17"21"-1,-16-14-2,16 14-3,-15-10-5,15 10-6,0 0-5,-21 5-1,21-5-1,-19 11 0,19-11 0,-14 15 1,14-15 0,-5 18 1,5-18 0,0 0 0,0 0 0,19 5 0,-19-5 0,19-14 0,-19 14 0,17-23-1,-17 23 0,21-29 0,-12 13 0,-1-3 0,-1 3 0,-1-1 0,-1 0 1,-5 17-1,5-30 0,-5 30 0,2-28 0,-2 28 0,-2-20 0,2 20 0,-4-18 0,4 18-1,0 0 0,-19-14 0,19 14 0,-19-5 0,19 5 0,-20 0 0,20 0 0,-18 2 1,18-2 0,-21 5-1,21-5 1,-24 14 0,24-14 0,-24 17 0,8-6 0,16-11 0,-26 22 0,26-22 0,-22 26 0,22-26 0,-14 30 0,7-14 0,2 1 0,0 2 1,1 2-1,-1 1 0,0 3 0,0 1 0,-1 0 0,3 0 0,-2 2 0,1-4 0,1 0 0,1 0 0,2-5 1,4 2-1,-3-5 0,4 0 1,-5-16 0,14 26 0,-14-26 0,21 17 0,-21-17 0,26 16-1,-10-11 1,1 2-1,2-4 0,4 1 0,1-1 0,-2-1 0,4 0 0,-1-2 0,1 0 0,-2-2 0,2 2 0,-2-4 0,2 3-1,0-3 1,-2 1 0,2-3 0,-3 1 0,1 0 0,-1 0 0,-3 1 0,-2 1 0,-3 1 1,-15 2-2,21 0-15,-21 0-8,0 0-2,0 0 0,0 0-2</inkml:trace>
  <inkml:trace contextRef="#ctx0" brushRef="#br0" timeOffset="1292">37 288 11,'0'0'22,"0"0"2,-15-13-4,15 13-3,0 0-4,0 0-3,0 0-3,0 0-1,7-17-2,-7 17-3,0 0-1,0 0 0,17-5 0,-17 5 0,17-4 0,-17 4 0,24-7 0,-8 4 0,0-2 0,-1 0 0,3-1 0,-3 1 0,-15 5 1,24-10-2,-24 10 1,18-9 0,-18 9 0,0 0 0,0 0-3,17-10-10,-17 10-10,0 0-3,16-18 1,-16 18 0</inkml:trace>
</inkml:ink>
</file>

<file path=ppt/ink/ink4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20T01:48:20.5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86 176 19,'0'0'23,"0"0"-2,0 0-1,0 0-3,0 0-4,-9 16-4,9-16-3,0 0-2,0 0-1,0 0-3,21 11 1,-21-11-1,18 3 1,-18-3-1,21 0 0,-21 0 0,26-5 0,-26 5 0,30-11 1,-13 4-1,1-1 0,1-1 0,-3 0 0,-16 9 0,26-17 0,-26 17 0,18-16 0,-18 16 0,10-15 0,-10 15 0,0-16 0,0 16 0,2-17 0,-2 17 0,0-18 0,0 18 1,-2-15-1,2 15 0,0 0 0,-12-20 1,12 20-1,0 0 0,-25-17 0,25 17 0,-24-3 0,8 3 0,0 0 0,1 1 0,-5 1 0,3 7 0,-1-6 0,1 2 0,-1-1-1,3 3 1,-1 0 0,16-7 0,-30 15 0,30-15-1,-23 18 1,23-18 0,-17 21 0,17-21 0,-11 21 0,11-21 0,-7 22 0,7-22 0,-1 25 0,1-25 0,3 24 0,-3-24 0,5 24 0,-5-24 0,14 26 0,-14-26 0,13 25 0,-13-25 0,8 26 0,-8-26 0,11 24 0,-11-24 0,9 21 0,-9-21 0,8 21 0,-8-21 0,16 16 0,-16-16 0,19 13 0,-19-13 0,20 9 0,-20-9 0,24 7 0,-24-7 0,26 5 0,-26-5 0,23 7 0,-23-7 0,21 5 0,-21-5 0,19 7 0,-19-7 0,23 6 0,-23-6 0,26 3 1,-10-3-1,-16 0 0,30 2 0,-11-2 0,0 0 0,-1-2 0,1 2 0,-3-2-1,0 2 1,-1-1 0,-15 1 0,23 0 0,-23 0-5,0 0-8,19 8-11,-19-8-2,0 0 1,0 0-1</inkml:trace>
</inkml:ink>
</file>

<file path=ppt/ink/ink4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6:45.3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163 1282 43,'-10'-19'26,"5"-2"1,-7 1-8,12 20-10,-5-28-2,5 28-6,0 0-1,0 0 0,0 0 0,-13 26 0,11 5-1,1 7 1,-3 3 0,3 6 0,-1 20 0,0 4 0,1 1 0,-2 1-1,1-2 1,0-4 0,2-1 0,0-4-1,2-19 0,-4-16-11,6-8-11,-4-19-3,0 0 1,0 0-1</inkml:trace>
  <inkml:trace contextRef="#ctx0" brushRef="#br0" timeOffset="321">0 1270 30,'5'-43'26,"6"2"0,0-1 1,4-1-11,8 5-11,10-2-1,8 4-4,2 3 0,4 6 0,2 8 0,-1 7 0,-3 8 0,1 13 0,-13 6 0,-3 11 0,-8 11 0,-7 6 0,-6 5-1,-9 5 1,-8 4 0,-9 0 0,-9 0 0,-8-2 0,-8-11 0,-8-1 0,-4 2 0,0-18 0,2 4 0,5-15 0,7 1 0,6-14-1,11-1 1,23-2-2,-10-17-11,10 17-11,21-23-1,-1 17-1,7-17 0</inkml:trace>
  <inkml:trace contextRef="#ctx0" brushRef="#br0" timeOffset="731">601 1465 35,'0'0'27,"0"0"-1,8 22 0,-12-6-17,8 12-5,-4 1-1,1 7-4,-1 2 1,2 3 0,-2 4 0,-2 0 0,2-5-3,-5-9-9,4-5-12,-1-6-1,2-20 0,0 0-1</inkml:trace>
  <inkml:trace contextRef="#ctx0" brushRef="#br0" timeOffset="962">626 1455 37,'-9'-30'25,"9"30"-5,-7-20-11,7 20-21,0 0-12,29-16-2</inkml:trace>
  <inkml:trace contextRef="#ctx0" brushRef="#br0" timeOffset="1142">1164 1548 30,'-1'-17'26,"1"17"0,-13-28 0,13 28-16,-13-31-3,13 31-2,-24-14-5,4 11 0,-4 6 0,-4 6 0,-2 11 0,-7 10 0,-1 3 0,-2 4 0,5 7 0,6-1-1,8 5 2,9-3-2,14-7 1,9-5 0,10-2 0,11-7 0,7-9 0,6-6 0,1-6-4,0-11-12,6-9-8,1-4-2,-6-12 0</inkml:trace>
  <inkml:trace contextRef="#ctx0" brushRef="#br0" timeOffset="1513">1518 1027 35,'0'0'26,"0"0"1,0 0-2,-11 17-12,9 12-10,4 9-3,-1 11-1,1 8 2,-1 1-2,-2 4 2,-1 7-1,1-3-1,-3-4 1,1-3 0,-2-6 0,0-8-4,5 2-10,-3-8-10,-2-15-1,2-6-1,3-18 0</inkml:trace>
  <inkml:trace contextRef="#ctx0" brushRef="#br0" timeOffset="1823">1277 1563 18,'-27'0'26,"27"0"0,9-17 1,4-2-11,18 9-8,0-11-2,11 7-4,-2 4-1,10-6-1,-8 3 0,-5-1 0,-3 2 0,-5 0 0,-5 1 0,-4 1 0,-4 3 0,-1 0 0,-15 7 0,19-12 0,-19 12 0,0 0 1,16-10-2,-16 10 1,0 0 0,0 0 0,0 0-1,0 0 1,0 0 0,-11 26 0,6-9-1,-2 2 1,1 2 0,0 3 0,2 8 1,4 5-2,4-3 1,2 1 0,5-4 1,7-2-2,3 0 2,3-6-2,4-13 1,1-6 1,0-8-1,-2-4 0,-1-8 0,-3-8 0,-7-5 0,-3-6 1,-7-5-2,-6-1 2,-6-2-2,-6 3 2,-5 4-2,-7 7 1,-4 6 0,-3 9 0,-1 9 0,-3 9 0,1 6 0,0 4-4,8 5-14,5 3-7,5-5 1,9 2-2</inkml:trace>
  <inkml:trace contextRef="#ctx0" brushRef="#br0" timeOffset="2584">1972 1325 41,'16'-15'26,"-16"15"-2,19-14-4,-19 14-6,28-12-7,-12 10-7,3 4 0,4 5 1,3 3-1,1 6 0,-3 4 0,2 8 0,-8 3 0,-2 5 0,-8-6-1,-8 9 1,-3-1-1,-7-2 1,0-3-1,-4-5 1,3-4-1,-6-10 1,4 3 0,13-17 0,-16-17 1,11-7-1,5-4 1,5-7-1,5-4 1,6-6-1,7-3 1,3-2-1,4 8 0,3 3 1,2-6-1,1 3 0,-1 3 0,-3 2 0,-1 5 0,-5 6 0,-2 2 0,-6 6 0,-18 18-1,23-17 1,-23 17 0,0 0 0,0 0-1,-4 29 1,-2-8 0,-1 5 0,1 5 0,-2 4 0,1 4 0,-1 1 0,2 1 0,1-1 0,3-2 0,2-7 0,4-2 0,2-8 0,5-2 0,6-10 0,2-2 1,5-11-1,2-6-3,5-2-12,-5-11-6,-5-4-4,-4-13 0,-9-12-1</inkml:trace>
  <inkml:trace contextRef="#ctx0" brushRef="#br0" timeOffset="3175">2603 992 27,'-29'-22'21,"29"22"-8,0 0-19,0 0-10,0 0-2,27 9-3</inkml:trace>
  <inkml:trace contextRef="#ctx0" brushRef="#br0" timeOffset="3495">3192 1167 41,'10'-18'26,"-10"18"-3,-11-15-6,11 15-3,-16-14-8,16 14-4,-25-7-2,8 9 0,-8 5 0,-2 5 0,-2 7 0,-7 3 0,1 8 0,-2 2 0,4 3 0,4-1 0,10-3 0,6-3 0,11-7 0,10-6 0,10-8 0,10-7 0,2-7 0,6-7 1,-1-5-1,-2-1 0,-4-3 0,-7 3 0,-5 2 0,-6 3-1,-11 15 1,0 0 0,0 0 0,0 0 0,0 0 0,-2 22 0,2-22-1,3 28 2,-3-28-1,18 24 0,-3-17 0,2-2 1,8-2-1,2-6 0,2-7 0,2-6 0,0-8 1,-1-7-1,1-10 0,0-8 0,-6-11 0,0-7 0,-4-9 0,-2-7 0,-3-15 0,-1-3 0,-6-2 0,0-1 1,-5 4-1,-2 11 0,-2 13 0,-3 9 0,-5 23 0,0 10 0,-5 17 0,13 17 0,-29 10 0,11 14 0,0 11 0,2 9 0,-3 19 0,1 9-1,0 13 1,-3 9 0,5 7 0,0 2-1,3 6 1,0-2-1,10-9 1,4-5 0,9-10 0,9-14 0,1-9 0,9-15 1,3-15-1,8-11 0,1-16 0,1-13 1,3-11-1,2-15 0,1-14 0,-1-16 0,-2-13 0,-1-14 0,-5-11 0,-5-10 1,-7-5-1,-4 4 0,-6 4 0,-4 9 0,-8 14 0,-2 11 1,-6 11-2,-2 16 1,-1 11 0,-4 6 0,-1 9 0,0 6 0,11 18 0,-26-5 0,11 16 0,-1 9 0,-3 10 0,-2 9 0,-4 8 0,-2 10 0,-2 8 0,2 6-1,-1 5 2,2 5-2,4 4 1,2-1-1,6 4 1,6-2-1,6-6 1,4-4 0,6-6 0,5-4 0,3-9 0,5-9 0,-2-6 0,4-11 1,-2-7-1,1-10 0,4-11 1,0-6-1,3-13 0,0-8 0,5-9 0,-3-8 0,-1-4 0,1-2 0,-5-3 0,-3 4 0,-7-1 0,-2 6 0,-6 4 0,-1 10 0,-2 4 0,-4 4-1,-1 19 1,0 0 0,0 0 0,-11 18 0,4 8-1,1 6 1,1 5 0,2 6 0,1 0 0,6-4 0,2-4 0,4-6 0,1-6 0,4-6 0,-1-12 1,1-10-1,2-12 0,0-13 1,-1-11-1,0-9 0,2-4 0,-2 3 0,-3 1 0,0 7 0,-4 10 0,-1 14 0,-8 19 0,0 0-1,23 38 1,-18 1 0,6 15-1,2 11 1,2 13-1,-4 7 1,7 10 0,-9 3-1,-4 7 1,2 4 0,-9-2-1,-4 3 1,-9 2 0,2-3 0,-5-4 0,-1-6 0,-2-8 0,-2-8 1,-1-14-1,-2-9 0,2-6 0,-5-18 0,-5-5 1,0-14-1,-5-13 0,-3-8 0,-1-8 1,-1-15-2,4-22 1,-2-4 1,6-21-1,4-6 0,11-3 0,8-5 0,8 0 1,10 6-1,10 4 0,9 9 0,8 5 1,7 4-1,6 3 0,5 2 1,3 3-1,4 0 0,-7 9-4,-3 0-13,1 7-7,-4 10-2,-9 2 0</inkml:trace>
</inkml:ink>
</file>

<file path=ppt/ink/ink4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6:50.7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63 63 51,'-17'7'27,"-3"-7"1,6-5-2,14 5-25,-12-21-1,12 21-3,20-21-13,2 15-10,6-1-2,7 3 2,3-1-1</inkml:trace>
  <inkml:trace contextRef="#ctx0" brushRef="#br0" timeOffset="160">512 114 46,'0'0'27,"14"11"0,-14-11-3,0 0-27,13-17-17,-13 17-6,34-23 0,-4 3 0</inkml:trace>
</inkml:ink>
</file>

<file path=ppt/ink/ink4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6:51.1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60 60,'22'-2'28,"-6"2"-2,-16 0-8,0 0-20,18-16-15,-18 16-7,30-25-2,-7 8 0</inkml:trace>
</inkml:ink>
</file>

<file path=ppt/ink/ink4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6:51.24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 38,'19'17'26,"-19"-17"-15,18 5-9,-18-5-15,23-15-13,0 3 0</inkml:trace>
</inkml:ink>
</file>

<file path=ppt/ink/ink4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6:51.3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45 52,'23'13'26,"-23"-13"-10,0 0-15,0 0-27,-6-35-1,0 13-1</inkml:trace>
</inkml:ink>
</file>

<file path=ppt/ink/ink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25.34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22 102 27,'-2'-21'26,"-1"0"0,0 4-6,3 17-3,-2-28-4,2 28-5,0 0-7,0 0-1,2-15 0,-2 15 0,0 0 0,0 0 1,-3 26-1,1-7 0,-1 5-1,-1 6 2,1 10-2,3 5 1,0 5 0,2 7 0,1 2 0,2 3 0,5-1 0,-2 9 0,0 1 0,1 1 0,2 5 0,2-1-1,-1 7 2,0 1-2,0 7 1,2-6 0,-3-1 0,1-5 0,-1-4 0,-1-6 0,-2-10 0,-2-8 0,2-11 0,-2-11 0,-1-6-11,-5-23-13,0 0 0,0 0-1,10-26-1</inkml:trace>
</inkml:ink>
</file>

<file path=ppt/ink/ink4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07.2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56 148 38,'0'0'27,"-18"-18"1,18 18-5,0 0-6,-18-20-13,18 20-3,0 0 0,5-16-1,-5 16 1,20-7-1,1 5 1,1 4-1,4 3 0,1 6 0,1 3 0,-4 6 0,3 7-1,-3 2 1,-6 6 0,-2 0 0,-2-5 0,1 3 0,-5 5 1,1 2-1,-3-1 2,-2-5-2,1-4 1,-4-2-1,0 3 2,0-6-2,-3-25 0,4 19 0,-4-19-13,0 0-8,0 0-5,0 0 0,-4-23-1</inkml:trace>
  <inkml:trace contextRef="#ctx0" brushRef="#br0" timeOffset="400">247 312 40,'-16'3'27,"16"-3"-1,-34 18-2,9-11-11,10 10-7,-6 7-4,4 4-2,1 6 2,-2 0-2,0 1 1,5 2 0,4 5 0,-6-6-1,5-6 0,1-4 1,2-2-6,7-24-13,-3 20-7,3-20-1,23-11-1</inkml:trace>
  <inkml:trace contextRef="#ctx0" brushRef="#br0" timeOffset="761">592 291 36,'-10'-16'28,"10"16"-1,-10-21-1,7 4-10,3 17-8,3-28-8,6 12 0,-3 1 0,7-3 0,3 2 0,3 1 0,5 1 0,1 5 0,-1 4 0,0 5 0,-2 5 0,-1 7 0,-6 7 0,-7 9 0,-3 4 0,-9 3 0,-4-2 0,-5 3 0,-1 8 1,-5-1-1,-1-2 1,-2-5-1,3-3 2,2-3-2,3-4 1,4-3 0,10-23-1,0 0 0,0 0 0,0 0 1,12-19-2,4-6 1,5-4-1,4-8 0,4-3 0,2-6 1,3-1-2,-2-3 2,0-1 0,0 4-1,-4 2 2,-6 5-2,-4 5 1,-7 7 0,-4 9 0,-7 19 0,-9-19-1,9 19 1,-22 8 0,22-8-1,-27 30 1,12-9 0,-1 5 0,2 6 0,-1 2 0,2 3 0,2 3 0,-2 2 0,5 2 0,2-1 1,4-3 0,7-1 0,4-6 0,4-4 0,7-4 0,4-8 0,3-6 0,5-8-1,0-5 1,1-13-4,4 6-20,-12-10-2,4 3-3,-4-3 1</inkml:trace>
</inkml:ink>
</file>

<file path=ppt/ink/ink4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09.1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46 41,'0'0'25,"-5"-15"-2,5 15-3,0 0-5,0 0-2,1-19-8,-1 19-5,0 0 0,17-11 0,-17 11 0,21-1 0,-21 1 0,21 5 0,-21-5-1,16 12 1,-16-12 0,0 19 0,0-19 0,-18 19 0,18-19 0,-24 13 0,24-13 0,-24 9 0,24-9 0,0 0 0,0 0-2,0 0-18,0 0-5,11-19-2,-11 19 0</inkml:trace>
</inkml:ink>
</file>

<file path=ppt/ink/ink4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09.7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1663 2434 46,'16'7'26,"-16"-7"2,0 0-7,0 0-6,0 0-9,0 0-6,0 0 0,0 0-1,0 0 2,-15 8-1,15-8 1,-9 19-1,9-19 1,-13 28-1,3-12 1,2 8-1,-3-5 0,-1 3 0,1 3 0,0 2 0,-2 6 0,1 0 0,0 5 0,0 4 0,-1-1 0,2 6 0,-7 5 0,-4 3 0,6 4-1,-7 5 1,-1 2 0,0 3 0,-2 9 0,-2 4 1,2-1-1,7 2 0,-10 9 0,2 0 1,-1 8-1,-3 7 0,-1 1-1,0 3 2,-2 8-1,-5 1-1,-1 2 1,0 7 0,-4-1 0,-1 3 0,-4 4 0,2 4 0,-3-2-1,4 3 0,-1 0 0,0-1 1,0-1-1,0 1 0,1-3 1,2 0-1,-1-5 1,1-1 0,4-4 0,0-3 0,2-5 0,6-5-1,1-6 1,6-5 0,0-5 0,4-7 0,4-7 0,4-8 1,3-13-1,0-14-11,9-8-14,4-10-2,-3-30 1,14 7-2</inkml:trace>
  <inkml:trace contextRef="#ctx0" brushRef="#br0" timeOffset="1252">1690 2385 47,'0'0'28,"0"0"-4,0 0-5,-16-10-4,16 10-7,0 0-7,0 0-1,0 0 0,0 0 0,0 0-1,18 12 1,-18-12 0,19 26 0,-4-9 1,4 2-1,5 6 1,4 1-1,5 6 1,5 1-1,2-3 1,5 3-1,2 6 0,1 3 0,2 3 0,4 3 0,1 6 0,3 5 0,1 5 0,1 0 0,3 4-1,3-1 2,4 2-2,-1-1 1,4 5 0,3-1 0,3 1 1,0 3-1,3 2 0,-1 2 0,3 5 0,1 6 0,-2-6 0,-1 2 0,0 1 0,1-1 0,4-1 0,2-1 0,-1-3-1,0-3 1,4-1 0,0 2 0,1-2 0,-2 0 0,1-2 0,-2 0 0,-1 2-1,1 0 2,-1 0-2,-4-4 2,-1-5-2,-3 1 1,-3-1 0,-4-3-1,-6-2 0,-2-4 0,-6 1 1,-6-2-1,-2 0 1,-3 0-1,-4-9 0,0 0 2,-5-2-2,-1-4 2,0-1-2,-4-5 1,-1-3 0,-3-4 0,-2-3 0,-6-6 0,-7-3 0,0-2 0,-16-17 0,18 20 0,-18-20 0,0 0 1,0 0-1,0 0 0,0 0 0,0 0 1,0 0-1,0 0 0,0 0 0,-17-14 0,17 14 0,-25-14 0,5 10 0,-4 1 0,-3-1 0,-9 4 0,-3 2 0,-4 2 0,-9 3 0,-6 1 0,-5 3 0,-8 1 0,-6 0 0,-9 5 0,-9 0 0,-9 2 0,-7 1 0,-5 0 0,-8 3 0,-6-1 0,-7 3 0,-5-1 0,-3 2 0,0 0 1,-6-5-2,5 1 2,-5 9-1,3 0-1,-1 1 2,7 0-2,0 1 1,2 0 0,4 7 0,1-2 0,2-5 0,1-2 0,4 4 0,1-2 0,6 3 0,1-1 0,7 1 0,2-1 0,6 3 0,8-4 0,4 3 0,4-4 1,2 0-1,3-1 0,1 1 0,4-1 0,3-3 0,2-1 0,6-2 0,5 0 0,5-4 0,7-3 0,7-2 0,2-1 0,10-4 0,3-3 0,11-2 0,0 0 0,18-7 0,-19 7 0,19-7 0,0 0 0,0 0 0,0 0 0,0 0 0,0 0 0,0 0 0,0 0 0,-8 15 0,8-15 0,0 0 0,0 0 0,-20 9 0,20-9 0,-17 7 0,17-7 0,-26 10 0,10-5 0,16-5 0,-29 9 0,14-6 0,-1 1 0,1-1 0,15-3 0,-22 4 0,22-4 0,-20 3 0,20-3 0,-16 4 0,16-4 0,-16 3 0,16-3 0,-14 4 0,14-4 0,-15 0 0,15 0 0,0 0 0,-16-5 1,16 5-6,0 0-16,0 0-3,0 0-4,-2-23 2</inkml:trace>
  <inkml:trace contextRef="#ctx0" brushRef="#br0" timeOffset="11457">1734 2328 21,'-7'21'21,"7"-21"-1,0 0 0,0 0-1,0 0-2,-14 5-3,14-5-3,0 0-4,0 0-6,11-17-1,-11 17 0,23-33 0,-7 9-1,6-6 1,3-6 0,4-4 0,1-7-1,4-3 1,3-4 0,0-3 0,2-5 0,0-4 0,6-5 0,2-5 0,9-4 0,6-3 0,6-5 0,4-4 0,6-3 0,6-6 0,4-1 0,4-3 0,0 3 0,-3 1 0,-3 2 0,-2 6 0,-10 5 0,-11 6 0,-10 10 0,-1 8 0,-10 5 0,-8 8 0,-9 8 0,-5 5 0,-6 12 0,3 4 1,-17 22 0,-2-23-1,2 23-16,-16-2-11,16 2-2,0 0 0,-2 19-1</inkml:trace>
</inkml:ink>
</file>

<file path=ppt/ink/ink4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16.23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32 480 26,'0'0'26,"-16"-7"-1,16 7-3,0 0-3,0 0-3,-18-17-4,18 17-3,3-16-5,-3 16-3,10-24-2,-10 24 1,21-23-2,-7 11 2,4 2-2,3 8 2,-1-7 0,6 9-1,-2 7 1,1 2 1,-1 7 0,-1 1-1,-4 7 2,-3 4-2,-4 9 1,-6-1 0,-4 2 0,-5 2-1,-9 0 0,-4-2 0,-5-1 0,-3-4 0,-2-5 0,-2-7 0,4-6 0,1-6 0,5-4 0,18-5 0,-19-9 0,19 9 0,1-26 0,11 7-1,4-3 1,5-3 0,5-4 0,3-2 0,0-1 0,5-3 0,1-1 0,-1-4 0,0 0-1,-2 5 1,-6 4-1,0 3 1,-8 4-1,-2 3 1,-16 21-1,17-23 1,-17 23 0,0 0 0,0 0 0,0 0 0,-18-1 0,18 1 0,-17 7 0,17-7 0,-22 22 1,9-1 0,0 0 0,0 5-1,1 4 1,3 1-1,2 7 1,4-1-1,4-8 0,8 1 0,4-3 0,3-4 0,0-2 0,4-7 0,7-4 0,2-5-1,1-3 1,-6-9-5,4 4-14,-6-6-7,-2-3-5,-2 1 2,-15-4-1</inkml:trace>
  <inkml:trace contextRef="#ctx0" brushRef="#br0" timeOffset="941">342 310 26,'0'0'28,"0"0"1,-15-7-8,15 7-3,0 0-2,-1-17-4,1 17-7,-5-23-4,2 7 0,3-3-2,-2 0 2,-1-4-1,1-1 0,1-2-1,-3 0 1,1-2 0,0 4 1,0 1-1,-1 6 0,1 0-5,3 17-13,0 0-10,0 0-2,18-9 0,-18 9 0</inkml:trace>
</inkml:ink>
</file>

<file path=ppt/ink/ink4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17.9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178 19 39,'-15'-10'23,"15"10"-2,0 0-1,0 0-2,0 0-4,-14-10-4,14 10-5,8 20-3,-8-4-2,1 3 0,9 5 0,-7 2 0,9 3 0,-9 2 0,2 0 0,0 0 0,8-1 0,-7-5 0,-1-2 0,1 1-3,-2-7-16,-4-17-9,11 24-2,-11-24 0</inkml:trace>
  <inkml:trace contextRef="#ctx0" brushRef="#br0" timeOffset="491">22 802 4,'0'0'27,"0"0"1,-17-16-6,17 16-2,-7-15-3,7 15-3,5-16-4,-5 16-3,18-19-6,-4 11-1,-14 8 0,36-23 0,-12 15 0,2-1 0,2 2 0,-1 0 0,-1 6 0,-2 1-1,4 3 1,-9 4 0,-3 0 0,-16-7 1,25 31 0,-17-9-1,-5 2 1,-6 4 0,-5-1 0,-5 1-1,-3 3 1,-10-2 0,-5-8-1,7-4 0,-2-3 0,5-5 0,1-4 0,6-4 0,14-1 0,-15-10 0,15 10 0,0-24 0,0 24 0,29-33 0,-9 14 0,1-6 0,6-3-1,2 0 0,7 1 0,0-2 1,-6 1-1,1-1 0,0 1 0,-2 7 1,-5 2 0,-3 2 0,-3 3 0,-18 14 0,20-19 0,-20 19 0,0 0 1,0 0-1,0 0 0,-15 0 0,15 0 1,-24 26-1,7-7 0,0 5 0,-1 6 1,0 4-1,2 2 1,3 1-1,5-1 1,5-4-1,7-2 1,6-3-1,6-8 0,7-5 0,8-4-1,4-6 1,11-1-14,-3-6-13,1-8-2,0-2-1,-5-8 0</inkml:trace>
</inkml:ink>
</file>

<file path=ppt/ink/ink4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19.5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91-8 10,'0'0'23,"-16"0"1,16 0-6,0 0-1,-16 19-2,21 4-3,-7-4-5,8 10-1,-4-3 0,9 9-2,-3-4-1,7 4-1,0-6-1,-1-3-4,6 5-17,-1 0-7,-3-6-2,2 2 0</inkml:trace>
  <inkml:trace contextRef="#ctx0" brushRef="#br0" timeOffset="370">33 929 29,'-21'-8'28,"21"8"0,-13-16-9,13 16-3,1-21-2,-1 21-6,21-21-2,-3 11-4,7 1-2,5 2 0,3 4 0,2 1 0,3 7 0,-3 2 0,-1 7 0,-3 7 0,-5 3 0,-10 6 0,-6 3 1,-10 1-1,-10 4 0,-11 1 1,-6 0 0,-6-2 0,-4-6-1,1-3 1,4-6 0,3-6 0,6-6-1,8-10 0,15 0 0,-1-26-1,11 4 1,9-6-1,5-5 1,5-5-1,9-4 0,1-3 0,3 2 0,-2-2 1,-1-2 0,-5 4 0,-3 3 0,-8 5 0,-6 8 0,-5 4 1,-12 23-1,0 0 0,0 0 0,-20 17 1,2 13-1,2 5 0,-2 8 0,2 2-1,5 2 1,8-4 0,6-3 0,10-7 0,10-6 0,9-6 0,8-7 0,9-5-3,5-11-22,2-7-3,4-3-3,-6-10 1</inkml:trace>
</inkml:ink>
</file>

<file path=ppt/ink/ink4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22.0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365 791 33,'-3'-24'22,"3"24"-2,0 0-1,0 0-2,-5-23-3,5 23-2,0 0-3,0 0-7,0 0-2,0 0 0,-15-17 1,15 17-1,0 0 0,-18-19 0,18 19 0,-14-12 0,14 12 0,-21-14 0,21 14 0,-26-9 0,10 7 0,1 1 0,-4 2 1,-2 5-1,0 1 0,-1 3 0,-3 0 0,1 4 0,1 11 0,4 3 0,0 3 1,3 4-1,4-1 0,4 1 0,5 3 0,5-1 0,4-11 0,4-3 0,6-6 0,2-5 0,4-5 0,2-5-1,4-7 1,-1-6 0,-2-4 0,2-6 0,-1-5 1,-2-11-1,-1-3-1,-6 7 1,1 0 0,-5 5 0,-2 2-1,-4 7 1,-2 3 0,-5 16 0,0 0 0,0 0 0,9 16 1,-7 0-2,3 5 2,1-1-1,2 5 1,2-3-2,3 6 2,3-2-1,2-10-2,-2-7-13,7-2-10,1-2-4,-3-9 1,3-3-1</inkml:trace>
  <inkml:trace contextRef="#ctx0" brushRef="#br0" timeOffset="671">609 285 29,'-4'-19'29,"4"19"1,0 0-1,-19-3-11,19 31-7,-3 8-7,4 13-3,4 12-1,2 8 0,4 8 0,2 3 0,3 0 1,0-2-1,2-2 0,0 1 0,-2-4 0,-2-3 0,-2-8 0,1-6 0,-5-9 0,0-11 0,-3-6 0,1-11 0,-6-19 0,0 0 0,5-17 0,-5-13 0,1-12 0,-2-12 0,1-10 0,-2-11 1,2 1-2,2-3 1,6 4 0,3 5 0,4 11-1,4 8 1,2 11 0,5 12-1,3 7 1,-2 6 0,1 8 0,-6 7 0,1 7 0,-5 5 1,-7 6-1,-4 6 0,-9-3 0,-6 0 0,-7 11 1,-4 0-1,-7-7 1,-8-1-1,0-5 0,-3-3 0,3-1 0,4-5-2,10-10-12,-1-16-10,12-5-6,9 0 1,9-7 0</inkml:trace>
  <inkml:trace contextRef="#ctx0" brushRef="#br0" timeOffset="1272">1123-7 14,'0'0'25,"12"-21"0,-12 21-1,8 26-9,-8 0-1,10 20-4,-7 9-4,8 17-1,-3 4-2,3 11 1,1-3-2,1 13 0,0 0-2,1 1 1,-1-8-1,1-3 0,1-7 0,0-5 0,-1-6 1,-1-15-1,-2-10 0,-3-13 0,0-10 0,-8-21 1,0 0-1,0 0 0,4-38 0,-6-1 1,-1-11-1,3-7 0,-2-11 0,2-3 0,2 1-1,3 0 1,0 8 0,4 3 0,1 7-1,4 5 1,4 15 0,3 4 0,2 9 0,4 5-1,1 11 1,1 5 0,0 6 0,-2 6 0,-3 7 0,-3 2 0,-4 3 1,-6 0-1,-10 2 0,-7-2 1,-9-5-1,-10 0 0,-6-8 0,-8 1 0,-6-7 0,0 0 1,1-7-1,-1-1-4,13-1-18,6 0-7,8 2-1,18 0 1</inkml:trace>
  <inkml:trace contextRef="#ctx0" brushRef="#br0" timeOffset="2123">1509 1626 45,'-9'-17'29,"9"17"-4,0 0-5,-13-19-3,13 19-5,0 0-7,0 0-5,0 0 0,0 0 0,0 0 0,14 5-1,-14-5 1,24 12 0,-4-3 0,4 3 0,3 2-1,6 3 1,2 2 0,2 0 0,-121 4-6,139 8 1,-5-6 0,10 13 0,-3-5 0,7 7 0,-3-4 0,10 10 0,120-6 6,-130 1-1,1 1 0,-1-2 0,-3-2 0,-3 4 0,-3-2 0,-6-2-1,0-3 2,-8-4-1,-4-1 0,-6-7 0,-4-6-6,-2-3-17,-4 5-2,-18-19-1,-1-28 0</inkml:trace>
  <inkml:trace contextRef="#ctx0" brushRef="#br0" timeOffset="3555">1629 1703 36,'0'0'24,"-25"-16"-3,25 16-1,-19-10-3,19 10-5,0 0-5,0 0-6,0 0-1,0 0 0,21-2 0,0 7 0,5 4 0,1 5-1,12 3 1,6 6 0,5 1 0,4 7-1,4 2 1,3 2 1,4 2-2,7-1 2,-2 1-2,4 1 2,0 0-2,4 2 1,-3 0 0,1 4 0,-3 1 0,0-2-1,-4 3 2,-4-5-2,-2-2 1,-5-3 0,-3-5 0,-2-3 0,-5-3 0,-6-5 0,-5 0 0,-4-3 0,-9-1 0,-5-4 0,-19-12 1,16 19-2,-16-19-15,0 0-7,-19 0-3,0-12 0,-1 0 0</inkml:trace>
  <inkml:trace contextRef="#ctx0" brushRef="#br0" timeOffset="4196">2019 1859 41,'-24'-5'28,"24"5"0,0 0-6,0 0-13,0 0-2,10 19-5,9-5-2,7 3 0,5 6 0,9 3 0,7 2 0,8 7 0,8-1 0,6 1-1,5 2 1,4 3 0,4 0 0,2 5 0,-2-2 0,1 4 0,-3-5 0,-2 2 0,-4-3 0,-1-2 0,-5-3 0,-7-5 0,-8 1 0,-3-3 0,-11-4-5,-7 1-15,-9 2-5,-15-9-1,-7-2-1</inkml:trace>
</inkml:ink>
</file>

<file path=ppt/ink/ink4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28.6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30 539 44,'0'0'27,"-16"3"2,16-3-2,-14 2-9,14-2-16,1 17-2,-1-17 0,13 30-1,-3-13 1,4 0 0,4 0 0,5-3 0,1-5 0,8-4 0,0-7 0,4-8 0,1-6 0,3-6 0,2-7 0,0-6 0,-2-4 0,-2-4 0,-8 0 0,-1-4 0,-6 2 0,-7 2 0,-3-8 1,-7 2-2,-3 12 2,-3-1-1,-3 7 0,-5 2 0,-3 4 0,-5 5 0,-7 11 0,-3 7 0,-3-3 0,-4 5 0,-3 5 0,1-3 0,1 7 0,0 10 0,3 5 0,4 3 0,1 4 0,7 5 0,-1 1 0,4 11 0,3 0-1,4-5 1,2 2 0,2 0 0,4-1 0,2 3 0,4-1 0,2-1 0,2-4 0,6 1-1,3-6 1,3 0 0,1-5 0,4-7 0,1-3 0,4-8 0,0-4 0,1-6 0,0-3 0,0-6 0,-1-3 0,0-5 0,-2-1 0,-5-1 0,-5-1 0,-3 0 0,-3 0 1,-13 17-3,15-26-15,-15 26-8,13-21-1,-13 21 0,14-21 0</inkml:trace>
  <inkml:trace contextRef="#ctx0" brushRef="#br0" timeOffset="781">811 758 45,'0'15'27,"0"-15"2,0 0-2,0 0-9,-18 9-18,18-9 0,0 0 0,0 0 0,23-19 0,-23 19 0,14-31 0,-3 8 0,7-2 0,-5-6 0,-5-4 0,7 2 0,-11-1 0,9 5 0,-9 1 0,-4 6 0,-2 3 1,2 19-1,-3-22 0,3 22 0,0 0 0,0 0 0,0 0 0,-24 15 0,22 2 0,-11 2 0,11 7 0,-9 2 0,11 6 0,0 2 0,2 4 0,9-1 0,-9 1 0,9 0 0,-8-4-1,8-4 1,-9-2 0,1-8 0,-1-3 0,-2-19 0,8 21-4,-8-21-11,0 0-8,0 0-4,0 0 2,0 0-1</inkml:trace>
  <inkml:trace contextRef="#ctx0" brushRef="#br0" timeOffset="1262">780 1023 62,'0'0'28,"0"0"-1,0 0-7,-1 15-10,1-15-10,0 0 0,0 0 0,0 0-1,22-3 1,-1-2 0,6-1 0,6 0-1,4-1 1,3-4 0,8 3 0,-1-3 0,-8 3 0,-4-4-5,1 3-16,-7 4-4,-7-2-1,-4 4-1</inkml:trace>
</inkml:ink>
</file>

<file path=ppt/ink/ink4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35.4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37 551 39,'0'0'28,"0"0"0,-19-17-6,19 17-5,0 0-7,-18-14-10,18 14 0,0 0 0,0 0 0,0 0 0,0 0 0,0 0 0,0 0 0,0 0 0,0 0-1,0 0 1,0 0 0,0 0 0,18-5 0,-2 5 0,7 1 0,7-1 0,9-1 0,10-3 0,12-1 0,8-4 0,12-1 0,11-2 0,8-3 0,8-1 0,10 1 0,8-1 0,3-1 0,2 3 0,6-2 0,-1 3 0,-2-1 1,0 4-1,-7-4 0,-4 3 0,-5 1 0,-9 1 0,-10 3 0,-12-1 0,-9 2 0,-16 1 0,-11 2 0,-16 1 0,-11 1 0,-9 0 1,-15 0-1,0 0 0,0 0 0,0 0 0,0 0 0,0 0 0,0 0 0,-5-16 0,5 16-9,0 0-9,0 0-7,0 0-3,0 0 0,5-17 1</inkml:trace>
  <inkml:trace contextRef="#ctx0" brushRef="#br0" timeOffset="600">2451 10 50,'0'0'27,"-17"-11"1,17 11-5,0 0-13,0 0-9,0 0 0,0 0 1,20 6-2,-4 4 1,5-8-1,6 10 1,2-12-1,7 12 1,3-12-1,-4 3 0,6 8-1,0-8 1,0 9 0,-6-5 0,-1 8-1,-8-2 1,-2 7 0,-4-4-1,-7 1 1,-10 4 0,-14 3 0,-7 0 0,0 3 0,-6 3-1,-5-1 1,-5 4 0,0 1 0,-3 1-1,5-4-14,6 0-10,3-2-2,2-10 0,10 2 0</inkml:trace>
  <inkml:trace contextRef="#ctx0" brushRef="#br0" timeOffset="1291">2756 1070 50,'0'0'26,"0"0"-1,0 0-5,0 0-5,-4-16-7,4 16-7,0 0-1,-3 16 0,0 4 0,1 6 0,1 7 0,1 7 0,0 6 0,1 4 0,3 10 0,0 2 0,3-1 0,1-3 0,-3 6 0,3-5 0,-3-1 0,3-4 0,-7-8 0,4-4 0,5-10 0,-7-6 0,-3-9 0,0-17 1,0 0-10,0 0-11,18-8-5,-18-13-2,-10-12 0</inkml:trace>
  <inkml:trace contextRef="#ctx0" brushRef="#br0" timeOffset="1702">2678 1087 36,'-5'-16'27,"5"16"2,-13-20-5,13 20-6,-6-19-7,6 19-11,-2-21 0,2 21 0,4-24 0,-4 24 0,12-26 0,0 11 0,4-3 0,2 3-1,-1-2 1,4 1 0,8 2 0,2 0 0,-2 6 0,-1 3 0,-3 3-1,0 4 1,-1 6 0,-2 4 1,-10 4-1,-4 5 0,-5 3 0,-3 2 0,-3-1 1,-5 3-1,-5-6 0,-10 3 0,-3 2 0,2-10 0,-2 6 0,2-13 1,2 4-1,2-11 0,4 11 0,16-14 0,0 0 0,0 0 0,0 0 0,0 0 0,-6-27 0,6 27 0,22-16 0,-4 9-1,5-5 1,2 5 0,4 4 0,1-4 0,5 7 0,-1-2 0,-7 2 0,-1 4 0,0-3 0,-7 6 0,-1 9 0,-5 4 0,-2 1 0,-4 1 0,-4 4 1,-3-2-2,-5 7 2,-3-3-2,-3-7 2,-5-2-1,-4 1 0,-2-2-1,-2-1 1,-4-3 0,-1-4 0,-2 0 0,-3-5 0,4-1 0,1-4 0,3-2 0,2-1 0,1-4-20,4-2-5,19 9-2,-21-24 0</inkml:trace>
</inkml:ink>
</file>

<file path=ppt/ink/ink4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44.8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115 336 34,'-20'13'27,"20"-13"0,-17 6 0,17-6-14,0 0-7,-3 21-1,3-21-4,19 14 0,0-10 0,5 1 0,7-4 0,4-2-1,2-6 0,2-5 0,-1-2 0,-1-5 0,-2-2-1,-4-5 1,-4-3-1,-6-1 1,-2-2-1,-7 1 1,-4-1 0,-5 3-1,-6 1 1,-2 4-1,-5 5 1,-3 0 0,-4 7 0,-4 4 0,-2 2 0,-6 5 0,1 4 0,-6 2 0,0 4 0,-1 5 0,1 1 0,-1 4 1,3 4-1,1 1 0,2 5 0,2 1 0,4 2 0,4 5 0,5-3 0,4 4 0,7-1 1,3 1-1,8-2 0,3 0 0,5-3 1,3-2-1,5 0 1,4-5-1,1-5 0,4-4 1,4-5-1,3-3 0,1-7 0,2-6 0,-6-1 0,0-5 0,-7-3 0,-4-4-2,-5 3-18,-5-3-6,-5-4-3,-1 1 2</inkml:trace>
  <inkml:trace contextRef="#ctx0" brushRef="#br0" timeOffset="691">647 611 41,'0'0'27,"0"0"1,0 0-6,1-17-9,-1 1-5,5 1-7,1-2-1,-1-2 1,0-2-1,-2 0 0,4-1 0,-7 1 0,1 2 0,-1 0-1,-1 3 2,1 16-2,-4-19 1,4 19 0,0 0 0,0 0 0,0 0 0,0 0 0,0 0 0,0 0-5,2 35 0,0-9 1,1 1 0,-2 5-1,1 0 1,0 3 0,1 1 0,-2-6 5,1-6-1,-2-2 0,2-6 0,-2-16 0,0 22 0,0-22 1,0 0-1,0 0-1,1 16-13,-1-16-9,0 0-2,0 0-1</inkml:trace>
  <inkml:trace contextRef="#ctx0" brushRef="#br0" timeOffset="1202">513 808 13,'-18'5'23,"18"-5"1,0 0-8,0 0-2,0 0-5,0 0-7,0 0-1,20-10-1,-4 7 0,5-4 1,4 0-1,4-4 0,7 1 0,1-2 0,1 0 1,-1 0-1,-3 1 1,-4 1-2,-1 6-13,-5 1-11,-24 3 0,23-5 0</inkml:trace>
</inkml:ink>
</file>

<file path=ppt/ink/ink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26.9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123 202 23,'0'0'26,"-15"-17"0,15 17-2,-16-23-9,16 23-5,-7-15-4,7 15-6,0 0 0,-3-19-1,3 19 1,0 0-1,23-12 1,-4 12-1,7 5 1,6 3 0,7 10 0,5 8 0,3 5 0,3 7 0,-1 7 0,-4 4 1,-5-6-1,-1 2 0,-7 6 0,-2-6 0,-8-5 1,-2-4-1,-6-6 1,-4-6-1,-5-2 1,-2-3 0,-3-19-1,-16 2-12,16-2-11,-31-24-3,8 0 0,1 5 0</inkml:trace>
  <inkml:trace contextRef="#ctx0" brushRef="#br0" timeOffset="400">326 324 46,'-14'0'26,"-6"3"2,1 8-2,1 9-18,-1 5-6,-1 6-2,1 11 0,-2 4-1,-2 5 1,1-1 0,-1-1 0,0 1-1,-1-2 2,1 1-2,2-9 1,7-7-2,7-2-13,9-10-10,-2-21-3,31 2 2,-2-21-1</inkml:trace>
  <inkml:trace contextRef="#ctx0" brushRef="#br0" timeOffset="861">1035 305 29,'0'0'26,"-15"-21"0,15 21-2,-4-19-10,4 19-6,3-19-1,-3 19-7,19-21 0,-4 10-1,4 1 1,7 1 0,1 4-1,6 5 1,1 4 0,1 6 0,-1 6 0,-3 6 0,-7 6 1,-11 7-1,-9 5 0,-14-4 1,-6 4-1,-10 5 1,-8 0-1,-5-5 0,-1-2 0,-1-7 0,6-3 0,7-4 0,4-5-1,6-13 1,18-6 0,0 0 0,-2-21 0,20-5-1,8 2 1,6-8 0,7-6 0,8-5 0,5-4 0,4-5 0,3 5 0,-3-1 0,-2-8-1,-6 4 2,-7 3-1,-11 3 0,-7 7 0,-12 7 1,-7 7-1,-12 10 1,8 15-1,-34-11 0,9 16 0,-2 9 0,-2 5 0,0 9 0,-1 3 0,5 6-1,0 3 1,8 5 0,2 2-1,8-1 1,7 1 0,9-7 0,5 2 0,7-2-1,8-11 1,5-1 1,5-11-1,5 4-13,-4-14-11,-4-7-2,-1 0-1,-2-10 2</inkml:trace>
  <inkml:trace contextRef="#ctx0" brushRef="#br0" timeOffset="1642">1984 518 35,'0'0'26,"-17"-23"2,17 23-5,0 0-10,-5-19-4,5 19-4,0 0-5,24-14-1,-9 14 1,-1 2 0,1 3-1,-1 2 1,-14-7 0,25 18 1,-25-18-1,4 19 0,-4-19 0,-17 22 1,2-10-1,-3-6 0,0-6 0,-1 1 0,3-1 0,16 0 0,-20-17 0,20 17-1,2-22 1,-2 22-1,23-16 1,-7 7 0,0 6 0,2-2-1,-4 3 2,-14 2-1,20 5 0,-20-5 1,0 0-1,0 0-12,-18 14-12,18-14-3,0 0 1,0 0-2</inkml:trace>
</inkml:ink>
</file>

<file path=ppt/ink/ink4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42.5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2199 9 41,'0'0'27,"0"0"1,-8-21-11,8 21-4,0 0-4,0 0-8,0 0-1,-15-16 0,15 16 0,0 0 0,0 0 0,0 0 0,0 0 0,0 0 0,-8 16-1,8-16 1,-3 19 0,3-19 0,-7 28 0,2-9 0,1 3 0,-4 4 0,-2-2 0,0 4 0,-4 14 1,-2 3-1,-1 3 0,-2 2 0,-2 6 1,0 2-1,-3 10 0,0 1 0,0-3 0,-5 5 0,-2 5 0,-1 2 0,-2 3 0,-2 1 0,-1 6 0,-5 2 1,2 0-1,-2 2 0,-1 1 1,-3 4-1,1 5 0,0 0 0,0-1 0,-2 2 0,-1-2 0,0 4 0,-1 3 0,-1 1 0,0 2 0,-1-2 0,-3 3 0,4 2 0,-1 8 0,-1-12 1,4 3-2,-2-2 2,0-6 0,3 2-1,-1-3 1,1 0 0,2 2-1,1-1 1,2-1 0,0 0-1,4-2 0,-4-3 0,1-4 0,4-5 0,5-7 0,0-5 0,3-7 1,3-4-2,2-4 2,6-6-1,5-5 0,0-6 0,0-2 0,4-8 0,2-3 0,3-5 0,2-6 0,2-5 0,0-17 1,2 20 0,-2-20 0,0 0 0,0 0 0,17-2-1,-17 2 1,13-18 0,-13 18-1,19-15 0,-19 15 0,26-21 0,2 12 0,4-1-1,8 0 1,7-2 0,11-4 0,8-1-1,18-1 1,11-1 0,8-3-1,9 1 1,13-1 0,11-3 0,11 3-1,11-1 1,3 1 0,3 5-1,4-1 1,1 3 0,2 1 0,3 2 0,0 1 0,-6 1-1,3 0 1,-3-1 0,1 3 0,2-1-1,-5 0 1,-8 4 0,-3-2-1,-5 4 1,-10 1 0,-8 0 0,-6 2 0,-16 2-1,-5 1 1,-12-1 0,-9 5 0,-10-4 0,-8 4 0,-6 0 0,-15 0 0,-3 0-1,-13 0 1,-3-2 0,-10 2 0,-16-7 0,21 7-1,-21-7 1,0 0 0,0 0 0,0 0 0,0 0 0,0 0 0,-7-15 0,7 15 0,-16-32 0,7 6 0,-4 4 0,-2-4 0,1-5 0,-2-4 0,-5-3 0,0-3 0,-5-1-1,-3-1 2,-3-13-2,-4-6 2,-3-4-2,-1-5 2,-3-1-2,-4-6 2,-3 0-2,-3-3 2,1-3-2,-4 0 1,-4 1-1,-3-4 1,0-3-1,-1-2 1,-4-3-1,2-2 0,-4 2 1,-1-4 0,4 2 0,-1-8 0,4 8 0,-3 2 0,6 1 0,0 1 0,4-2 0,4-2 0,0 0 0,1 8 0,2-6 0,0 2 1,5 1-1,-1 4 0,0 1 0,3 4 0,1 2 0,2 1 0,1 1 0,0 1 0,1 0 0,4 0 0,0 4 0,2 1 0,1 2 0,0 2 0,2 3 0,2 4 0,1 4 0,2 7 0,-2 4 0,4 4 1,2-1-1,1 1-1,3 10 1,0 4 0,1 3 0,2 3-1,0 6 0,13 17 1,-21-23-1,21 23 1,0 0 0,-17-10 0,17 10 0,0 0 0,0 0 0,0 0 0,0 0 0,0 0 0,0 0 0,0 0 0,0 0 0,0 0 0,0 0 0,-15-17 1,15 17-1,0 0 0,-14-21 0,14 21 0,-15-24 0,15 24-12,-10-26-13,6 8-3,0 3 1,1-1-1</inkml:trace>
</inkml:ink>
</file>

<file path=ppt/ink/ink4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9:09.2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1250 21 44,'0'0'24,"-20"-12"-3,20 12-5,-14-9-4,14 9-7,0 0-5,-15-7-1,15 7 1,0 0 0,0 0-1,0 0 1,0 0 0,0 0-1,0 0 1,0 0 0,0 0 0,0 0 0,0 0 0,0 0 0,-18 21 0,18-21 0,-16 28 0,5-9-1,-4 3 1,3 4 0,-3 0 0,0-4 0,3 6-1,2 3 1,0 4 0,0-3 0,1 3-1,1 1 1,-4 6 0,-2 8 0,-2 0 0,-5 1 0,0 6 0,-5 6 0,-2 2 0,-1 6-1,-5 3 1,-3 2 0,2 2 0,-2-9 0,-2 10 0,-2 2 1,-1 0 0,-3 0 0,0 4-1,1 0 1,-7 4-1,-4 10 1,1-9 0,1-4-2,1 0 1,4-5 0,4-7 0,7-10 0,8-7 0,8-17-1,5-2 1,5-2 0,6-15 0,3 3 0,2-24 0,2 26 0,-2-26-1,5 21 1,-5-21 0,0 0 0,0 0 0,0 0 0,6 24 0,-6-24 0,0 0 0,0 0 0,0 0 0,0 0 0,0 0-1,0 0 1,0 0-1,0 0 1,19-23-1,-19 23 1,26 0-1,-6-3 1,2 3 0,7-3 0,5 3 0,3-18 0,4 17 0,2-15 0,3 13 0,2-13 0,1 11-1,-1-9 1,-1 9 0,0 5 0,1-5 0,-3 5 0,-1-4 0,-2 2-1,2-1 1,-1 1 0,4-3 0,2 0 0,4 0 0,8-2 0,4-2 0,9 1 0,7-1 0,5-1 0,6-2 0,1-2 0,8 2 0,2 0 0,4 1 0,-1 1 1,3 1-2,0 4 2,-2 2-1,-5 1 0,-7 2 0,0 3 0,-1 1 0,-8 1 0,-2 0 0,-7 0 0,-2 2 1,-4 0-1,-2-2 0,-9 2 0,-8-2 0,-2 1 0,-8-1 0,-7 0 0,-6-2 0,-4 1 0,-8-2 0,-17-2 0,21 3 0,-21-3 0,0 0 1,0 0-1,0 0 1,-3-17-1,3 17 1,-13-21-1,3 5 0,-2 1 1,-3-6-1,-3-1 0,2-6 0,-5-3 0,-2-5 0,-1-4 0,-2-5 0,-3-5 0,-1-2 0,-3-4 0,-2-1 0,-2-6 0,-1 5 0,-2-3 0,-2-1 0,-2 0-1,-1 2 1,-3-1-1,-1 1 0,-2-1 0,-1-1 0,-1 0 0,-4 2 1,-1-2 0,0-2 0,-2 0 0,0 2 0,-1 0 0,1-1 0,-1 3 0,2 5 0,3 1 0,-1-6 0,4 10 0,0 3 0,-1 1 0,3 4 1,2 3-1,2 2 0,4 1 0,1 14 0,3-9 0,5 5 0,3 5 0,4-2 0,3 8-1,4-1 1,6 4 0,14 12 0,-18-17-1,18 17 1,0 0-1,0 0 1,3-15-1,-3 15 1,0 0 0,0 0 0,0 0 1,0 0-13,0 0-11,16-2-1,-16 2 1,0 0-2</inkml:trace>
  <inkml:trace contextRef="#ctx0" brushRef="#br0" timeOffset="2043">1242 1276 51,'-26'15'25,"26"-15"0,-23 14-8,23-14-17,-19 5-1,19-5 1,0 0-1,0 0 1,0 0-1,16 0 1,0-3-1,8-2 1,2-2 0,5-2 0,0-3 0,1 0 0,0-2 0,-6-1 0,-2-3 0,-8 1 0,-4-2 0,-7-2 0,-5-3 0,-5 0 0,-3 0 0,-4 3 0,-2 0 0,-2 6 1,-5 5-1,-2 4 0,-3 10 0,-4 6 0,-1 4 0,0 5 0,-1 5 0,3 4 0,3 1 0,2 4 0,7 0 0,6-6 0,1 6 0,9 3 1,1 1-1,5-3 0,3-1 1,1-4-1,6 1 1,4-1-1,2-5 1,4-10-2,1-2 2,1-5-2,4-4 1,1-1 0,0-5 0,-1-4 0,0-2 0,-2-1 1,-3-2-8,-2 1-10,2 4-8,-10-5 1,5 7 0</inkml:trace>
  <inkml:trace contextRef="#ctx0" brushRef="#br0" timeOffset="2654">1667 1483 38,'0'0'25,"-21"-23"0,21 23-2,-12-27-13,9 6-11,5 2 0,2 2 0,9 0 1,7 1-1,4 9 0,2-1 1,0 6 0,0 2 0,-4 7 0,1 12 1,-12 5-1,-8 7 1,-12 3 0,-9 6 0,-5 2-1,-3 8 1,-3-5 0,-3-6-1,3-4 0,1-4-1,9-5 1,9-4-1,10-22 1,-13 24 0,13-24-1,0 0 1,30-7-1,-5-5 1,8-1 0,5-5 0,6 1 0,3 0 0,0 3 0,1 0 1,-4 4-6,-5 3-18,-1 7-2,-13-7-1,1 7 0</inkml:trace>
</inkml:ink>
</file>

<file path=ppt/ink/ink4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9:13.1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836 401 32,'0'0'21,"1"-19"-1,-1 19-1,4-21-3,-4 21-4,3-19-4,-3 19-4,0 0-3,1-19 0,-1 19-1,0 0 0,0 0 0,0 0 1,0 0-1,-14 19 0,14-19 0,-18 33 0,7-11 0,-4 6 0,-1 5 0,-2 5 0,-3 5 0,1 5-1,-5 2 1,1 4 0,-3 3 0,-6 3 0,-2 2 0,-4 4 0,-3 3 0,-1 0 0,-6 5-1,1 2 1,-2 5 0,6 3 0,2 4-1,3 2 1,7-2 0,3 0-1,5-1 1,5-5 0,6-6 0,0-14-1,1-5 1,4-1-1,2-6 0,-1-9 1,4-6-1,0-8 0,0-4 0,3 1 1,-2-7-1,2-17 1,0 0 0,0 0 0,0 0 0,0 0 0,7-24-1,-7 24 1,1-26 1,-1 26-2,7-26 2,-7 26-2,13-21 1,-13 21 0,27-7 1,-3-10-2,7 17 2,11-14-1,3 13 1,13-11 0,5 6-1,11-4 1,4 3-1,2 7 1,6-7-2,0 6 1,2-8 0,-2 5 0,-2-1 0,-2 2 0,-4-2 0,-3-1-1,-8 3 1,-4 0 0,-5-1 0,-7 2 0,-7-1 0,-10 1 0,-5-1 0,-7-1 1,-5 1-1,-17 3 0,17-7 0,-17 7 0,0 0 1,0 0-1,4-22 0,-4 22 1,-5-23-1,2 8 0,-2-6 0,0-5 0,-5-5 0,-4-9 0,-4-10 0,-3-12 1,-5-9-1,-1-12 0,-4-5 0,-1-3 1,-1-4-1,4 0 0,2 5 0,1 6 1,0 6-1,2 2 0,3 0 0,0 0-1,2 2 1,-1 0 0,1 2 0,3 6 1,0 9-2,1 7 2,-1 14-1,0 10 0,-2 12 0,-1 12 0,-5 8 0,3 6-1,0 3 1,8 8-7,6 2-17,1-4-3,7 3 2,1 2-1</inkml:trace>
  <inkml:trace contextRef="#ctx0" brushRef="#br0" timeOffset="1352">429 1510 57,'0'0'25,"0"0"1,-16 9-7,16-9-15,0 0-4,0 0-1,24-2 1,-6-1-1,8-4 1,1-2-1,5-3 1,2-3 0,0-3 0,-5-1 0,-3-3 0,-7-2 1,-6-2-1,-6-3 0,-7-8 1,-7 10 0,-1-4-1,-5 8 1,-1 1-1,-6 10 0,0 7 1,-3 6-1,-3 15 0,0-2 0,-1 8-1,1-1 1,3 8 0,4-3 0,3 3 0,5 2 0,3 0 0,8 4-1,3-4 1,6 2-1,3-4 1,6-1-1,1-6 1,3-5-1,6-6 1,1-4-1,0-6 1,-2-2 0,-1-6 0,2 2-4,-6-4-8,-1 2-8,2 5-5,-23 2 0,29-3 0</inkml:trace>
  <inkml:trace contextRef="#ctx0" brushRef="#br0" timeOffset="2373">876 1667 34,'-21'-7'25,"21"7"2,-24-13-6,11-3-9,13 16-5,-8-24-3,10 8-4,-1 1-1,7-1 1,8 1 0,-16 15 0,34-26-1,-9 14 1,-1 3 0,0 4 0,2 5 0,-2 0 0,-6 5-1,1 4 2,-19-9-1,13 33 0,-15-9 0,-7 2 0,-7 5 1,-7 2-1,-4-1 0,-1-1 1,4-1-1,0-6 0,6-5 0,3-4-1,15-15 1,-11 18-1,11-18 0,23 3 1,-6-5-1,8-1 1,4-1-1,3-2 1,5 0 0,-1-1 0,-1 4-1,-3-4-8,-4 0-15,-1 7-2,-9-8 1,5 2 0</inkml:trace>
  <inkml:trace contextRef="#ctx0" brushRef="#br0" timeOffset="3224">2476 266 42,'0'0'22,"3"-22"-1,-3 22-4,3-16-3,-3 16-8,0 0-5,5-15-1,-5 15 0,0 0 0,0 15 0,0-15 0,-11 33 0,1-7 0,2 8 0,-5 9 0,2 6 0,-5 13 0,-2 7 0,0 7 0,-3 7 0,-3 1-1,-2-1 2,-1 12-1,-3 3-1,5-3 1,-1 2 0,2 3 0,1 0 0,5 4 0,2 3-1,5-11 1,0-3 0,4-6 0,-1-8 0,3-3-1,-1-9 0,1-10 0,3-8 1,-1-11-1,1-9 0,1-3 0,2-11 0,-1-15 1,0 0 0,0 0 0,15-7 0,-15 7-1,16-26 2,-16 26-1,26-27 0,-3 15 0,4-2 1,8-5-1,11 5 1,4-1-1,9 9 0,11-7 1,1 6-1,1-4 1,4 5-1,2 7 0,-1-6 0,-1 3 0,-2-1 0,-4 1 0,-4-1 0,-2-2 0,-4 1 0,-7-1 0,-4 0 0,-10-2 0,-4 0 0,-4 0 0,-7-2 0,-5 1 0,-19 8 0,21-26 1,-17 9-1,-3-8 1,-4-4-1,-7-9 0,-6-12 0,-6-14 1,-6-13-1,-6-13 0,-1-17 1,-7-4-1,-3-6 0,-4-2 0,-1-2 0,0 4 1,2 5-1,2 3 0,3 14 0,1-2 0,3 8 1,5 4-1,7-1 0,4 17 0,4 5 0,1 5 0,5 18 0,4 3 0,2 14 0,1 0 0,6 24 0,0 0 0,-15 20 0,9 6-1,-4-3-11,-3 8-12,5 3-2,-7 6 1,4 1 0</inkml:trace>
  <inkml:trace contextRef="#ctx0" brushRef="#br0" timeOffset="4366">2340 1258 34,'-2'19'24,"2"-19"1,-3 16 0,3-16-13,0 0-9,0 0-3,23 14 0,-9-18-1,6-3 1,4-3 0,5-11 1,-2 2-1,4-1 0,-4-8 0,-4-1 0,-4-2 0,-6-1 1,-6 3-2,-6 8 2,-5-3-1,-9 5 0,-2 9 0,-4 6 0,-5 8 1,-1 5-1,-4 4 0,2 5 0,-2 6 0,6-5 0,2 8 0,7 3 0,6-1 0,3 2-1,6-2 1,4 1 0,5-6-1,1 5 1,4-10-1,3-3 1,3-6 0,3-3 0,3-4-1,1-6-7,-3-4-14,9 2-3,-11-7 0,4 5 1</inkml:trace>
  <inkml:trace contextRef="#ctx0" brushRef="#br0" timeOffset="4827">2713 1353 32,'0'0'25,"0"0"0,-15-17 1,15 17-13,0-21-10,0 21-3,18-15 0,-3 10 0,1 1 0,2 6 0,-2 5 0,-2 5 0,-6 5 0,-3 4 0,-7 5 0,-4 3 0,-7 2 0,-1 2 0,-4-2 0,-2-2 0,4-1 0,0-6 0,7-3 0,9-19 0,-7 24-1,7-24 1,26 4 0,-4-9 0,11-4-1,2-1 1,6-2 0,1-2-1,1 3-10,-1 5-14,-14-8-1,1 5 1,-21-10-2</inkml:trace>
  <inkml:trace contextRef="#ctx0" brushRef="#br0" timeOffset="5598">4038 119 29,'11'-34'24,"-11"34"0,18-23-4,-18 23-6,0 0-6,15-5-8,-15 5 0,0 0 0,-17 28 0,14-7 1,-8 8-2,4 7 2,-4 11-2,-7 5 2,1 18-2,0 1 1,3 8 0,-10 6 0,1 6 0,-6 3 0,3-3 0,5 4 0,0 0-1,2-4 1,4 1 0,2-4 0,2 0 0,6 0 0,-3 0-1,3-10 1,-3-6 0,2-5 0,-2-6 0,3-13 0,0-8 0,0-11 0,2-7 0,3-6 0,0-16 0,0 0 0,0 0 0,0 0 0,16 0 0,-16 0 0,20-17 0,-20 17 0,32-23-1,-11 11 1,8 0 0,8 4 0,5-3 0,10 3 0,3-1 0,6 2 0,3 2 0,6 1 0,2 1 0,-2 1 0,-1 0 0,-1 1-1,-2-1 1,-4 0 0,-4 1 0,-10-1 0,-6-2 0,-6-1 0,-9 2 0,-6-4 0,-5 0 0,-16 7 1,16-24-1,-11 7 0,-7-6 0,1-8 1,-2-5-1,-5-13 0,-5-7 0,-3-13 1,-7-11-1,-5-15 0,-2-7 0,-4-11 0,-2-7 0,-2 3 0,1 0 1,1 3-1,-4 10 0,3 8 0,3 11 0,-5 11 1,3 5-1,3 3 0,2 15 0,5 6 0,3 8 0,6 10 0,2 8 0,4 3-1,11 16 1,-16 12 0,16-12 0,-13 26-5,11-2-15,-1-1-5,6 5 1,-1-1 0</inkml:trace>
  <inkml:trace contextRef="#ctx0" brushRef="#br0" timeOffset="6679">3972 1027 47,'-3'19'24,"3"-19"2,0 0-11,0 0-9,17 16-4,-2-11-2,3-3 0,3-1 0,-4-2 0,8-5 0,-3-2 0,2-3-1,-4-4 1,-1-4 0,-1-4 0,-4-4 0,-1-4 1,-5-2-1,-6 0 0,-2 2 0,-3 2 0,-7 3 0,-4 9 1,-6 5-1,-4 10 0,-5 5 0,6 6 0,-1 5 0,-7 5 0,9 3 0,1 2 0,6 6 0,7-3 0,5 6 0,0-2-1,1 2 1,2-6 0,3 3 0,10 3 0,2-4 0,-2-3 0,3-5 0,5-6 1,1-3-1,11 2 0,-6-16 0,-1 0-1,0-8-1,1 5-9,1-4-9,-11 1-5,8-1 1,-25 9 0</inkml:trace>
  <inkml:trace contextRef="#ctx0" brushRef="#br0" timeOffset="7240">4416 1255 29,'0'0'25,"-23"-7"-1,23 7-1,0 0-12,-16-12-3,16 12-4,0 0-4,0 0 0,-7-16 1,7 16-1,0 0 0,-9-22 0,9 22 0,5-17-1,-5 17 1,6-16-1,-6 16 0,19-15 1,-4 3-1,-1 8 1,1-5 0,1 8 0,-1 1-1,2 0 1,1 5 1,-18-5-1,21 22 0,-21-22 0,16 35 0,-16-18 0,4-1 1,-6 4-1,-6-2 0,1-1 0,-4 2 0,-2-4 0,-5 4 0,1-3 0,-3 1 0,-1-1 0,0-1 0,-1-1 0,2 0 0,6-2 0,-1-2 0,15-10-1,-16 18 1,16-18 0,0 0 0,-5 17 0,5-17 0,0 0 0,0 0-1,20 14 1,-20-14 0,26 0 0,-4-2 0,2-3 0,9 1-1,5-1 1,1 0 0,-2 1 0,0 1 0,-4 1-13,-8-3-13,3 5 2,-14-9-1,1 6-1</inkml:trace>
</inkml:ink>
</file>

<file path=ppt/ink/ink4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28.8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620 582 14,'0'0'12,"-8"-17"-2,8 17 3,-8-21-1,8 21-1,-10-21-1,10 21 1,-17-20-1,0 8-1,3 8 0,-9-1-3,1 5-3,-9 3-1,2 4-1,-3 4 0,0 2-1,-2 6 1,-2 7-1,2 7 0,0 5 0,0 10 0,-1 10 0,-1 11 0,3 9 0,0 6-1,6 2 2,6-4-2,6-4 1,10 4-1,12-9 1,11-10-1,7-6 0,11-10 1,4-8-1,6-4 1,0-8-1,4-17 2,-1-11-1,1-13 0,0-17 0,2-14 0,-1-15 1,1-14-1,-2-17 0,-5-12 1,-5-7-1,-7-4 0,-8 4 1,-8 2 0,-14-1-1,-8 11 1,-10 16 0,-9 9-1,-6 15 1,-11 10 0,-4 10 0,-2 10-1,0 20 1,1 8-1,-1 8 0,2 18 0,3 10 0,3 11 0,5 6 0,5 7 0,6 2-1,9 3 1,6 1-1,13-11 1,11-5-1,10-5 0,9-8 1,10-6-1,4-12-6,9-2-13,-2-8-3,-6-9-3,-1-2 0</inkml:trace>
  <inkml:trace contextRef="#ctx0" brushRef="#br0" timeOffset="911">1041 1282 3,'0'0'17,"0"0"0,-3-28-8,13 10-3,4-10-2,7-5 0,4-8-2,4-7 0,1-7-1,3-9 1,-3-5-1,-1-1 1,-3 1 2,-6 0 4,-3 11 2,-9-3-2,2 18 0,-10 6 0,2 14 0,-12 4-1,10 19-2,-18-8-4,18 8-2,-26 22 1,12 4-1,-1 10 1,-2 12-1,0 16 1,-4 10 0,-1 15-1,-2 6 1,-1 8 0,1-3 0,0 7 0,3-6 0,3-3 0,4-8-1,1-8 1,3-6 0,4-9 0,-1-5-1,4-16 1,0-10 1,1-8-1,2-28 1,0 0-1,0 0 1,-3-31 0,5-5-1,-1-11 1,6-14-1,1-10 0,3-6 0,7-4 0,4-5 0,9-2 0,3 4 0,6 5-1,1 13 0,1 9 1,-2 14-1,0 19 1,-3 14-1,-3 17 1,-8 12 0,-7 12 0,-9 8 0,-8 8 0,-7 3 0,-10 0 0,-9-1 0,-6-7 0,-6-3 1,-3 3-1,5-17 0,1 5 0,5-8 0,4-3-1,5-16-9,19-3-8,0 0-7,0 0 1,0 0-1</inkml:trace>
  <inkml:trace contextRef="#ctx0" brushRef="#br0" timeOffset="1682">1626 1315 19,'-13'20'19,"13"-20"2,0 0-8,0 0-8,0 0-1,14-15 2,1 1-3,4 0-1,1-5 1,2-1 0,-1-8 3,3 2-1,-7-6 0,0 2 0,-7-2 0,0 4 0,-9 1-1,1 6-1,-5 4-3,3 17 1,-20-19-1,4 21 0,-2 6 0,-4 10 0,-4 6 0,0 5 0,-1 9 0,-1 3 0,4 4-1,5 1 1,6-6 0,6-2 0,9 5 0,4-4-1,9-6 1,6-6-1,5-8 1,3-5-1,5 3-7,-2-17-10,2-15-6,-2-4 0,-4-7-1</inkml:trace>
  <inkml:trace contextRef="#ctx0" brushRef="#br0" timeOffset="2133">1978 1136 18,'0'0'18,"4"-21"0,-4 21-8,26-19-5,-10 12-1,9 6 0,-9 2 0,13 8 0,-11 5-1,-1 6 0,-2 6 0,-6 3-1,-2 4 0,-2 1 0,-7-3-1,-1 0 1,-5-8-1,-2 3 1,10-26 0,-19 31 2,4-26 1,15-5-1,-21 7-1,21-7 1,0 0 0,-14-35-1,15 13-1,6-14-2,4 0 0,4-11 0,6-1 0,1-2 0,6 5 0,-4-3-8,5 15-10,-3 1-6,-4 6-2,1 5 1</inkml:trace>
  <inkml:trace contextRef="#ctx0" brushRef="#br0" timeOffset="2814">2870 1137 24,'0'0'16,"-10"-15"0,10 15-1,0 0 0,-3-17-2,3 17-4,-3-23-1,-2 6 0,5 17-3,-5-32-1,4 13-2,-4-2 0,0 0-2,-2 4 0,1 0 0,6 17 0,-19-24 0,19 24 0,-28-10 0,9 11 0,-2 6 0,-2 3-1,-3 8 1,-1 4 0,-2 6 0,0 4 0,0 6 0,1 2-1,4 1 1,3 0 0,3-1 0,9-6 0,6-3 0,7-7-1,8-7 1,7-6 0,2-6 0,5-7 0,5-6 0,-4-8 1,2-5-1,-3-4 0,-2-6 0,-1-5 0,-2-2 0,-4 0 0,-2 0 0,-2 5 0,-2 4 0,-3 7 1,-1 3-1,-7 19-1,0 0 1,0 0 0,0 0 1,5 22-2,-7 4 1,0 2 0,1 4 0,1 4 0,-2-1 0,2-3 0,3-2 0,2-6 0,2-4 0,-7-20 0,24 21 0,-24-21 0,32-7 0,-8-8 1,2-9-1,2-7 0,1-9 1,0-8-1,1-7 0,1-9 1,0-3-1,-6-3 0,0-3 0,-1 1 0,0 5 0,-1 2 0,-4 1 1,0 7-1,-4 11 0,-1 6 0,-4 4 1,0 7-2,-4 5 2,-1 3-1,-5 21 0,5-15 0,-5 15 0,0 0-1,0 0 1,0 0 0,0 0 0,0 0-1,0 0 1,0 0 0,-10 22-1,5-3 1,1 1 0,-3 5 0,-1 2-1,-2 6 1,-1 3 0,-2 7 0,-1 2-1,-1-1 1,-1 1 0,1 5 0,3 0-1,0 0 1,4-2 0,5 2-1,1-4 1,2-1 0,5-4 0,2-3-1,-1-5 1,4-4-1,-1-7-1,4-4 1,-13-18-1,31 13 0,-15-14 1,4-4-1,1-9 1,1-3 0,1-6 1,1-4 0,0-4 0,2-7 0,-2-2 0,0-1 1,1 1-1,-3 1 0,-1 4 0,-3 3 0,-2 4 1,-5 9 0,1 4 0,-12 15 0,9-17-1,-9 17-1,0 0 1,0 0 0,-6 20-1,-2 1-1,-2 5 1,-1 5 0,-4 5 1,-1 5-1,3 2 1,2 0 0,1-2 0,5-4-1,4-6 1,6-4 0,3-8 0,-8-19-1,27 17 1,-9-19-1,3-8 0,2-5 0,-1-11-1,2-5-1,1-7 2,-3 0-1,1-5 0,-1 2 2,-4 1-1,-3 4 1,-3 7 1,-2 7 1,-3 4 0,-7 18-1,8-19 0,-8 19 0,0 0-1,0 21 1,-2 0-1,-1 3 1,0 5-1,-2 7 0,2 4 1,-1-2 0,1-1 0,3-4-1,2-5 1,1-4 1,3-4 0,-6-20 1,20 16-1,-20-16 1,26-9 0,-12-8-1,1-5 0,-1-9 0,1-4-1,-4-4 0,0-3-1,-4 1 0,-2 3 1,-5 6-1,-2 6 0,-6 7 0,8 19-1,-31-10 1,10 13 0,-1 11-1,-1 1 1,0 2-1,2 4 0,5-5 0,5 1 0,11-17 0,-8 26 0,8-26-1,0 0 1,16 10 0,-16-10 1,29-10-1,-11-2 1,3-4 0,3-3 0,4 0 1,-3-3-1,4-2 0,0 3 0,-1 2 1,-1 4-2,-1 4 2,-2 5-2,-4 6 0,-1 5 0,-4 7 0,-6 3 0,-1 8 0,-6 2 0,0 3 0,-6-2 0,1 3 0,0-5 1,-2 0 0,0-7 0,5-17 1,-3 24 1,3-24 1,0 0-1,0 0 1,0 0-1,19-34 1,-2 12-1,2-9-1,4-2-2,6-1 1,1 3-1,3 0 1,-3 1-1,1 8 0,-9 7 0,1 4 0,-8 8-1,-15 3 0,16 12 0,-15 7-1,-4 3 2,-3 9-1,-1 2 1,-1 5 1,0 0 0,0 1 0,5-1 0,1-4 0,5-1 1,4-9 0,2-2 0,3-6 2,6-4-1,3-10 0,6-7-1,5-7-11,5-9-7,0-8-6,2-6-1,-5-10-1</inkml:trace>
  <inkml:trace contextRef="#ctx0" brushRef="#br0" timeOffset="5147">3412 590 27,'0'0'25,"0"0"1,29-29 0,13 12-17,7-5-4,14-9-2,3 8-11,5-4-10,2 8-6,1-4 0,-10-1 0</inkml:trace>
  <inkml:trace contextRef="#ctx0" brushRef="#br0" timeOffset="5608">5117 706 8,'0'0'19,"0"0"-5,0 0-1,-4-16-1,4 16 1,0 0 1,-4-17-3,4 17-2,-15-15-2,15 15 0,-18-19-2,18 19-1,-19-18-1,4 12-3,15 6 0,-24-11 0,24 11 0,-24-2 1,8 8-1,-8 4 0,-1 5 0,3 6 0,-7 7-1,-2 4 1,-1 6 0,4 3-1,4 1 1,8 1-1,5-4 1,6-3-1,10-6 1,6-6-1,8-9 1,7-8 0,3-9 0,4-11 1,-1-6-1,-5-9 0,2-6 1,-1-2-1,-9-4 1,1-1-1,-11 6 1,4 4-1,-10 6 0,7 6-1,-10 19 1,0 0 0,0 0-1,0 0 1,-10 34-1,-1-6 1,9 3 0,-9 6 0,11 1 0,-1 4 0,1-8 0,12-3 0,-2-5 0,6-6 0,0-6 0,7-10 0,0-10 1,-2-11-1,8-7 0,-5-9 1,3-11-1,2-10 0,2-8 0,1-5 0,-1-12 1,1 2-1,-1 1 0,-4 0 0,-1 8 1,-3 2-1,-4 8 1,-6 6-1,0 14 0,-8 2 0,0 3 0,-4 8 0,-1 4 0,-3 6 0,3 15 0,-11-18 0,11 18 0,-21 4 0,6 4 0,15-8 0,-30 33 0,13-11 0,-2 8 0,1 1 0,-1 3 0,0-3 0,1 12-1,-2 2 1,3 3-1,-1 2 1,5 1-1,2 1 1,3 0 0,4 4-1,4-9 2,5-2-2,2-4 1,2-5 0,1-3 0,3-6 0,-2-4 0,5-6 0,-1-3 0,6-11 0,2-3 0,2-3-1,1-13-5,10 6-8,-6-13-6,4 1-5,0-2 0,-5 2 0</inkml:trace>
</inkml:ink>
</file>

<file path=ppt/ink/ink4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35.77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 1183 17,'-11'26'19,"11"-26"1,0 0-7,-15 21-6,15-21-3,0 0 3,0 0-1,0 0 2,0 0-2,15-4 1,-15 4-2,24-22 1,-6 1-2,8-3-1,4-11-1,4-6-2,5-9 1,1-11-1,2-4 1,-1-2-1,-4-1 1,-8 8-1,-5 6 1,-8 10 0,-8 9-1,-9 16 0,1 19 1,-28-3-1,6 13 0,1 5 0,0 6-1,3 3 1,5 4-1,7 0 0,7 1 1,7-3-1,12 5 0,4 0 1,7-2 0,4 1 0,-1 2-1,0 1 2,-3 0-1,-7 1 0,-8-3 0,-9-1 1,-11-3 0,-10 1-1,-7-7 1,-8-2 0,-2-5-1,0-6 1,-1-3-1,3-6-1,8-1-11,2-8-7,9-6-6,11-3 0,8-3 0</inkml:trace>
  <inkml:trace contextRef="#ctx0" brushRef="#br0" timeOffset="561">694 1059 2,'-10'26'27,"10"-26"0,0 0 0,0 0-9,13-21-7,5 4 0,1-11-1,10 2-3,0-5-7,2-5 0,0-2 0,-4 2 1,-4 1-1,-7 6 0,-6 5 0,-9 1 0,-1 23 0,-16-19 0,-2 19 0,-4 9 0,-4 5 0,-2 5-1,3 5 1,-1 5 0,3 6-1,5 1 1,7 4-1,5-2 1,7-2 0,7 0 0,4-5-1,5-7 1,12-3-5,2-14-10,6-4-8,2-8-2,0-10 0,1-6-1</inkml:trace>
  <inkml:trace contextRef="#ctx0" brushRef="#br0" timeOffset="961">1130 857 12,'-3'-26'18,"3"26"-3,18-31-6,-2 15-2,3 1-1,4 1-3,-1 4-2,-2 3 2,1 9-1,-5 4 1,-3 10 0,-5 3 1,-3 5-1,-5 7 0,-2 4 0,-1 1-1,-5 0 0,-2-1-1,-1-3 1,1-6-1,-1-2 1,-1-8 1,8 0 2,4-16 0,-15 6 0,15-6-1,-8-20 1,5-1-1,6-1-1,-3-11 0,6-5-4,6-5 1,2-2 0,7 0 0,2 2 0,3 5 0,4 3 0,0 11-1,-1 7 1,-2 10-1,-1 7 1,-3 9 0,-4 6-1,-5 8 1,-4 3 0,-3 3 0,-7 0 0,-2 4 0,-4-2 0,-3-2 0,0-4 0,1-5 0,0-4 1,8-16-1,-13 15 0,13-15 1,0 0-1,0-27 1,8 3-1,5-9 0,4-5 0,4-5 1,5-1-2,3 1 1,0 4 0,1 4 0,-5 8-1,-4 8 0,-1 8 1,-6 13-1,-14-2 1,16 26 0,-12-2 0,-4 9-1,-4 5 2,1 3 0,-3 2-1,3 0 0,-2-3 0,5-4 0,1-3 0,4-9 0,2-3 0,-7-21 0,27 21 0,-6-23 0,7-7 0,2-4 0,6-10-2,6 2-10,0-6-9,-3-6-5,-2 2 2,-13-2-2</inkml:trace>
  <inkml:trace contextRef="#ctx0" brushRef="#br0" timeOffset="2033">2566 753 12,'-13'-15'27,"13"15"-1,0 0-4,-10-19-5,10 19-1,-1-16-5,1 16-2,3-20-5,-3 20-4,2-25 0,-2 25 0,0-27 0,0 27 0,-8-30 0,8 30 0,-13-25 1,13 25-1,-18-19 0,18 19 0,-21-12 0,21 12 0,-28-2 0,12 7 0,-3 5 0,-4 4-1,-1 7 1,-2 5 0,0 5 0,-1 5 0,3 4-1,-1 1 1,6 2 0,6-1-1,3-3 1,6-4-1,7-4 0,3-7 1,7-3 0,3-7-1,7-11 1,3-5 0,3-10 0,0-5 1,2-5-1,1-8 1,0-6-1,-1-2 0,-4-3 1,-1 3-1,-5 3 0,-3 1 0,-5 4 0,-2 8 1,-4 3-1,-7 19 0,6-21 0,-6 21-1,0 0 1,0 0-1,0 0 1,-11 30 0,4-6-1,-1 7 1,-1 2 0,1 4 0,1 5 0,1-4 0,4 2 0,2-6 0,3-5 0,2-6 0,3-4 0,-8-19 0,21 19 0,-21-19 0,26-14 0,-10-2 0,0-9 1,4-7-1,2-7 0,1-6 0,3-2 1,0 2-2,-1 2 2,3 2-2,1 6 2,-2 8-1,-1 6-1,-3 9 1,-2 7-1,-5 7 0,0 8-1,-16-10 1,18 36 0,-16-8 0,-1 5-1,-2 3 2,-6 0-1,-1 2 1,0-3 0,-3-6 0,3-2 1,-2-8-1,10-19 1,-13 23 1,13-23-1,0 0 1,0 0-1,6-28 0,3 2 1,5-5-2,4-8 0,3-5-2,5 3-1,4-2 1,1 5-1,-3 3 0,2 10-1,-6 7 0,2 11 1,-6 7 0,-3 9 0,-17-9 1,23 35 0,-16-10 1,-4 8-1,-3 2 2,-7 1-1,1 4 1,-5-2 0,1-4 0,-1-1 0,2-5 0,3-6 0,4-5 2,2-17 1,5 16 1,-5-16 0,24-7 0,-7-9 1,7-1 0,0-11-1,8-1-1,-1-11-1,5-4-1,-1-10 0,1-13 0,-2-2-1,1 1 1,-1 1-2,-3 0 2,-1 3-1,-4 5 0,-5 8 0,-1 16 0,-7 1 1,-4 3-1,-4 5 0,0 3 0,-3 4 0,-1 4 0,-1 15-1,0-23 0,0 23-1,0 0 0,0 0 0,0 0 0,0 0-1,-9 21 1,5-5 1,-2 3 0,1 3 1,-3 4 0,0 3 0,-3 6 0,-1 8 0,-2 3 0,-4 6 0,-1 3 0,-2 2 0,-2 0 0,0 2 0,2 0 0,2-4 0,3-5 0,3-2 0,5-5 0,6-1 0,4-4 0,4-7 1,6-5 0,-1-7 1,7-6 0,-1-6 0,8-8-1,-3-12 1,9-2 0,-2-11-1,5-7-1,-2-8 1,2-4-1,-3-3 0,0 1 0,-6 4 0,-2 2 1,-2 3-1,-6 7 0,-6 8 0,-2 6 0,-7 17 0,6-21 0,-6 21 0,0 0-1,0 0 1,0 0 0,0 0-1,-16 28 1,6-8 0,1 5 0,-4 6-1,0 1 2,0 5-1,2-3 0,2 1 0,5-6 0,2-1-1,5-8 2,7-2-2,-10-18 1,37 12-3,-16-19-8,11-2-8,1-8-4,1-9-2,-2-5 0</inkml:trace>
  <inkml:trace contextRef="#ctx0" brushRef="#br0" timeOffset="3975">3590 315 31,'-19'-5'28,"19"5"-1,0 0-2,21-19-12,6 10-3,1-1-2,9-4-7,8 2-1,0 0 0,5 5-8,-4-5-6,-3 3-5,-4 2-7,-7 1 2,-4 2-2</inkml:trace>
  <inkml:trace contextRef="#ctx0" brushRef="#br0" timeOffset="4226">4141 243 30,'0'0'19,"0"0"-4,0 0-14,0 0-15,0 0-2,0 0-2</inkml:trace>
  <inkml:trace contextRef="#ctx0" brushRef="#br0" timeOffset="4416">4508 296 20,'0'0'26,"0"0"2,-13-19-1,13 19-10,0 0-6,0 0-2,-15-15-2,15 15-7,-16 6 0,1 3 0,-2-2-1,-3 3 2,-6 16-1,-1 2-1,-4 3 2,1 3-2,-1 4 1,3 2 0,4 7 0,5-1-1,4-8 1,4-2 0,6-1 0,2-2 0,5-2-1,2-5 1,1-4 0,3-3 0,2-3 0,-10-16-1,24 19 1,-8-16 0,4-3 0,1-5 0,3-2 0,3-3 0,3-6 1,0-3-1,4-5 0,2-2 0,2-7 0,3-1 0,1-8 0,1-13 0,3-2 0,-1 4 1,-3-3-1,-3 3 0,-7 1 0,-5 4 0,-6 8 0,-8 16 1,-8 3 0,-6 6-1,1 15 1,-34-7-1,8 14 1,-5 7-1,-1 5 0,1 5 0,4 9 0,2 1-1,11 1 1,6 1-1,11-3 1,7-2-1,6 0 1,5-2-1,5-3 1,3-4-1,2 3 1,-2-1 0,-4-2 0,0 2 0,-9-1 0,-5-3 1,-11 1-1,-8-4 1,-10-1-1,-6-4 1,-7-2-1,1-5 0,-3 2-6,-5-10-11,7-6-8,3-6-1,6-6 0,6-5 0</inkml:trace>
</inkml:ink>
</file>

<file path=ppt/ink/ink4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3:53.7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1320 551 57,'0'0'26,"-17"-4"2,17 4-9,0 0-14,0 0-4,0 0-1,20-12-1,-2 12 1,4 0 0,4 5-1,3-3 1,3 7 1,4 8-1,-1 5 0,-2 6 1,-1 3-1,0 7 1,0 0-1,-3 10 1,0 0-1,-1-3 0,-4-1 0,-5-1 0,1-1 0,-6-5 0,-2-2 0,-6-8 1,-3-3-1,1-3-8,-4-21-11,0 0-5,0 0-3,-21 7 1</inkml:trace>
  <inkml:trace contextRef="#ctx0" brushRef="#br0" timeOffset="430">1602 747 43,'-16'10'27,"-4"2"0,1 0-9,5 11-5,-4 1-3,3 7-7,-2 7-2,2 5-1,-1 5 0,-3 2 1,-4 5-2,5-2 2,0-1-2,2-4 2,2-5-2,2-9 0,11-3-11,1-10-12,0-21-3,29 3 1,-6-22-1</inkml:trace>
  <inkml:trace contextRef="#ctx0" brushRef="#br0" timeOffset="831">2072 766 56,'0'0'27,"-15"-12"2,15 12-9,-13-16-10,13 16-10,-1-19 0,2-1 0,-1 20-2,15-33 2,-1 11-1,2 3 0,4 0 0,2 3 1,4 3-1,3 9 1,-1-6 0,1 10-1,-4 12 2,3 0 0,-2 7-1,-7 7 1,-9 5 0,-1 5 0,-7 10 0,-5 2 0,-4 2-1,-6 2 0,-8-2 1,0-2-1,4-2 0,-4-8 0,0-5 0,5-11 1,3-6-2,13-16 1,-15 7-1,15-7 1,7-28-1,4 2 0,3-5 1,6-5-1,-1-7 1,5-5-1,9-4 2,2-6-1,2-1-1,0 8 1,-1 3-1,-2 3 1,1 7 0,-7 5 0,-11 9-1,-17 24 1,18-20 1,-18 20 0,0 0-1,0 0 1,-21-7 0,21 7-1,-24 12 0,10 2 0,-3 8 1,-7 5-1,-3 8 1,4 3-1,-1 5 1,1 1-1,4 6 1,1-1-1,5-5 0,12-6 0,10 2-1,-9-9 1,18-2-1,2-8 0,4-4 0,2-5 1,6-7-1,-5-9-9,2-1-11,7-5-5,-12-5 1,3-1-2</inkml:trace>
  <inkml:trace contextRef="#ctx0" brushRef="#br0" timeOffset="1872">3166 874 18,'0'0'27,"0"0"-2,0 0-2,0 0-6,22-12-3,-22 12-4,18-8-8,-18 8-1,24 0-1,-24 0 0,20 8 1,-20-8 0,12 17-1,-12-17 1,-1 24-1,1-24 0,-13 25 1,13-25-1,-21 18 0,21-18-1,-24 13 1,24-13 0,-21 0 0,21 0 1,0 0-6,-12-19-12,12 19-7,9-21-3,-9 21 1,14-29-3</inkml:trace>
  <inkml:trace contextRef="#ctx0" brushRef="#br0" timeOffset="13209">382 59 36,'0'0'25,"-10"-23"1,10 23-3,-19-19-11,19 19-7,0 0-5,-5-15 0,5 15-1,-14-2 1,14 2 0,-18 7-1,18-7 1,-19 17-1,6-1 1,-2-1 0,7 6 0,-10 3 0,4 0 0,-4 4 0,0-1 0,-1 6 0,0-2 0,-1 3 0,-1 2 0,2 4 0,-1-2 0,3 3 0,-1 2 0,5 4 0,2 1 1,1 0-1,5 3 1,4 5-1,2 0 1,2 5-1,6-1 0,0 2 1,4 5-1,5 0 0,3 0 0,1 0 0,6-2 0,1-1 0,-2-4 0,4 0 0,11-3 1,2-2-1,4-3 0,5-2-3,10-2-13,7 2-8,7-7-2,8 3 1</inkml:trace>
</inkml:ink>
</file>

<file path=ppt/ink/ink4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05.76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138 1241 41,'0'0'25,"0"0"1,0 0-10,0 0-6,0 0-6,0 0-4,0 0 1,-3-15-1,3 15 0,6-33 1,-3 12-1,1-4 0,-1 1 0,-1-1 0,1 5 0,-3 1 0,0 3 0,0 16 1,1-20-1,-1 20 0,0 0 0,0 0 0,0 0 0,0 0 0,0 0 0,10 31 0,-8-12 0,-1 6 0,-1 3 0,0 1 0,0 2 0,-1 0 0,-1-3 0,0-1-1,2-6 2,2-2-1,0-4 0,-2-15 0,5 19-9,-5-19-12,14 19-5,-14-19 0,0 0 1</inkml:trace>
  <inkml:trace contextRef="#ctx0" brushRef="#br0" timeOffset="440">21 1531 37,'0'0'25,"-24"10"1,24-10-5,0 0-10,0 0-9,0 0-1,8-15-1,11 8 1,6-2-1,7 0 0,4-1 0,8 0 0,-1-2 0,4 3 0,-1-1 0,-6 1 0,1 6-6,-7-2-11,-8-1-9,2 8 0,-14-7 0</inkml:trace>
  <inkml:trace contextRef="#ctx0" brushRef="#br0" timeOffset="2203">574 49 45,'-8'-15'20,"8"15"-2,-13-19-1,13 19-4,0 0-5,0 0-7,0 0-1,-6-15 0,6 15 1,0 0-1,16 3 0,-16-3 0,29 12 0,-6-3 1,3 3-1,8 5 0,3 4-1,5 3 1,0 5 0,1 4 0,-1 3 0,-3 7 0,0 5 0,-5 4 0,-7 1 0,-1 4 0,-6 2 0,-4 1-1,-3 0 2,-5-8-2,-5 8 2,-3-3-1,-1 2 0,-4-6 0,-2 0 0,-2-3 1,-4-1-1,-2 2 0,0-11 0,-2-2 0,-1-4 0,-2-5 0,4-3 0,1-2 0,1-5 0,2-3-1,12-16-8,-19 19-8,19-19-7,0 0-1,0 0 0</inkml:trace>
</inkml:ink>
</file>

<file path=ppt/ink/ink4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11.3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47 335 17,'-17'2'25,"17"-2"0,-14 0-2,14 0-8,0 0-7,0 0-4,-16-2-4,16 2 0,0 0 0,0 0 0,0 0-1,0 0 1,0 0 0,0 0 0,0 0 0,0 0 0,0 0 0,11 16 0,-11-16 1,15 6-1,-15-6 0,27 5 1,-6-2-1,2-3 0,6 0 0,2-1 0,7-1 0,11 0 1,4-1-1,5 1 0,5-3 0,10 1 0,6-1 0,7-1 0,4-2 0,6-1 0,1 0 0,3-3 0,3 1 0,-1-1 0,0 2 0,-2-4 0,-2 1 0,-4 1 0,-5 1 0,-7-1 0,-7 2 0,-11-3 0,-7 3 1,-9-1-1,-9 4 0,-8-1 0,-10 2 0,-5 3 0,-16 3 0,19-7 0,-19 7 0,0 0 0,0 0 0,0 0 0,0 0 0,0 0 0,0 0 0,0 0-14,0 0-9,0 0-2,17 7 0,-17-7 0</inkml:trace>
  <inkml:trace contextRef="#ctx0" brushRef="#br0" timeOffset="761">1923-6 24,'0'0'26,"-18"-6"-1,18 6-2,0 0-9,0 0-7,0 0-6,0 0-1,0 0 1,0 0-1,0 0 0,18 18 0,-18-18 0,30 17 0,-10-6 0,5-1 0,5 1 0,2-1 0,3-1 0,1 0 0,1-2 1,-3 0-1,0 0 0,-5-2 0,-1 1 0,-9-3 0,-3 2 0,-16-5 0,19 6 0,-19-6 0,0 0 0,0 0 0,0 0 0,0 0-1,0 0 1,0 0 0,5 21 0,-5-21 0,-11 21 0,-2-6 0,0 5-1,-5 4 1,-4 3 0,-2-3 0,-4 8 0,1-3 0,-4 3 0,2-2 0,0 0 0,3-2 0,2-2 0,-1 2 0,6-7 0,1-2 0,4-3 0,14-16-17,-12 26-8,12-26-1,0 0 0</inkml:trace>
</inkml:ink>
</file>

<file path=ppt/ink/ink4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18.9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454 31 18,'16'-15'26,"-16"15"1,0 0-4,0 0-8,-18-21-1,18 21-3,-19 5-7,-1-3-3,-4 3-1,2-2 1,-8 3-1,-3-1-1,0 2 1,-6-2 0,2 2 0,-2-2 0,6-2 0,4 1 0,6-3 0,7-1 1,16 0-1,-20 2 0,20-2-1,0 0 1,0 0 0,0 0-1,-5 17 1,5-17-1,-3 37 1,1-12-1,-2 10 1,0 8 0,1 4 0,0 6 0,0 6 0,-1 3-1,3 1 1,-3 5-1,6-3 1,-2 2-1,2 0 1,1 1-1,2-8 0,1-7 1,1 1-1,-1-9 1,3-6-1,-3-8 1,1-5 0,-3-9 0,1-1 0,-5-16 1,0 0-1,0 0 1,0 0-1,0 0 1,0 0 0,0 0-1,10-23 1,-10 23 0,11-17 0,-11 17-1,23-15 1,-8 11-1,4-1 0,3 2 0,4-1 0,1 3 0,3-1 0,-1 2-3,7 5-9,-8-5-8,2 0-6,1 0 1,-5-2-2</inkml:trace>
</inkml:ink>
</file>

<file path=ppt/ink/ink4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43.99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41 32,'0'0'25,"0"0"-1,0 0 0,31 2-15,-4-6-7,9 2-3,10-1 2,8 1-1,2-1 0,4 0 0,0-1 0,-2 1 0,-8-1 0,-4 3 0,-9-1-1,-7 0 2,-5 2-1,-7 0 0,-18 0-1,22 5 1,-22-5 0,0 0 0,13 17 0,-13-17 0,10 28 0,-5-10 0,3 9 0,0 4 0,1 10 0,-2 5 0,-1 6 0,1 6 0,-4 2 0,0 4 0,-1 1 0,1-1 1,-1-1-1,1 2-1,0-7 1,2-2 0,0-5 0,0-4 0,0-6 0,0-5-1,3-7 1,-5-7 0,2-7 0,-5-15 1,0 22-1,0-22 1,0 0 1,-20 10-1,4-8 0,-2 0 0,-9 1 0,-2 0 0,-7 3-1,-1-1 0,-5 1 0,-3 3 0,-2 1-2,-2-5-10,7 0-12,7 0-1,4-5-1,10 2 0</inkml:trace>
</inkml:ink>
</file>

<file path=ppt/ink/ink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29.224"/>
    </inkml:context>
    <inkml:brush xml:id="br0">
      <inkml:brushProperty name="width" value="0.05292" units="cm"/>
      <inkml:brushProperty name="height" value="0.05292" units="cm"/>
      <inkml:brushProperty name="color" value="#333399"/>
      <inkml:brushProperty name="fitToCurve" value="1"/>
    </inkml:brush>
    <inkml:brush xml:id="br1">
      <inkml:brushProperty name="width" value="0.05292" units="cm"/>
      <inkml:brushProperty name="height" value="0.05292" units="cm"/>
      <inkml:brushProperty name="color" value="#FF0000"/>
      <inkml:brushProperty name="fitToCurve" value="1"/>
    </inkml:brush>
  </inkml:definitions>
  <inkml:trace contextRef="#ctx0" brushRef="#br0">36 1184 51,'0'0'27,"-21"18"1,21-18-5,-13 28-15,13-28-6,0 29-2,0-29-1,20 26 1,-2-19-1,6-3 1,5-6 0,5-5 0,3-5 0,3-5 0,2-6 0,-2-4 0,-1-8 0,-5-3 0,-5-3 1,-5 0-1,-8-1 0,-6 4 1,-5 2-1,-7 7 1,-4 5-1,-9 8 1,-4 4-1,-7 7 0,-3 5 0,-6 3 0,-2 6 0,-2 6 0,2 6-1,1 5 1,6 10-1,2 4 1,7 6-1,5 3 1,8 2-1,8-1 1,6 0-1,9-1 1,8-8 0,9-7 0,6-4 0,11-6 0,4-9 0,4-4 0,4-8 0,-1-3 1,-1-7-1,-4-5 0,-3 2-15,-10-6-11,-10-1-1,-5 2 1,-10-3-1</inkml:trace>
  <inkml:trace contextRef="#ctx0" brushRef="#br1" timeOffset="28561">1780 744 30,'16'-21'23,"-1"6"-3,-2-1 0,3 8-4,-16 8-3,18-5-4,-18 5-4,1 19-5,-5-1 0,-9 7 0,-7 6 0,-6 3 0,-6 2-1,-8 0 1,-4 2 0,-1-1 0,2-1 0,1-3 0,8-2 0,3-6 0,8 0 0,11-1 0,7-9 0,10 1 0,11-4 1,10-4-1,9 1 0,9-2 0,6-4 0,4 1 0,5-3 0,-3 1 0,0-4 0,-9 1-1,-2 2-7,-14-2-8,-5 1-7,-10-2-1,-16 2 0,0 0-2</inkml:trace>
  <inkml:trace contextRef="#ctx0" brushRef="#br1" timeOffset="29022">1692 1108 44,'-20'-11'26,"20"11"0,3-17-7,7 2-9,14 4-2,7-4-8,8-1 0,11-3 1,6-1-1,10-3 0,5 1 0,7-1 0,4-2 0,0 6 0,2-4 0,-2 6 0,-1 1 0,0 4 0,-7 2 0,-5 1 0,-4 4 0,-4 0 0,-11 3 0,-5 2 0,-12 6 0,-6 0 0,-9 6 0,-9 6 0,-7 2 0,-12 6 0,-4 4 0,-7 6 0,-3 2 0,-7 1 0,0 1 0,1 0-1,4-3 1,3-2 0,7-4 0,8-5 0,10-5 0,11-6 1,9-5-1,14-6 0,11-4 0,9-7 0,10-2 0,10-3 0,5-3 0,1 1 0,-1 0 0,-4 0 1,-8 2-1,-4 2 0,-10 0-2,-8 6-10,-10 1-11,-13-4-1,-6 2-1,-18 5 0</inkml:trace>
  <inkml:trace contextRef="#ctx0" brushRef="#br1" timeOffset="29863">4270 625 40,'-10'-17'26,"7"0"1,1-9-2,4-9-12,11 9-9,6-1-4,5 1 0,7 2 0,3 3 0,3 6 0,3 10 0,0 5 0,-7 5 0,-4 19 0,-8 9 0,-7 11 0,-7 12 0,-7 11 0,-10 9 0,-6 12 0,-2 6 0,-6-2-1,0 1 2,-4-2-2,4-5 1,3-5 1,5-14-1,3-3 0,8-12 0,7-12 0,6-18 1,6-5-1,6-13 0,6-13 0,-1-3 0,4-14 0,-3-8 0,-3-9 0,-5-1-1,-7-9 1,-6 0 0,-9 1 0,-10 2 0,-9 5 0,-9 7 0,-8 9 0,-5 10-1,-4 9 1,-4 6 0,3 4 0,8 4 0,5-1 0,13-1 1,9 0-1,15-2 0,0 0 0,41-25 0,-1 10 0,10-4 0,10-7 0,6-2 0,8-3 0,0-1 0,-4-3 1,-8 3-1,-10-1 0,-8 5 0,-12 2 0,-10 6 0,-9 2 0,-13 18 0,7-22 0,-7 22 0,0 0 0,0 0 0,-3-16 0,3 16 0,0 0 0,-5 19 0,0-3-1,-3 3 1,-2 7 0,0 5 0,-1 5 0,2 0 0,-1-1 0,5-1 0,5-3 0,5-3 0,5-8 0,6-6 0,3-9 0,7-6 1,3-5-1,2-9 0,-4-9 0,5-7 0,-1-9 0,0 2 0,-7 0 0,-3 0 0,-7 6 0,-7 6 0,2 5 0,-9 21 0,0 0 0,0 0-1,0 0 1,-16 21 0,11-2 0,5 5 0,-1 2 0,1 1 0,1 1 0,6-2 0,1-4 0,2-6-8,9-3-9,5-4-6,0-11-1,9-5-1</inkml:trace>
  <inkml:trace contextRef="#ctx0" brushRef="#br1" timeOffset="30885">5359 715 61,'0'0'27,"-9"-28"-2,11 11-5,-2 17-20,23-19 0,-7 16 1,3 4-1,-1 6 0,1 5 0,-3 4 0,0 4 0,-6 3 0,-2 3 0,-5-2 0,-3 0 0,-1-2 0,-4-1 0,-1-4 0,6-17 0,-17 24 0,17-24 0,-17 7 0,17-7 0,-16-17 0,11-4 0,1-4 0,4-8 1,5 0-1,8-3 0,3 3 0,5 2 0,5 7 0,2 7 0,-1 6 0,2 6 0,-3 7 0,-4 7 0,1 3 0,-7 7 0,-3 3 0,-5 7 0,-3 1 0,-5 2-1,-5 1 1,-1 0-1,-4-7-13,4-4-9,6-6-1,0-16 0,0 0-1</inkml:trace>
  <inkml:trace contextRef="#ctx0" brushRef="#br1" timeOffset="31395">6057 582 37,'0'0'25,"2"-15"2,-2 15-2,-5-18-10,5 18-9,0 0-5,0 0-2,0 0 1,-20 11 0,20-11 0,-24 22 0,10-3 0,-4 2 0,-1 5 0,1 1 0,5 4 0,2 0 0,6 0 0,3-2 0,9-3 0,4-5 0,5-4 0,3-8 0,7-6 0,8-6 0,2-9 0,1-7 0,1-5 0,3-9 0,-1-10 1,2-11-1,-3-8 0,-5-5 0,0-3-1,-4-3 1,-2 4 0,-4 4 0,-5 6-1,-6 13 1,-3 6 0,-4 9 0,-4 7 0,-2 5 0,-2 3 0,2 16-1,-5-22 1,5 22 0,0 0 0,0 0 0,0 0 0,0 0 0,-16 31 0,11-9 0,-3 9 0,-1 4 0,-3 4 0,1 8 0,0-6 0,0 13 0,-1-1 0,1 2 0,1-5 1,4 0-1,3-7 0,-1-3 0,6 1 1,3-15-1,3-8 0,-8-18 0,29 20 0,-10-20 0,5-3 0,-1-6 0,3-5 0,-5-5 0,5-3 0,-4-12 1,-1 6-2,-1-3 2,-8-2-2,3 6 2,-5 1-2,-1 5 1,-7 4-1,-2 17 1,0 0 0,0 0-1,0 0 2,0 0-1,-15 34 0,9-13 0,1 7 0,-1-1 0,2 6 1,4-6-1,2-4 0,1-6 0,5-1 0,-8-16 0,28 17 0,-7-17 0,3-5 0,2-6 0,4-8 1,1-10-1,3-5 0,1-4 0,-4 0-1,-2 0 1,-5 3 0,-4 4 0,-6 6-1,-14 25 0,18-21 1,-18 21 0,0 0 0,0 0 0,0 0 0,0 0 0,-13 21 0,13-21 0,-14 37 0,7-7 0,2-3 1,0 3-1,5-5 0,2 1 0,4 0 1,4-5-1,5-13 0,2-4 0,9-8 0,5-2 0,-2-8 0,-2-9 1,2-6-2,-4-4 1,-6-3 0,-8 0-1,-9 5 1,-13 3 0,-6 9-1,-8 7 0,-6 11 1,-3 4 0,-3 9 0,3 0 0,3 0 0,7 2 0,10-7 0,14-7 0,0 0 1,-5 19-1,5-19 0,31-2 0,-9-1 0,4-4 0,3 0 0,5-3 0,1 1 0,2-1 0,1-1 0,-1 3 0,-5 2 0,0 6 0,-4 4 0,-6 5 0,-4-3 0,-4 10 0,-4 5 0,-10-21 0,11 36 0,-9-15 0,-2-3 1,-2-2-1,1 1 0,1-17 0,-3 16 1,3-16-1,-2-16 0,2 16 0,15-34-1,-1 4 2,7-1-2,6-3 1,6-2-1,2 8 1,2 6 0,-3-1 0,-2 8 0,-7 8 0,-6 10 0,-19-3 0,19 26-1,-17-3 1,-7-1 0,0 6 0,0 8 0,4-2 1,-2-1-1,4-4 1,4-5-1,5-3 0,7-2 1,6-7-1,4-12 0,-1-10 0,7-9-8,-3-5-11,1-6-4,-2-4-1,-11-6 0</inkml:trace>
  <inkml:trace contextRef="#ctx0" brushRef="#br1" timeOffset="33128">6481 174 48,'-27'-2'25,"27"2"1,11-16-2,21 3-17,17-1-6,11-2-1,7-4 0,6 1 0,1 0 0,0 5-12,-8 0-11,-11 2-1,-10 5-1,-11-1 0</inkml:trace>
</inkml:ink>
</file>

<file path=ppt/ink/ink4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39.3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18 280 36,'0'0'23,"0"0"-2,-16-21-3,16 21-4,0 0-5,-5-17-9,5 17 0,0 0 0,0 0-1,7-17 1,-7 17 0,14-10 0,-14 10-1,21-11 1,-21 11 1,29-8-1,-12 4 0,-1 3 0,2 1 0,-2 1-1,0 6 1,-2 2 0,-14-9 0,25 26 0,-25-26 0,13 31 1,-13-2 0,-4 2-2,-2 1 2,-5 3-1,-4-2 1,-1-1-1,-2 4 1,-1-3-1,-1-12 0,2-4 1,2-2-1,2-4 0,14-11 0,-18 12 0,18-12 0,0 0-1,0 0 0,5-23 0,-5 23 1,21-32-1,-5 11 1,3-10 0,7-3 0,3 1 1,5 0-2,4-1 1,2-1 0,-1 3 0,0 1 0,-7 10 0,-3 7 0,-6-6 0,-7 6 0,-16 14 0,11-21 1,-11 21-1,0 0 1,0 0 0,0 0-1,-16-13 1,16 13 0,-15 3 0,15-3 0,-21 12-1,7-2 0,-6 1 1,3 4-1,-4 1 0,1-1-1,1 4 1,1 3 0,2-6-1,5 8 1,1 2-2,3 0 2,4-1-2,2 3 2,2-4-1,6-3 0,-1 3 0,7-7 1,-13-17-1,29 22 1,-9-13 0,-1-4 0,2 0 0,0-3 0,0-2 0,2 0-7,-2 0-13,-4-9-4,4 2 0,-3-6-1</inkml:trace>
  <inkml:trace contextRef="#ctx0" brushRef="#br0" timeOffset="1192">974 86 49,'0'0'24,"0"0"1,0 0-9,0 0-11,0 0-4,0 0-1,-13 27 0,13-6 0,0 3 0,0 5 0,-2 7 0,2-6 0,2 11 0,-2 0 0,2 2 0,-4-3-1,5 1 2,-4-3-2,4-7 1,5 7 0,-7-14-1,8-4 1,-9-20 0,3 23-7,-3-23-12,14 10-5,-14-10-1,0 0 1</inkml:trace>
  <inkml:trace contextRef="#ctx0" brushRef="#br0" timeOffset="1603">1016 308 34,'0'0'23,"0"0"2,0 0-5,0 0-9,0 0-5,6-19-6,-6 19 0,23-7 0,-5 3 0,4-3 0,4 4 0,3-2 0,4 0 0,-1-2 0,4 3 0,1-1 0,2 2 0,-2-2 0,3 1 0,-1-1 0,2 0 0,-3 0 0,1 0 0,-3-1 0,-1-1 0,-4 1 0,-4 0 0,-1 1 0,-3 0-1,-2 0 1,-3 0 0,-4 1 0,-14 4 0,25-6 0,-25 6 0,14-7 0,-14 7-1,0 0-5,0 0-7,0 0-9,0 0-1,0 0-1,0 0 0</inkml:trace>
  <inkml:trace contextRef="#ctx0" brushRef="#br0" timeOffset="2113">1710 0 30,'0'0'24,"0"0"0,0 0-1,0 0-12,22 5-7,-6 0-2,4 0-2,2 4 0,3-2 0,-1 1 0,0 1 0,-6-1 0,3 1 0,0-2 0,-6 0 0,-1-2-1,-14-5 1,21 10 0,-21-10 0,16 9 0,-16-9 0,0 0 0,0 0 0,2 22 0,-2-22 0,-7 23 0,7-23 1,-14 31-1,3-13 0,-7 1 1,2 4-1,-7 4 1,0-6-1,-1 6 0,0 3 0,0-5 1,1 1-2,0 2 2,2-6-2,4-5 1,-3 6-4,7-8-11,13-15-8,-21 19-1,21-19-1,0 0 0</inkml:trace>
</inkml:ink>
</file>

<file path=ppt/ink/ink4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54.973"/>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333399"/>
      <inkml:brushProperty name="fitToCurve" value="1"/>
    </inkml:brush>
  </inkml:definitions>
  <inkml:trace contextRef="#ctx0" brushRef="#br0">1815 414 1,'-26'4'5,"8"1"-3,-1 5-1,4 6 0,0-1 0,9 8 0,1 2 0,5 3 0,7 1 0,2 4-1,6-2 1,4-2 0,5 2 0,2-3-1,3-4 1,2-1 0,3-5 0,0 0 1,3-6 0,4-2 0,-4-6 0,8-3 1,3-4-1,2-2 1,1-4-1,-3-1 0,2-2-1,-3 0 0,3 0 0,-6-1 0,-2 0-1,1 1 1,-4 0-1,3-1 0,0 3 0,0 0 1,0 1-1,2 1 0,1 1 0,0 1 0,5 1 0,2 0 0,-5 3 0,6 4-1,1 0 1,-3 5 0,-1 0 0,-4 3 0,-3 2-1,-4 2 1,3 0 0,-10 3 0,-1-2 0,1 3 0,-3-1 0,2 0 0,0-1 0,-2 4 0,-2-2 0,1 2 0,-1 1 0,-4 0 0,0 4 0,-1 0 0,-4 2 0,-2-1 0,0 0 0,-1 0 0,-4-2 0,0 2 0,1-6 0,-2 3 0,-1-4 1,1-4-1,-2 3 0,-8-18 0,10 24 0,-10-24 2,0 0 6,0 0 4,9 17 0,-9-17 0,0 0 0,-4-17-1,4 17 1,0-26-2,3 9-7,0-4-3,2 0 1,3-6-1,3 3 0,2-4 0,5 0 0,3 3 0,5-1 0,8-2 0,6-1 0,5 3 0,4-2 0,-1 2 0,4 4-1,0 0 1,-2 3 0,-2 0 0,-1 1 0,-3 5 0,1 1 0,2 0 0,0-1 0,4 3 0,4-2 0,0 3 0,3-1 0,2 1 0,3 1 0,-3 1 0,1 0 0,-6 0 0,-3 4 0,-2-1 0,-5 3 0,-1 1 0,-5 0 0,0 1 0,-2 1 0,3 0 0,1-4 0,-1 2 0,2 0 0,0-2 0,0 1 0,0-3 0,-2 4 0,-1-2 0,0 1 0,0-1 0,1 2 0,2-2 0,3 0 0,7 2 0,1-1 0,4 1 0,4-2-1,2 2 1,2 0 0,0-2 0,-2 2 0,-4-1 0,-4-1 0,2-2 0,-5-8 0,1 5 0,0-3 0,-3-5 0,2-1 0,1-1 0,-1-2 0,-3-4 0,1 6-1,-8-10 1,-2 1 0,-1-2 0,-2-3-1,-5-2 1,-1-1 0,-5-2 0,-5 1 0,-2 2 0,-3 1 0,-4 4-8,-11-3-12,-2 2-6,-7 3 1,-7-2-1</inkml:trace>
  <inkml:trace contextRef="#ctx0" brushRef="#br1" timeOffset="28290">149 333 35,'0'0'25,"-13"-17"-3,13 17 0,-15-9-7,15 9-4,0 0-9,0 0-2,0 0 0,0 0 0,-11 24 0,11-8 0,-3 5 0,3 4 0,-10 15 1,7 3-2,-9 5 2,8 2-2,-5 6 2,3 0-2,-2 7 2,0-3-2,6-5 1,-3-3 1,2-4-2,0-5 1,1-7 0,-1-6 0,1-10 0,2-20 0,0 21-13,0-21-9,-6-17-5,6-2 0,-3-14 1</inkml:trace>
  <inkml:trace contextRef="#ctx0" brushRef="#br1" timeOffset="28711">11 449 39,'0'0'27,"-9"-19"0,9 19-7,-7-21-9,7 21-3,7-24-7,-7 24-2,11-31 1,-1 14 0,6-2-1,5-2 1,3 0 0,5 2-1,2 0 1,3 4 0,0 3 0,1 5 0,-6 7 0,-1 5 1,-6 7-1,-2 5 0,-7 7 0,-7 4 1,-7 3-1,-8 2 0,-7-4 0,-5 2 0,-5 9 0,-11-6 0,7-1 1,-1-4-2,-3-6 2,8-4-1,2 0 0,8-7 1,16-12-1,0 0 0,-5-23-1,5 23 1,31-34-1,-12 15 1,8 2-1,-1-2 0,2 1 1,4 12-1,-3-8 1,-1 9 0,1 5 0,-3 1 0,-1-1 1,-5 7-1,-1 10 1,-6 4-1,-3 1 1,-5 4-1,-7 4 1,-6-1-2,-8 7 2,-4-3-1,-9-5 0,-6-3 0,-4-2-1,-6-4 1,-1-4 0,3-6 0,2-4 0,8-7 0,7-1-11,3-4-13,4-7-3,19 14 0,-20-33-1</inkml:trace>
</inkml:ink>
</file>

<file path=ppt/ink/ink4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4:57.4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0 780 42,'0'0'26,"0"0"0,0 0-8,0 0-6,0 0-11,0 0-1,0 0 1,0-19-1,10 2 0,2-5 1,3-8-1,4-4 0,2-7 1,0-8-1,5-4 0,-3-7 0,1-6 0,-1 2 0,-4 1 0,2 4 0,-5 6 0,2 6 0,-8 11-1,0 10 1,-5 7 0,-5 19 0,6-22 0,-6 22 0,0 0-1,0 0 1,0 0 0,0 0 0,-10 19 0,2 3 0,-1 11 0,-4 6 0,-2 6 0,-3 3 0,2 4 1,-2 2-1,0 1 0,2-4 0,3-2 0,4-3 0,4-3 0,3-5 0,4-5 0,4-7 0,6-5 0,4-11 1,5-5-1,1-8 0,4-8-4,-1-9-8,2-6-8,-1-2-6,-10-8 0,-1 5 0</inkml:trace>
  <inkml:trace contextRef="#ctx0" brushRef="#br0" timeOffset="541">152 420 49,'0'0'26,"0"0"2,0 0-8,-3-20-10,3 20-9,30-25-1,-2 12 1,7 1-5,1-4-10,8 0-11,1 8-2,-1-4 0,-2 8 0</inkml:trace>
  <inkml:trace contextRef="#ctx0" brushRef="#br0" timeOffset="741">569 467 56,'0'0'25,"-19"19"1,19-19-9,0 0-17,0 0 0,0 0 1,19-7-1,0-5 1,4-4-1,1-3 0,2-5 0,0 0 1,-2-4-1,-6-4 0,-5 8 0,-5-2 0,-5-4 0,-4 11 0,-6-1-1,7 20 1,-29-11 0,10 22 0,-5-1 0,-2 9 0,0 9 0,0-3 0,2 12 0,3-3 0,4-5 0,6 1 0,6-1 0,7-1 0,3-3 0,8-4 0,4-4 0,6-5 0,1-3 0,4-9-5,4-2-8,-1-3-9,-5-9-4,3 2 1,-5-8-1</inkml:trace>
  <inkml:trace contextRef="#ctx0" brushRef="#br0" timeOffset="1182">852 306 36,'0'0'26,"13"-17"2,-13 17-8,23-7-8,-23 7-5,30 4-4,-14 3-2,9 5-1,-7 3 0,-2 6 0,-3 1 0,-2 2 0,-3 1 0,-3-1 0,-3-2 0,-2-3 0,-4-3 0,4-16 0,-5 19 0,5-19 0,0 0 0,0 0 0,-9-19 0,9 1 0,5-6 1,1-5-1,5-2 0,6-7 0,2 9-11,0-4-7,2-3-9,2 12 1,-4-1-1</inkml:trace>
  <inkml:trace contextRef="#ctx0" brushRef="#br0" timeOffset="1562">1211 356 54,'-21'-5'25,"21"5"2,-18-17-11,18 17-15,2-34 0,6 18-1,6-5 1,3 9-1,5-5 1,-2 10-1,6-5 0,-4 12 0,1 10 0,1-1 0,-6 10-1,1-3 1,-6 8 0,0-2 0,-8 7-1,1-6 1,-6-1 0,-3-1-1,-2-4 1,1-1 0,4-16 0,-12 17 0,12-17 0,0 0 0,0 0 1,-14-5-1,14 5 0,-4-21 0,4 21 0,5-33 0,0 13 0,6-5 1,6-4-1,-1 5 0,5-2 0,0 7 0,3-2 0,-3 11 0,3-2 0,-4 10 0,-1 13 0,-1-3 1,-4 8-2,1-2 2,-4 6-2,-1-1 1,-3 5 0,-3-6 0,-4-18-1,4 27 1,-4-27 0,-4 17 0,4-17 0,0 0 0,-14-1 0,14 1 0,-7-23 0,6 8 0,4-13 1,3-3-1,7 4 0,5-3 0,2 4 0,4 4-1,3 3 2,2 4-2,-3 15 0,2 12 2,-1-9-1,-6 16 0,0 3 0,-6 4 0,-5 2-1,-6 3 2,-5-2-2,1-3-10,-3 7-12,-7-16-3,0-1 1,-6-11 0</inkml:trace>
</inkml:ink>
</file>

<file path=ppt/ink/ink4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230 653 45,'-18'-8'24,"18"8"2,-23-14-9,23 14-11,-16-4-6,16 4 0,-22 7 0,7 2 0,-1 5-1,-3 5 1,-2 3 0,0 6 1,1-6-1,2 8 0,4 3 1,7-2 0,9-4 0,6-1 0,8-8 0,9-13 0,4 7 0,6-12-1,4-14 0,0-3 0,1-6-1,-6-4 0,-2-6 1,-9 7-1,-4-10 1,-12 6-1,-7 6 1,-8 0-1,-12 6 1,-4 6 0,-7 9 0,1 5-1,-4 5 1,3 3 0,7 4-3,4 0-11,20-14-10,-1 25-1,1-25 1,35 11-2</inkml:trace>
  <inkml:trace contextRef="#ctx0" brushRef="#br0" timeOffset="471">605 271 41,'0'0'25,"0"0"2,0 0-3,-13 21-15,9 10-9,0 9 0,-1 10 0,-2 5 0,1 6 0,-2-2 0,0 1 0,1-13 0,1-1 1,-1-4-1,4-13 0,-2-3 0,4-10 1,1-16-1,0 0 0,0 0 0,0 0 0,8-38 0,-2 14 0,9-9 0,-4 0 0,7 3 0,4-1 0,4 4 0,2 4 0,4 9 0,-3 7 0,2 7 0,-2 9 0,-5 3 0,-3 7 0,-8 4 0,-3 1 0,-10 2-1,-10 0 1,-9-4-1,-9 1 0,-3-8 1,-6 4-1,-2-1 1,2-6 0,0-11 0,8 5 0,6 4-9,6-10-10,17 0-6,0 0-1,-12-31 1</inkml:trace>
  <inkml:trace contextRef="#ctx0" brushRef="#br0" timeOffset="1232">1075 116 37,'0'0'26,"0"0"1,0 0-8,-9 24-7,11 3-5,-2 10-7,-5 6 0,0 9-1,-3 5 0,-1 5 1,-3 0-1,1-1 1,0-4 0,-1-9 0,6-4 1,3-12-1,3-6 1,5-10 0,-5-16-1,33 12-8,-12-19-9,5-8-7,3-4-1,-4-11-1</inkml:trace>
  <inkml:trace contextRef="#ctx0" brushRef="#br0" timeOffset="1522">910 563 48,'-15'-1'26,"15"1"1,2-16-9,-2 16-10,31-17-7,-7 3-1,10-3 1,1-2-4,10 5-10,1 2-10,-3-2-4,-1 9 1,-5-2-1</inkml:trace>
  <inkml:trace contextRef="#ctx0" brushRef="#br0" timeOffset="1792">1616 496 4,'6'-24'24,"-6"24"2,2-28-7,-2 28-4,0-22-1,0 22-4,0-19-1,0 19-3,0 0-5,-15-14-2,15 14-1,-22 0 1,22 0 0,-31 14 0,10-4 0,-5 4 1,5 3 0,-3 4 0,-2 3 0,3 0 0,2 2 0,2 0 1,6 0-1,7 0 0,-2-5 1,11-1 0,2-4 0,-5-16-1,22 22 1,-1-16-1,2-6 1,1-6-1,2-2 0,0-6 0,0-3 0,1-7 0,-1-4 0,-2-5 0,-3 0 0,0-3 0,-3 5 0,-2 0 0,-1 5 0,-4 3 0,-5 8 0,-6 15 0,7-21 0,-7 21-1,0 0 1,0 0 0,0 0 0,0 0-1,-15 17 1,10-1 0,-1 3 0,-2 5 0,0 0 0,0 4 0,0-1 0,1 1 0,2-4 0,2 1 0,1-6 0,4-2 0,1-2 0,-3-15 0,15 19 1,-15-19-1,27 4 0,-11-9 0,4-6 0,2-2 0,1-5 0,1-8 0,2-3 0,-2-6 0,-3-1 0,-1 0 0,-2-2 0,-6 3 0,-2 4 0,0 3 0,-4 8 0,-2 4 0,-4 16 0,3-16 0,-3 16 0,0 0 0,0 0-1,0 0 1,-7 23 0,1-4 0,-2 3 0,5 6 0,-6 3 0,5 0 0,-3 0 0,2 2 0,2-7-1,1-3 2,2-6-1,0-17 0,4 22 0,-4-22 1,0 0-1,16 2 0,-16-2 1,19-21-1,-6 6 0,-2-8 0,2-3 0,5-6 0,-2-1 0,5 0 0,0 4 0,-1 1 0,-1 5 0,-1 8 0,3 4 0,-7 11 0,-14 0 0,25 16 0,-25-16 0,16 33 0,-10-9-1,-1 0 1,-2 1 0,0 0 0,-3 0 0,-1-3-1,-2-5 1,-1-1-1,4-16 1,-6 19 0,6-19 0,0 0 0,0 0 0,-3-16 1,8-1-1,1-4 0,5-3 1,2-3-1,2 2 0,3 3 0,-2-1 0,-2 10 0,2 2 0,-16 11 0,21 0 0,-21 0 0,12 24 0,-11-6 0,1 4-1,0 2 1,-4 2 0,2 0 0,0-2 0,2 1 0,2-6 0,4-4 1,-8-15-1,18 21 0,-3-18 0,4-4 1,2-5-1,2-6 0,1-3 0,2-8 0,1-4 0,-1-6 0,-2-3 0,1-6-1,-4 1 2,-2-1-2,-6 2 1,-7 6 0,-1 4-1,-5 8 0,-5 6 0,5 16 0,-27-7-1,8 13 2,-2 7-1,-2 5 0,0 2 1,2 6 0,-1 5 0,1 2 0,6 4 0,4-1 1,4 0-1,1-1 0,8-2 1,2-4-1,8-6 1,4-4 0,2-6 0,6-6 0,3-2-11,4-6-10,-5-6-6,8-2 0,-2-12 0</inkml:trace>
  <inkml:trace contextRef="#ctx0" brushRef="#br0" timeOffset="3445">2963 254 25,'0'0'26,"-8"-23"-2,8 23-1,-17-13-9,17 13-8,-24-4-6,8 11 0,-2 7 0,-3 3 0,-1 7 0,2 6 0,-2 4 0,-3 3 0,8 2 0,1-1-1,1-1 2,7-4-1,5-4 0,3-7 1,8-4 0,-8-18 0,35 10 0,-9-17 0,6-7 0,2-6 0,0-11-1,3-11 1,-1-10-2,3-8 1,-7-3 0,0 1 0,-9 3 0,0 2 0,-6 9 0,-4 12-1,-5 10 0,-6 8 1,-2 18-2,0 0 1,-16-8 0,16 8 1,-24 27-1,12-2 0,-1 4 1,-3 9 0,3 4 0,-1 6 0,-1-3 0,7 2 0,5-8 0,3-2 1,3-10 0,10-6 0,5-5 0,4-11-1,4-7-12,2-8-11,2-6-3,-7-12 1,-7-4-2</inkml:trace>
</inkml:ink>
</file>

<file path=ppt/ink/ink4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4.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37 775 38,'-19'2'25,"19"-2"2,-18-6-2,18 6-15,-3-20-10,3 20 1,24-31 0,-4 10-1,6-8 1,1-6-1,6-1 0,-1-6 0,2-4 0,0-8-1,-3-6 1,-3-2 0,-4 0 0,-5 5 0,-2 0 0,-4 7 0,-5 10 0,-3 7-1,-4 13 1,-1 4 0,0 16 0,0 0 0,0 0 0,0 0 0,-13 21 0,8 3-1,2 5 1,-3 9 0,-1 5 0,-1 6 0,0 4 0,-2-1 0,2 0 1,2 1-1,-1-1 0,5-5 0,4-4 0,3-7 1,3-5-1,2-3 0,3-8 0,1-9 0,4-8 0,-18-3 1,29-10-1,-8-6 0,2-6 0,0-7 0,0-4 0,-2-2-1,1-3 1,4 0 0,-6 2 0,-6 3 0,-1 6-1,-1 2 1,-4 5 0,-3 4 0,-5 16 0,5-22 0,-5 22 0,0 0 0,0-16 0,0 16 0,0 0 0,0 0 0,0 0 0,-10 23 0,10-23 0,-8 27 0,1-8 0,2 2 0,-1 1 0,-1-1-1,4 3 2,1 4-1,1-9 0,2 7 0,-1-26 1,12 34-1,-2-16 0,3-1 1,-13-17-1,27 2 0,-11-2 0,1-16 0,0 13 0,3-15-1,-1-2 1,1-5 0,-1 8 0,1-10-1,-1 2 1,-1 6 0,-3-5 0,-4 2 0,-1 3 0,-2 2 0,-3 1 0,-5 16 0,5-15 0,-5 15 0,0 0 0,0 0 0,-15 29-1,7-12 1,1 6 0,-1 1 0,3 2 1,0-7-1,5 3 0,0-22 0,10 28 0,-10-28 0,31 10 0,-10-10 1,3-9-1,6 1 0,0-11 0,1 0 0,-2-12 0,-3 1 0,-3-4 0,-3 1 0,-7 2-1,-4 3 1,-2 8 0,-4 4 0,-3 16 0,0 0 0,0 0 0,0 0 0,6 23 0,-2 1 0,-3 7 0,1 5 0,-4 5 0,-1 16 0,-2 9 0,-4 5 0,-4 5 0,-2 7 0,-6 3 0,1 10 0,-1 3 0,-1-11 0,1-5 0,-1-6 0,1-6 0,-3-9 0,1-10 0,1-12 0,-1-11 0,2-10 0,-2-9 0,2-10 0,-2-8 0,2-13 0,5-8 0,-3-14 1,2-14-1,3-14 0,6-5 0,4-3 0,9 1 0,7 2 1,5 3-1,9 11 0,10 11 0,8 9 0,6 8 0,4 3 0,-2-6-3,4 17-8,-4 4-10,-6-1-6,-3-2 2,-10 3-1</inkml:trace>
</inkml:ink>
</file>

<file path=ppt/ink/ink4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1028 51,'-16'-7'26,"16"7"0,0 0-7,0 0-15,27-7-3,-1 10-1,2 6 1,6 3-1,-2 5 0,-3 2 0,-3 2 0,-7-4 0,-6 5 0,-8 4 0,-8-10 1,-8 6-1,-4-1 0,1-4 0,-4 0 0,3 0 1,1-6 0,14-11-1,-18 0 0,14-18 0,4-1 0,4-5 0,5-7 0,4-5-1,4-2 1,5-3-1,3 3-3,9 7-7,-2-1-8,-1 1-7,3 10 0,-7 2 0</inkml:trace>
  <inkml:trace contextRef="#ctx0" brushRef="#br0" timeOffset="370">491 1124 33,'0'16'25,"0"-16"2,0 0-4,0 0-11,0 0-9,6-18-2,6 1 0,2-3-1,2-6 0,2-4 0,2-2 0,-2-1 0,-2 4 0,-3 1 0,-7 6 0,-6 7 0,0 15 0,-14-2 0,-4 16 0,-3 6 0,-2 6 0,0 3 0,2 2 0,4 0 1,5-3-1,9-3 0,6-4 0,10-5 0,7-4 0,9-6 0,5-4 0,3-5 0,4-8 0,-1-6 0,2-5 0,-5-7 0,-1-9 0,-5-9 0,-5-8 0,-4-3 0,-4 3 0,-3 0 0,-7 5 0,-2 7 0,-4 10 0,-2 16 0,0 17 0,0 0 0,-18 35 0,8 4 0,-1 11 0,0 15 0,-4 6 0,1 15 0,-3 7 0,0 5 0,-4 1 0,1-1 0,1-3 0,2-9 0,1-4 0,2-18 1,2-11-1,4-13 0,3-14 0,5-26 0,0 0 0,0 0 0,-9-38 1,9-3-1,1-20 0,3-13 0,2-11 0,9-3 0,1-2 0,5 6 0,5 7 0,5 8-1,4 14 1,1 19 0,1 10 0,-1 11 0,-2 11 0,-5 9 0,-3 7 0,-8 7 0,-9 4 0,-7 2 0,-10 3 0,-8-2 0,-7-4-1,-3-3 1,0-4 0,-3-6-1,3 0-9,0-11-8,8-7-8,18 9 1,-16-34-1</inkml:trace>
  <inkml:trace contextRef="#ctx0" brushRef="#br0" timeOffset="1242">1302 331 37,'0'0'26,"9"-17"1,-9 17-1,-7 21-13,7 8-12,-2 11-1,1 11 0,-2 13 0,-1 5 0,-2 5 0,-1-2 0,1-2 0,-4-6 0,5-6 0,0-10-1,5-6-14,0-8-10,0-17-2,0-17 1,15 7 0</inkml:trace>
  <inkml:trace contextRef="#ctx0" brushRef="#br0" timeOffset="1532">1719 852 20,'16'-17'26,"-16"17"0,5-19 0,-5 19-11,3-22-7,-3 22-2,8-24-6,-8 24 0,5-29 0,-2 13 0,-3 16 1,-3-24-1,3 24 0,-10-19-1,10 19 1,-24-8 0,5 11 1,-6 6-2,-1 3 1,-1 5 1,-4 7-1,-1 5 0,1 0 0,5 6 0,5-4 0,5 0 0,8-4 0,4-3 1,9-3-1,-5-21 1,26 24-1,-6-21 0,9-4 0,1-4 0,0-8 0,2-4 0,-4-3-1,2-8 1,-4 1 0,-1-3 0,-9 5 0,-3 1-1,-4 3 1,-9 21 0,10-21 0,-10 21-1,0 0 1,-3 29 0,0-8 0,-1 3-1,3 2 1,1 0 1,3 0-1,0-4 0,5-3 0,-1-4-12,7-4-11,7-1-4,1-10 2,5-3-2</inkml:trace>
  <inkml:trace contextRef="#ctx0" brushRef="#br0" timeOffset="2093">2198 687 36,'0'0'26,"0"-25"1,0 25-6,-3-16-9,3 16-9,0 0-3,-23 10 0,12 6 0,-4 4-1,1 3 1,-4 8 0,-3 0 0,3 3 0,2 1 0,1-5 0,6 1 1,2-7-1,9-3 1,4-5-1,10-6 1,5-7-1,4-4 0,6-8 1,1-5-1,4-5 0,1-10 0,0-4 1,-1-8-2,-2-4 2,-2-3-2,-3-2 1,-4 4 0,-6 5 0,-4 5 0,-7 5 0,-3 10 0,-2 6-1,-3 15 0,0 0 1,0 0-1,-21 8 0,11 11 1,-1 7-1,-2 5 1,-4 7 0,3 1 0,4 3 0,2-1 1,2-3-1,4-4 0,4-6 1,4-4-1,5-9 1,-11-15-1,26 16 1,-8-18-1,3-5 1,4-7-1,-3-3 0,2-5 0,4-4 0,-4-2 0,2 3 0,-3 0 0,1 3 0,-1 5 0,-4 3 0,1 7 0,-6 6 0,3 4 0,-17-3-1,22 21 1,-17-2 0,-2-1 0,-1 5 0,-5-1-1,-1 1 1,-2-3-1,-4-1 1,-3-3-1,13-16 1,-19 20-1,19-20 1,-16 4 0,16-4 0,0 0 0,-10-24 1,18 5-1,0-4 1,8-3 0,1-6-1,7-1 0,0 0 1,9 1-1,-6 4 0,2 4 0,2 7 0,-7 3 0,-1 13 0,-4 6 0,-1 2 0,-18-7 0,23 34-1,-18-10 1,-2 2 0,-1 1 0,-2 1 0,-2-4 0,-4-2 0,4-1 0,2-21 0,2 22 0,-2-22 0,14 4 0,-14-4 0,28-19 0,-6 0 1,-2-3-1,1-4 0,0-2 0,-3-1 0,0 3 0,-4 2 0,-4 4 0,-10 20 0,13-19 0,-13 19-1,0 0 1,5 25 0,-9-6 0,-2 5-1,3 4 1,1 1 0,0 0 0,6-3-1,-3-5 2,7-6-1,7-1 0,8-9 0,-1-3 0,3-9 1,5-3-1,0-8 0,2-2 0,-1-9 0,-2-2 0,-6-5 0,-2-4 0,-7 2 0,-6 4-1,-4 1 0,-8 2 0,-4 9 0,-8 6-1,-2 10 1,-8 7 0,0 8 1,2 5 0,5 8-10,4 7-12,0-3-3,15 5 0,0-4 0</inkml:trace>
  <inkml:trace contextRef="#ctx0" brushRef="#br0" timeOffset="3405">3415 892 49,'-8'21'25,"8"-21"1,-9 27-8,14-6-18,3-1 1,5 4-1,5 4 0,0-1 1,3-2-1,-2 4 0,-1 3 0,-3 3 0,-7-3 0,-11 1 0,-7-4 0,-11 1 0,-7 1 0,-6-7 0,-1-9 0,-7-5-1,1-3 0,4-7-16,6-12-8,10-10 0,2-11 0</inkml:trace>
  <inkml:trace contextRef="#ctx0" brushRef="#br0" timeOffset="3695">3441 588 48,'22'-47'27,"9"2"0,-3 1-3,6 1-23,1 7-1,1 6-3,-9 1-16,-2 2-8,-4 4 1,-18-1 0</inkml:trace>
  <inkml:trace contextRef="#ctx0" brushRef="#br0" timeOffset="3895">2572 31 40,'-50'-4'21,"16"1"-16,16-4-5,18 7-25,-6-17-2</inkml:trace>
</inkml:ink>
</file>

<file path=ppt/ink/ink4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38.9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301 1173 4,'0'0'13,"0"0"-2,0 0 1,0 0-1,0 0 0,0 0 1,0 0 0,0 0-2,0 0-1,0 0 0,0 0-3,0 0 0,-3-24-4,3 24-1,3-28-1,-3 28 0,3-31 1,-3 5-1,-5 11 0,5 15 0,-19-18 1,3 17-1,-7 2 0,-1 8 1,-3 7-1,-6 15 0,4-4 0,-1 2 0,2 8-1,1 0 1,6 1 0,4-3 0,8-2-1,7-8 1,9-6 0,9-10 0,6-11 0,9-10-1,5-9 1,1-6 0,0-6 0,-3 2 0,-8-2 1,-5 8-1,-8 0 1,-13 25-1,9-20 0,-9 20 0,0 0 1,-8 15-1,8-15 0,-3 30 0,3-11 0,3 1 0,4 1 0,1-4-1,3 0 1,4-3 0,-15-14-1,29 10 1,0-13 0,1-9 0,1-9 0,3-6-1,0-8 1,-2-13 1,4-4-2,-5-4 1,-12-6 0,-1 0 0,-5 0 0,-2 3 0,-6 6 1,-4 15-1,-4 8 0,-3 10 0,6 20 0,-23-4 0,5 18 0,-1 8 0,-2 8 0,-8 4 0,9 11 0,-4 5-1,10 3 2,-4 1-2,10 3 2,6-1-2,4-1 2,14-1-1,-5-11 0,14-5 0,-3-11 0,12-8 0,-3-13 1,4-12-1,2-9 0,1-13 0,-1-8 0,0-16 0,-3-4 0,-2-6 0,-4-6 0,-6-2 0,-1 3 0,-1 1 1,-9 6-1,-5 17-1,-4 5 1,0 9 0,-9 11 0,7 18 0,-21-3-1,5 15 1,-2 10 0,0 8 0,2 8-1,-1 5 1,2 14 0,4 5 0,-1 0 0,8 3 0,4-5 0,4-3 0,8-4 0,4-6 0,6-13 1,4-6-1,10-6-13,-1-8-9,3-12-2,0-7-1,-4-14-1</inkml:trace>
  <inkml:trace contextRef="#ctx0" brushRef="#br0" timeOffset="1282">1907 573 0,'14'-32'14,"7"6"-4,-3-2-1,1 6 0,-2 3-2,-1 3 4,0 11 1,-16 5-1,16 23 0,-16 2-2,0 17-1,-8 6-1,2 12-1,-9 9-5,0 9-1,1 3 0,-2 1 0,3-1 0,2 0 0,2-2 0,5-3 0,5-12 0,4-9 1,6-12-1,6-8 1,4-17-1,6-12 1,0-15 0,6-15 0,-3-9-1,0-12 0,-11-6 0,-8-18 1,-14 0-2,-13 5 2,-12 4-2,-12 7 1,-10 11-1,-7 9 0,2 8 1,2 23-1,8 14 0,9-5 1,11 8 1,10-6-1,12 8 1,3-17 0,30 19 0,1-17 0,10-14-1,5 10 0,13-13-10,-6 8-4,5-11-4,-6 10-5,-7-16 0,-3 10-2</inkml:trace>
  <inkml:trace contextRef="#ctx0" brushRef="#br0" timeOffset="1772">2262 740 9,'-5'-20'19,"5"20"-1,8-18-3,-8 18-3,28-6 0,-12 4-3,5 9-1,-2 1-2,2 10-1,-3 1-1,-2 6-1,-6-1-1,-4 2-1,-4-5 0,-5 1 0,3-22-1,-10 31 0,10-31 0,0 0 0,-16 9 0,16-9 0,-3-17 0,8-6 0,4-1 0,4-12 0,3 3 0,4-6-10,2 3-6,3 6-7,-4 1 0,3 10-1</inkml:trace>
  <inkml:trace contextRef="#ctx0" brushRef="#br0" timeOffset="2113">2616 804 5,'-7'16'21,"7"-1"1,0-15 2,0 0-9,0 0-6,0 0 0,15 9-2,-15-9-2,26-18 0,-12 3-2,6-2-3,1-2 0,-2-4 0,0-1 0,-1 0 0,-5 0 0,-5 2 0,-1 3 0,-6 3 0,-1 16 0,0 0 0,-21-8 0,21 8-1,-27 22 1,11-3 0,0 0 0,1 5 0,0 0 0,6 2 0,1-2 0,4-2 0,6 1 0,3-4 0,3-2 0,-8-17 0,26 24 0,-8-17 0,6-7 0,3-5 1,4-5-1,1-6 0,2-3 0,0-7 0,2-3 0,-4-7 0,-5-2 0,-4-2-1,-7 4 1,-3-2 0,-5 7 0,-8 2 0,-5 8 0,5 21 0,-17-15 0,2 22 0,-3 6 0,-3 10 0,2 6 0,3 6 0,1 2 0,1 3 0,6 0-1,6-4 1,7-3 0,5-6 0,6-6 0,3-7 0,4-6 1,7-8-1,4-3 1,-1-9-5,2 0-7,-3-2-7,-2 0-5,-8 4-1,-22 10 0</inkml:trace>
  <inkml:trace contextRef="#ctx0" brushRef="#br0" timeOffset="2904">1563 1583 3,'-25'1'25,"25"-1"1,0 0-1,5-24-9,15 19-5,-20 5-1,37-17-2,-18 6-3,9 3-5,7-6 0,9 2 0,6 0 0,11-2 0,10 0 0,5-3 0,5 2 0,5-6 0,-2 4 0,4-4-1,-4 0 1,-1 1 0,-7-1 0,-5 2 0,-7 2 0,-2 0 0,-10 3 0,-4 0-1,-6 2 1,-5 3 0,-6 1 0,-4 3 0,-2 1-3,-11 1-7,1 3-11,-15 0-3,0 0-1,17 7 0</inkml:trace>
  <inkml:trace contextRef="#ctx0" brushRef="#br0" timeOffset="3635">4015 541 17,'0'0'25,"14"-31"-3,-10 13-6,-4 18-1,3-31-3,-3 31-3,-10-22-1,10 22-8,-24-7 0,3 9-1,-2 6 1,-6 8 0,2 3-1,-2 7 1,3 3 0,2 4 0,4 1 0,7 1 0,7-3-1,7-2 1,11-6 0,4-7 0,6-7 0,8-5 0,5-10 0,1-5 0,2-6 0,-2-6 0,-7-4 0,-5-5 0,-9-3 0,-7-1 0,-8 3 0,-7 1 0,-7 5 1,-4 5-1,-6 7 0,3 9 0,-2 5 0,1 7 0,1 7-8,6 1-9,15-15-6,-10 31 0,10-31-2</inkml:trace>
  <inkml:trace contextRef="#ctx0" brushRef="#br0" timeOffset="4126">4365 422 2,'4'-24'25,"-4"24"0,0 0-2,-18-18-6,18 18-6,-21 9-1,8 8-3,-5 2-3,2 5-4,0 7 0,1 2 0,4 3-1,1 0 1,5-3 0,7 0 0,3-7 0,6-4 0,5-3-1,2-10-5,8-3-8,1-4-9,-2-7 0,5-4-2,-5-8 0</inkml:trace>
  <inkml:trace contextRef="#ctx0" brushRef="#br0" timeOffset="4476">4663 379 20,'0'0'25,"0"0"-5,-26-6-2,3 15-2,4 5-4,-6 5-4,3 3-4,-2 7-3,1 1-1,7 1 0,6 0 0,7-4 0,1 1 0,10-6 0,4-4 0,7-3-6,2-6-7,5-8-9,3-1-2,-2-8 0,7-3-1</inkml:trace>
  <inkml:trace contextRef="#ctx0" brushRef="#br0" timeOffset="4797">4860 349 25,'0'0'25,"0"0"-4,0 0-3,0 0-5,0 0-3,-15-12-4,15 12-2,0 0-2,0 0-1,0 0-1,0 0-1,-18 7-14,18-7-9,0 0-2,-19 11 1,19-11-1</inkml:trace>
  <inkml:trace contextRef="#ctx0" brushRef="#br0" timeOffset="5528">5439 315 43,'-1'-17'25,"1"17"0,-7-19-9,7 19-6,0 0-4,0 0-5,0 0-1,-17-12 0,17 12 0,-18 13 0,18-13 0,-20 30 0,6-10 0,-1 5 0,1 4-1,1 0 1,3 2 0,4 0 0,1 2 0,5-9 0,3-2 0,5-3 0,-8-19-1,28 18 1,-11-20 0,4-3 0,-1-7 0,1-6 0,-2-4 0,-3-6 1,-3-3-1,-6-1 0,-9 1 1,-3 3-1,-8 2 0,-4 9 0,-3 3 0,-1 7 0,0 6 0,3 2 0,18-1-1,0 0 1,0 0 0,0 0-1,25-8 1,-3-4 0,11-9 0,2-5 0,-3-7 0,4-3 0,-7-3 1,0 3-1,-3-1 0,-3 8 0,-9 3 0,-3 11 0,-11 15 0,17 0 0,-11 15 0,-4 9 0,-7 11 0,0 10 0,-3 11 0,-7 12 0,-2 7 0,-4 10 0,-2 3 0,-1-1 0,6-7 0,2-3 0,5-3-1,9-8 2,8-13-1,12-12 0,6-10 0,5-22 0,4 5 0,1-14 0,3-16 0,-2-10 0,-9-6 1,-8-11-1,-10-9 0,-11 7 1,-13-10-1,-17 7-1,-9 7 2,-4 3-2,-5 10 1,3 11 0,4 8 0,9 9-1,9 2 1,26-2 0,0 0 0,0 0 0,31-5 0,6-5 0,11 3-13,4-5-10,1-4-1,2 2-1,-8-3-1</inkml:trace>
</inkml:ink>
</file>

<file path=ppt/ink/ink4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5.7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67 325 38,'-19'-12'26,"4"3"0,-1-1-2,2-9-8,14 19-10,-4-31-7,9 12 0,11 1 1,5-3-1,5 2 0,6 4 1,4 3 0,-1 5-1,-1 7 1,-1 7 0,-9 5 1,-8 10-1,-10 7 0,-9 7 1,-13 5-1,-7 1 0,-7 1 1,-6 0-1,2-6 0,4-6 0,2-5 0,11-9 0,17-17-1,0 0 1,0 0-1,19-10 1,7-14-1,6-9 1,4-6 0,5-9 0,3-6 0,0-1 0,-4 4 0,-1-1 0,-10 6 0,-2 10 0,-7 3 1,-8 13 0,-12 20-1,5-18 1,-5 18 0,-26 16-1,7 3 1,-5 10-1,0 5 0,-1 6-1,3 8 1,3 0 0,7 2 0,6-2-1,7-3 1,7-8 0,10-4-1,6-9 1,12-7-2,6-8-15,6-9-6,10-9-2,-3-13-1</inkml:trace>
</inkml:ink>
</file>

<file path=ppt/ink/ink4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6.5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77 26,'0'0'25,"0"0"1,0 0-1,-6-16-9,6 16-7,-11 16-3,11-16-5,-15 31-1,7-10 0,3 2 0,2 3 0,3 0-1,3-4 1,5 1-1,5-4 1,2-3-1,2-6 1,-1-3 0,2-5 0,-2-4 0,0-7 0,-1-3 0,-1-3 0,1-6 0,1 0 0,2-4 0,1 3 0,2-1 0,2 6 0,1 1 0,0 4 0,0 7 0,0 3 0,-3 7 0,0 4 0,-5 7 0,-1 3 1,-7 2-1,-3 1 0,-2 3 1,-8-3-1,0-3 0,-3-1 0,8-18 1,-11 19-1,11-19 1,0 0-1,-15-7 0,22-9 0,1-10 0,6-3 0,2-6-1,7-3 1,3-2 0,3 3 0,0 6 0,-3 8-1,-2 9 1,-5 13 1,-19 1-1,19 24 0,-19 0 0,-4 8 0,-6 1 0,2 1 1,-3 1-1,3-5-1,3-4 1,6-7 0,-1-19-1,23 7-5,-1-14-13,3-9-4,-1-10-2,0-5 0</inkml:trace>
</inkml:ink>
</file>

<file path=ppt/ink/ink4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8.2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73 181 58,'0'0'27,"0"0"0,-16-3-4,16 3-20,-4-26-2,11 7-1,3-3 0,1-1 0,4 1 0,-3 1 1,1 2-2,-13 19 2,20-24-1,-20 24 0,0 0 0,14-2-1,-14 2 1,4 25 0,-4-5 0,0 4 0,0 4 0,-2 3 0,0 0 0,1 0 0,-2-2 0,1-3 0,-3-5-13,2-4-10,3 0-4,0-17 1,-2 21-1</inkml:trace>
  <inkml:trace contextRef="#ctx0" brushRef="#br0" timeOffset="321">16 405 48,'-18'2'26,"18"-2"1,0 0-2,4-17-12,-4 17-12,32-21-1,-4 9 0,4 0 0,2-5-8,8 3-13,2 0-4,-6-3-1,0 2-1</inkml:trace>
</inkml:ink>
</file>

<file path=ppt/ink/ink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5:02.9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409 936 45,'0'0'26,"6"-29"0,-8 9-7,2 20-5,-1-31-5,1 31-10,-7-28 1,7 28-1,-16-25 1,16 25-1,-30-14 0,9 11 1,-7 5-1,-4 3 1,-4 7 0,-4 4 0,-3 8-1,1 6 2,1 5-2,9 2 2,8 3-1,9-1 0,10 1 0,12-3 0,7-8 0,11-4 0,4-11 0,4-9 0,5-7 0,0-8 0,-1-9 1,1-9-1,-5-7 0,-3-7 0,-5-2 0,-4 2 0,-5 5 0,-4 4 0,-6 5 0,-3 12 0,-3 16-1,0 0 1,-6 30 0,1-4 0,-1 7 0,2 1 0,4-3 0,2 1 0,6-10 0,3-2 0,9-5-9,1-6-11,1-11-4,4-6 1,0-8-1</inkml:trace>
  <inkml:trace contextRef="#ctx0" brushRef="#br0" timeOffset="540">748 499 32,'0'0'25,"0"0"0,-13 19 0,6 9-13,-6 7-6,2 9 0,-4 5-6,1 5 0,-1 7 0,9-3 0,-2-9 1,3-5-1,-1-7 0,6-8 0,0-6 0,0-5 0,0-18 0,0 0 0,0 0 0,4-20 1,4-6-1,5-9 0,4-2 0,3-5 0,6 2 0,2 5-1,6 5 1,-4 11 0,1 7 1,-4 12-1,-1 9 0,-5 6 0,-6 6-1,-4 4 1,-11 6 0,-5 1 0,-11 3 0,-7-2 0,-7-3 0,-7 0 0,-4-6 0,-2-3 0,4-7 0,4-3 0,5-6-1,3-9-11,27 4-9,-16-17-3,24-4 1,13-4-2</inkml:trace>
  <inkml:trace contextRef="#ctx0" brushRef="#br0" timeOffset="1101">1449 712 33,'10'-24'25,"-10"24"0,-14-21-2,14 21-11,-37 0-2,14 9-6,-3 1-4,-1 6 0,2-2 0,6 3 0,6 1 0,8-2 0,5-16 0,15 28 0,3-14 0,4 0 0,2 1 0,2 3 0,0 3 0,-5 0 0,-3 2 0,-7 1 0,-8 1 0,-9-1 0,-10-3 0,-8-2 0,-7-6 0,-5-3 0,-2-3 0,-1-7 0,7-3-12,1-8-10,8-6-2,12-3 1,6-6-2</inkml:trace>
  <inkml:trace contextRef="#ctx0" brushRef="#br0" timeOffset="1722">1858 417 24,'5'-21'26,"-5"21"-1,9-26 1,-9 26-10,0 0-6,0 0-3,-11 36-7,-2 6 0,-10 9 0,-2 8 0,-4 8 0,0 3 0,1 0 0,7-4 0,5-4 0,10-15 0,7-10 0,15-8 0,7-11 0,6-9-1,0-13-11,5-8-10,0-6-2,-12-11 0,3-3 0</inkml:trace>
  <inkml:trace contextRef="#ctx0" brushRef="#br0" timeOffset="1992">1764 739 45,'-22'-6'25,"22"6"1,9-21-2,9 6-14,14-10-8,4 9-2,4-5-9,4 9-11,2-5-3,-8 4-2,-3 1 1</inkml:trace>
  <inkml:trace contextRef="#ctx0" brushRef="#br0" timeOffset="2173">2095 646 47,'-18'-5'25,"18"5"1,0-16-1,0 16-17,24-4-8,-1 10 0,3 2 0,0 8 0,-4 12 0,-1-2 0,-6 11-1,-12-4 1,-6-1 0,-7-1 0,-5-1 0,-1-2 0,-1-5 0,2-6 0,1-6 0,14-11 0,0 0 0,-10-18 1,21-4-1,9-8 0,7-3 0,5-8 0,5-8 1,4 11-1,2-2 0,-2-1-1,-6 6-3,-4 6-13,-7 8-6,-9-2-1,-1 16 0</inkml:trace>
  <inkml:trace contextRef="#ctx0" brushRef="#br0" timeOffset="2844">2876 662 39,'8'-30'25,"-8"30"-1,5-28-6,-5 5-5,0 23-3,8-30-9,-8 30-1,3-15 0,-3 15 0,0 0-1,-5-18 1,5 18 0,0 0 0,-21-2 0,21 2 0,-21 0 0,7 2-1,-4 14 2,0 0-1,1 6 0,-9 5 0,-3 6 0,-4-2 0,3 11 0,1-5 0,5-5 0,6-3 0,2-4 0,11-4 0,10-5 0,9-6 1,7-6-1,7-6 0,4-7 0,0-5 0,4-5 0,-2-4 0,-2-3 0,-5 0 0,-6-1 0,-5 6 0,-4 4 0,-12 17 0,8-25 0,-8 25-1,0 0 1,0 0 0,-8 18 0,4-2 0,3 3 0,-1 2 0,4 3 0,-1 1 0,4-2 0,2-4 0,1 0 0,-8-19-8,26 23-10,-9-18-5,3-10 0,4-2 0</inkml:trace>
  <inkml:trace contextRef="#ctx0" brushRef="#br0" timeOffset="3404">3308 557 45,'-11'-27'25,"11"27"0,-26-1-4,26 1-11,-30 21-8,10-4-2,-1 9 0,0 2 0,4 6 0,2-3 0,4-3 0,8 7 0,4-10 0,7-4 1,8-6-1,7-4 0,8-6 0,4-8 0,2-6 0,2-9 0,0-4 1,-2-15-1,0-7 0,-2-10 0,-6-9 0,-1-11 0,-2-4 0,-1-4 0,-2 3-1,-2 7 1,-5 6 0,0 13 0,-4 9 0,-3 16 0,-2 9 0,-7 19 0,0 0 0,0 0 0,-7 23 0,-1 1-1,0 11 1,-3 7 0,-2 9 0,2 3 0,-4 6 0,1 1 0,-1 2 0,1-2 0,1-1 1,1-6-2,6-7 2,3-3-1,4-9 0,7-7 0,7-12 0,4-9-1,12-6-15,-2-6-5,2-12-3,-2-10 1,-3-6-1</inkml:trace>
  <inkml:trace contextRef="#ctx0" brushRef="#br0" timeOffset="3975">3454 467 44,'0'0'24,"0"0"2,16-15-2,13 8-15,6-4-9,12-1 0,3-4 0,3 0-1,1 1 1,-4-1 0,-8 2 0,-10 0 0,-6 2 0,-26 12 0,22-16 0,-22 16 0,0 0 0,0 0 0,0 0 0,-9 26 0,4-5 0,0 4 0,-3 1 0,0 5 0,0 6 0,0-9 0,0 7 0,1-3 0,1-6 1,1-3-3,5-1-15,0-22-5,-3 16-2,3-16 1</inkml:trace>
  <inkml:trace contextRef="#ctx0" brushRef="#br0" timeOffset="4336">3931 300 56,'0'0'22,"-8"-18"-7,8 18-14,0 0-25,0 0 0,23-5-1</inkml:trace>
  <inkml:trace contextRef="#ctx0" brushRef="#br0" timeOffset="4526">4222 371 48,'-15'2'24,"-3"-5"2,2 1-9,16 2-11,-21 14-3,21-14-2,-21 31-1,10-8 0,3-6 0,-2 6 0,5 9 0,2-1 0,5-3 1,4-2-1,6-3 0,7-5 0,4 1 1,4-19-1,7-4 0,0-8 1,0-9-1,0-3 0,-5-6 0,-8-7 0,-7 0 0,-11 11-1,-12-5 1,-11 4 0,-9 10 0,-5 3-1,-4 5 1,5 8 0,1 2 0,6 3 0,12-2 0,14-2 0,0 0 0,14 5 0,12-5 1,6-2-1,9 2 0,1 2 0,0 1 0,3 6 0,0 3 0,-6 4 0,-7 1-1,-8 6 1,-6 5 0,-5-5 1,-3 1-1,-7-8 0,-5 2 0,2-18 1,-5 21-1,5-21 0,0 0 1,0 0-2,7-27 1,-7 27 0,30-40 0,-7 17 0,8-10 0,-2 9 0,1 4 0,3 1-1,-8 10 1,-8 9 0,-17 0 0,16 35 0,-21-5 0,0-4 0,3 11 0,1 0 0,4-4 0,12-5 0,9-5 0,10-6 0,12-8 0,4 2 0,5-15 0,-3-10-14,1-9-8,-4-1-1,-12-6-1,-11 0-1</inkml:trace>
</inkml:ink>
</file>

<file path=ppt/ink/ink4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5:49.0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29 997 48,'0'0'26,"-24"10"1,24-10-1,-10-17-16,10 17-10,7-29 1,1 8-1,6-10 0,3-3-1,0-1 1,4-5-1,0-8 1,-1-7-1,-1-10 0,-4-11 1,-4 0-1,0 0 1,-1-5 0,-2 6 0,-5 7 0,-1 10 0,-5 13 0,-2 11 0,-1 13 0,-3 6 0,9 15 0,-19-7 0,19 7 0,-13 25 0,10 1 0,1 10 0,2 9 0,-3 7 0,0 10 0,-2 0 0,-2 3 0,3 1 0,-1-2 0,0-8 0,3-1 1,5-3-1,4-5 1,3-8 0,3-8-1,0-7 1,1-5-1,4-5 1,3-14-1,0-5 0,-2-9 0,1-3-1,-2-5 0,-1-6 0,0-3 1,-1-2-1,-5 4 1,-3-5 0,-1 3-1,-1 5 1,-1 0 0,-3 5 0,1 6 0,-3 15 0,0-19 0,0 19 0,0 0 0,0 0 0,-3 17 0,4-2 0,-2 4 0,1 4 0,-2 3 0,4 1 0,1-1 0,2-4 0,1 1 0,-6-23 0,20 27 0,-20-27 0,27 12 0,-11-13 0,-1-4 0,-1-4 0,3-7 0,-5 1 0,1-9 0,-1 1 0,-3-1 0,0 0 0,-6 2 0,2 6 0,-5 16 0,1-19 0,-1 19 0,0 0 0,0 0 0,-6 23 0,6-23 0,-2 27-1,5-9 2,1-3-1,-4-15 0,11 26 0,-11-26 0,21 14 0,-21-14 0,29-2 0,-14-7 0,2-3 0,0-3 0,-1-4 0,-11-2 0,4 0 0,4 1 0,-6 1 0,-2 3 0,-5 16 0,5-20-1,-5 20 1,14 8 0,-14-8 0,3 35 0,1-6 0,-1 9 0,3 10 1,-2 9 0,-1 5-1,-3 9 1,0 6 0,-2 6-1,-3 5 1,0 1-1,-4 1 0,2-4 0,1-2 0,-9-8 0,9-7 0,-7-7 0,6-10 0,-2-9 0,2-11 0,-6-8 0,-3-6 0,16-18 0,-32 13-1,14-14 1,-10-11 0,1-6 0,-2-4 0,3-11 0,0-8 0,3-11 0,6-11 1,2-6-1,8-5 0,7-2 0,5 0 0,8 5 0,8 4 0,4 10 0,2 9 1,5 7-1,6 5 0,-3-4-6,-1 13-14,2-3-4,-10 1-3,0 7 1</inkml:trace>
</inkml:ink>
</file>

<file path=ppt/ink/ink4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39.75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73 359 20,'0'0'24,"-13"-15"0,13 15-5,0 0-4,0 0-2,0 0-2,0 0-4,16 19-3,2-18-1,9 3-1,7-6-2,5-1 1,3-6-1,3-1 0,-5-4 0,-1-3 0,-5-2 1,-5-2-1,-8-1 0,-5 0 0,-7-3 0,-2-7 0,-6-3 0,-2 8 0,-2-2 0,-5 5 1,-2 3-2,-1 4 2,-4 3-2,-4 12 2,-5 2-1,-4 2 0,-2 14 0,-6 1 0,1 7 1,-2 2-1,0 5 0,1 1 0,4 9 0,4 1 0,6-6 0,3 0 0,2 3 0,6 3 0,3-1-1,2 0 1,4 2 0,0-2 0,6-1 0,2-2 0,7-4-1,2-3 1,7-3 0,4-6 0,1-5 0,5-3 0,7-5 0,0-4 0,3-7-1,1-1 1,1-8 0,-1-4 0,4-4 1,-2-2-1,0 6-12,-6-6-11,-7 2-3,-3 0 0,-8 0-1</inkml:trace>
</inkml:ink>
</file>

<file path=ppt/ink/ink4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7:59.05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161 399 32,'-22'0'29,"22"0"0,-25 16-3,25-16-11,-8 17-3,8-17-5,5 24-6,-5-24-1,37 24 0,-16-20 1,15-4-1,-4-5 1,2-11-1,1-3 0,-1 0 0,-2-3 0,-3-2 0,-3-4-1,-8-5 1,-4-1 0,-6 5 0,-1-2 0,-5-7-1,-4 0 1,-3 0 0,-3 5 0,-3 4-1,-9 6 1,-2 8 0,-6 6-1,-5 8 1,-5 7 0,-12 10-1,-1 5 1,7 6 0,2 4 0,7 5 0,3 2 0,6 2 1,5-9-1,16 14 0,7-2 1,-2 0-1,0-2 1,5-1-1,14-4 1,7 2-1,3 3 0,5-13 0,3-6 0,3-3 0,8-3 0,2-6 0,-9-5 0,-1-5 0,-1-3 0,-2-4 0,-3-2 0,-5-1 1,-4-4-1,-7-1-11,6 6-11,-9-1-3,-1 1-3,-14 9 2</inkml:trace>
  <inkml:trace contextRef="#ctx0" brushRef="#br0" timeOffset="681">842 637 47,'0'0'28,"-23"-19"1,23 19-9,-18-24-6,18 24-2,-5-22-10,5 22-1,2-26-1,-2 26 0,13-26 1,-13 26-1,27-22 0,-11 11 0,4 1 0,1-9 0,1 12 0,1-10 0,0 13 0,-3 6 0,-2 2 0,-2 2-1,-16-6 1,20 38-1,-14-15 1,-9 13-1,-5-7 1,-7 4 0,-4 1-1,-7 3 1,-1-1 0,-5-3 0,-1-2 0,3-4 0,4-6 0,5-6 0,3-3 0,18-12 0,-18 12 1,18-12-1,0 0 1,0 0-1,0 0 0,0 0 0,20-3 0,-6 0 0,6-1 0,5-1 0,9-2 0,2 0 0,9-3 0,3 0 0,1-1 0,-3 1 0,-4 3 1,-3 0-1,-7 4 0,-3 1 0,-6 9-17,-23-7-8,18 10-1,-18-10-2,0 0 0</inkml:trace>
</inkml:ink>
</file>

<file path=ppt/ink/ink4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00.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144 342 27,'0'0'28,"-29"5"-1,29-5-5,-20 7-7,20-7-2,0 0-1,-1 17-7,1-17-2,14 18-2,9-10-1,-9-3 1,16-3-1,-9-2 0,1-3 0,4-4 0,0-5 0,3-5 1,-3-2-1,0-16-1,-2 6 2,-4-5-2,-2-3 2,-6 3-2,-2-2 1,-5 3-1,-3 2 1,-4 14-1,-1-4 0,3 21 1,-16-26-1,16 26 0,-30-12 1,11 12-1,-2 4 1,-3 3 0,-4 3 0,-1 4 0,-3 3 0,3 0 0,-7 4 0,-1-4 0,8 11 1,-1 1 0,8 4-1,2-4 1,6 4-1,1 1 1,11-1-1,2 8 1,-1-10-1,1-2 0,0 2 0,0 0 1,1-1-1,-1 1 0,2-2 0,9-2 0,-11-1 0,16-5 0,2-2 0,5-6 0,3 0 0,6-7 0,5-6 0,-3-3 0,13-6 0,-6 1 0,-2-6 0,-1 0 1,-4 0-1,-1-1 0,-7 1 0,-4 9-9,-22 5-11,23-12-5,-23 12-2,0 0 0</inkml:trace>
  <inkml:trace contextRef="#ctx0" brushRef="#br0" timeOffset="1182">615 736 18,'0'0'29,"-18"7"-1,18-7 0,-15-12-10,15 12-3,-8-19-3,8 19-8,-1-19-3,1 19-1,6-27 1,1 11-1,-1-1 1,5 2-1,2-3 0,7 3 0,-2-1 0,3 4 0,0 0 0,3 4 0,0 1 0,-1 5-1,-4 2 2,-1 5-1,-2 7-1,-16-12 1,21 33 0,-17-9-1,-4 2 1,-7 5-1,-6 2 0,-5-1 1,-3 5 0,-1-5-1,-3-3 1,0-1 0,0-2 0,6-7 0,3-4 0,16-15 0,-21 21 0,21-21 1,0 0 0,0 0-1,0 0 1,0 0-1,17 2 1,4-8-1,4-2 0,5-1 0,4-1 0,7 0 0,-1-2 0,1 3 1,-2 0-1,-5-3-2,0 14-18,-10-5-5,-8 3-2,-16 0-1</inkml:trace>
</inkml:ink>
</file>

<file path=ppt/ink/ink4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48:13.6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94 296 42,'0'0'23,"-14"-11"-2,14 11-2,0 0-6,0 0-3,-16 6-6,16-6-5,0 0-1,0 0 1,12 17 0,-12-17 0,20 10 1,-4-8-1,2 0 1,2-4 1,6-2-1,2-2 0,-4-3 1,0-5-1,2-3 0,-2-2 0,-3-5 0,-3-2 0,-6 0 1,-2-2-1,-4-1 0,-2 3 1,-4 3 0,-7 1 0,-2 5-1,9 17 1,-26-23 0,5 16 0,-2 7-1,-2 5 0,-4 6 0,-4 4 0,1 4-1,0 5 1,1 4 0,6 3-1,0 0 1,6 2-1,6 0 0,4 0 1,1 1-1,4 3 1,3-1 0,1-1 0,3 1 0,0-3 0,5 0-1,-1-2 1,6-7-1,3-2 0,3 1 1,0-6-1,7-3 1,3-5 0,2-2 0,4-6 1,0-2-1,3-3 1,-5-6-1,4 1 1,-8-3 0,-1 0 0,-4 3-1,-10-1-12,1 1-9,-15 9-3,16-8-1,-16 8 0</inkml:trace>
  <inkml:trace contextRef="#ctx0" brushRef="#br0" timeOffset="771">680 688 30,'0'0'28,"0"0"0,-19 2-1,19-2-14,0 0-4,0 0-4,0 0-5,0 0 0,0 0-1,23-21 1,-6 7-1,-4-1 1,6-4-1,-1-4 1,-3 1 0,4-2 1,-8-1-2,1-4 2,-3-2-1,-2 8 0,-4-1 0,-5 7 0,1 0 0,1 17 0,-10-25 0,10 25 0,0 0 0,-16-1 0,16 1 0,0 0-1,-13 15 2,10 1-1,0 3 0,1 2 0,-1 6 0,0-1 0,3 7 0,-2 0 0,2-5 0,-2-3-1,4 3 1,-4-2 0,4-2 0,0 0 0,-2-3 0,3-4 0,-2 1 0,-1-18 0,2 20 0,-2-20 0,0 0 0,0 16 0,0-16-2,0 0-11,0 0-11,0 0-2,-15-7 0,15 7 0</inkml:trace>
  <inkml:trace contextRef="#ctx0" brushRef="#br0" timeOffset="1392">539 942 40,'-15'0'27,"15"0"-3,0 0-5,0 0-6,0 0-4,0 0-4,0 0-2,-2-15-4,2 15 1,15-4 0,-15 4-1,24-10 1,-5 1-1,7 1 1,6-6-1,4 5 1,-2-5 0,4 2 0,-1-2 0,-1 4-1,-2 1 1,-7 4 0,-4 0 0,-4 2 0,-1-1 0,-4 1 0,-14 3 1,26-4-2,-26 4-4,22 2-8,-22-2-8,15 3-4,-15-3 0,0 0-1</inkml:trace>
</inkml:ink>
</file>

<file path=ppt/ink/ink4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25.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9870 53 33,'0'0'18,"-8"-15"0,8 15-1,0 0-2,0 0-4,-11-16-4,11 16-6,0 0-1,0 0 0,0 0 0,0 0 0,-2-15 0,2 15 0,0 0 0,0 0 0,0 0-1,16-7 1,-16 7 0,0 0 0,0 0 0,15 4 1,-15-4-1,0 0 0,5 17 0,-5-17 0,-7 20 1,-1-4-1,-3 5 0,-10 3 0,-7 5 0,-9 5 0,-5 4 1,-16-2-1,-5 6 0,-8 9 0,-10 4 0,-8 2 0,-5 4-1,-6 1 1,-8 5 0,3 8 0,-10 1-1,0-4 1,0 3 0,0-1-1,4-4 1,1-1 0,7-2 0,6-7 0,13-4 0,9-13 0,12-2 0,18-15 0,16 1 0,29-27-1,-5 26 1,29-21 0,15-3 0,16-2-1,8-5 1,8 5 0,2-7 0,-5 7 0,-2-7 0,-6 7 0,-15 0 0,-8 0 0,-14 5 1,-23-5-1,10 19 0,-15-3 1,-13 4 0,-11 4 0,-10 4-1,-14 6 1,-14 3-1,-7 0 1,-15 12-1,-13-1 0,-8 7 0,-11 3 0,-5 3 0,-6 6 0,-7 2 0,-4 3-1,-1 2 1,-9-3 0,1-1 0,-3 8 0,-7-3 0,-4 1 0,1 0 0,0 0 0,-2 1 0,4 2 0,-3 2 0,2-3 0,9-1 0,6 1 0,2-4 0,5 0 0,8-4 0,3 3 0,5-3 0,3-4 0,3-1 0,4-1 0,6-2 0,2-2 0,1-1-1,7-4 2,8-5-1,9-2-1,9-5 1,9-2 0,12-8 0,9-4 0,12-6 0,11-4 0,6-7-1,15-12-16,-1 24-8,1-24 0,18 7 1</inkml:trace>
  <inkml:trace contextRef="#ctx0" brushRef="#br0" timeOffset="1181">2932 4130 48,'0'0'25,"-11"-18"1,11 18-6,-5-23-17,5 23-2,0-15-1,0 15 0,0 0-1,0 0 1,0 0 0,5-16 0,-5 16 0,0 0 0,0 0 0,0 0 0,0 0 0,0 0 0,0 0 0,0 0 1,0 0-1,0 0 0,-23 17 0,7-1 0,-5 5 1,-8 6-1,-3 8 0,-6 9 0,-2 6 0,-2 2 0,3 3 0,0-2 0,5-1 0,5-7 0,5-4 0,5-10-1,6-5 1,5-7 0,8-19 0,1 19 0,-1-19 0,29-2-1,-3-5 1,10-5 0,6-3 0,13-8 0,6-3 0,10-3 0,2-2-1,0 2 1,0-2 0,-2 3 0,-16 6 0,-4 6 0,-9 4-1,-6 12-9,-5 6-14,-13-5-1,-1 10 0,-17-11 0</inkml:trace>
  <inkml:trace contextRef="#ctx0" brushRef="#br0" timeOffset="7290">362 7414 45,'21'-19'25,"-21"19"-4,8-28-5,-8 28-6,5-27-7,-5 27-3,-3-30 0,-5 15 0,-2-1 0,-5 3 0,-2-1 0,-4 2 0,-4 3 0,-4 2 0,-5 4 0,2 6 1,0 6-1,-1 6 0,1 11 0,1 5 0,2 9-1,8 1 1,8 6 0,5-3-1,8 0 1,8-5 0,4-6-1,9-13 1,13-7 0,6-12 0,2-8 0,2-10 0,-4-12 0,-3-9-1,0-10 2,-8-9-2,-14-7 2,-9-13-1,-7-9-1,-7-4 1,-4-3-1,-4 4 1,0 6-1,0 11 1,1 11-1,6 22 0,1 23 1,8 16 0,-4 31 0,8 12 0,5 16 1,1 12 0,1 8-1,1 7 1,2 0-1,-1-2 1,0-3-1,2-2 1,-2-10-1,-2-10-7,3-9-15,6-9-3,-4-22 0,10-7 1</inkml:trace>
  <inkml:trace contextRef="#ctx0" brushRef="#br0" timeOffset="7861">609 7426 41,'0'0'25,"-6"15"1,6-15-2,14 11-20,1-10-4,8-1 0,6-3 0,3-2 0,4-6-1,1-1 1,-2-3 1,-4-2-1,-5-6 0,-8-1 0,-9-2 0,-7 1 0,-7 0 1,-9 3-1,-6 5 0,-2 5 0,-6 7 0,1 8 0,-4 9 0,3 9 0,1 8 0,6 7 0,3 7 0,10 2 0,5 1 0,6-1-1,13 0 1,4-5 0,10-6 0,6-8-1,6-5 1,2-11-1,6-5-14,5-5-9,-12-17 0,12-4 0,-8-15-1</inkml:trace>
  <inkml:trace contextRef="#ctx0" brushRef="#br0" timeOffset="8302">1678 6780 38,'8'-43'24,"-15"-9"2,-6 6-5,-4 3-16,-12 2-5,0 6 0,-7 9 1,0 6-1,2 4 0,2 13 0,0 8 0,4 9 0,4 13 0,6 11 0,2 10 0,3 11 0,3 8 0,6 5 0,4 8 0,4 2 1,5-1-1,2 0 1,3-2-1,3-3 0,2-2 1,-1-2-1,-2-6 0,-3-8 0,-2-1 0,-4-7-1,-2-9-14,-2-3-9,-11-17 0,3-6-1,5-15 1</inkml:trace>
  <inkml:trace contextRef="#ctx0" brushRef="#br0" timeOffset="8662">1152 7486 29,'-12'-26'25,"26"12"-1,2-8 1,13-4-10,10 4-14,6-2-1,7 3 0,8 2 0,-2 5 0,-5 6 0,-1 6 0,-3 7 0,-7 9 0,-5 8 0,-6 4 0,-7 7 0,-5 1 0,-1 1 0,-3 1 0,-6-3 0,-1-4 0,-1-3 0,-6-7-11,-1-19-12,7 19-2,-7-19 0,-3-16 0</inkml:trace>
  <inkml:trace contextRef="#ctx0" brushRef="#br0" timeOffset="8973">1676 7161 31,'-21'7'1,"2"-7"-1,19 0-1,-7-18-24</inkml:trace>
</inkml:ink>
</file>

<file path=ppt/ink/ink4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27.5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4 359 29,'0'0'25,"0"0"-1,0 0-2,0 0-10,0 0-9,-6 30-3,6-3 0,5 8 0,-4 12 1,6 3-2,1 0 1,-2 2 0,2-6 0,-1-2 0,-2-3 0,-2-8-1,0-11 1,-3-22 1,2 21-1,-2-21 0,0 0 0,-8-27 0,4-1 0,3-12 0,-1-8 0,4-8 0,3 1 0,4-2 0,4 3 0,5 6 1,5 10-2,1 12 1,4 17 1,1 11-1,0 12 0,-2 8 0,-2 15 0,-3-3-1,-4 15 1,-3-1 0,-6 1 0,0-5 0,-5-2 0,0-7-1,0-8-6,-2 1-12,-2-28-6,0 0 2,0 0-2</inkml:trace>
  <inkml:trace contextRef="#ctx0" brushRef="#br0" timeOffset="490">487 622 46,'0'0'25,"-9"29"0,9-29-6,23 2-18,-2-4-1,-3-1 0,11 3 0,-1-17 0,9 1 0,-8-3 0,0 5 0,2-12 0,-8 4 0,1-7 0,-10-3 0,-5 10 1,-8-6-1,-7 4 0,-7 5 0,-7 7 0,-4 5 0,-5 9 0,0 6 0,-2 10 0,-5 4 0,7 4 0,0 7 1,-3 7-1,9 3-1,10 0 2,-1 0-2,15-3 1,14-2 0,1-2 0,8-8-1,15-7 1,-2-9 0,-1-2-1,11-8-1,-3-4-15,-1-1-8,-4-13 0,0 3 1</inkml:trace>
  <inkml:trace contextRef="#ctx0" brushRef="#br0" timeOffset="931">1024 707 47,'-16'8'25,"16"-8"1,-15 16-9,15-16-15,0 0-2,28-7 0,-4-8 0,2 1 0,8-5 0,-2-6-1,4 0 2,-2-3-1,-5-3 0,-8 0 0,-5 6 0,-8-2 0,-8 3 1,-8 6-1,8 18 0,-32-22 0,4 20 0,-2 6 0,-4 8 0,0 3 0,0 6 0,0 8 0,6-4 0,1 11 0,7 0 0,7 2 0,10 0 0,6-1 0,5-3-1,12-5 1,1 6 0,11-14 0,4-6 0,3-3-1,1-5 1,4-5 0,3-4-3,-5-5-12,3 2-8,-3-10-1,4 3 0</inkml:trace>
  <inkml:trace contextRef="#ctx0" brushRef="#br0" timeOffset="1402">1660 508 26,'0'0'24,"-14"-29"1,14 29-3,-18-26-8,3 14-9,-4 1-4,19 11-1,-33-5 0,9 10 0,2 4 1,-1 6-1,0 4 0,-1 11 0,11 4 0,-5 4 0,8 2 0,9 2 0,2-1-1,1-5 1,9 1 0,12-10-1,1-4 1,6-8 0,0-6 0,-1-7 0,2-7-1,5-7 1,-7-7 0,-8-9 0,-2-12 1,-6-8-2,-3-11 2,-5-10-1,-3-9 0,-4-3 0,-3-2 1,-1 1-1,-6 10 0,3 11 0,0 11 0,1 12 1,2 16-1,6 22 0,0 0 0,0 0 0,-5 46 0,11-2-1,4 11 1,2 9 0,0 7 0,1 5 0,5-7 0,-3 4 0,1-4 0,0-5 0,-1-5-1,1-4 1,-1-7-2,2-8-18,-2 10-5,-2-29 0,3-4-1</inkml:trace>
</inkml:ink>
</file>

<file path=ppt/ink/ink4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29.6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347 201 31,'21'-10'24,"-12"-9"-3,-2 3-5,-7 16-3,-4-28-6,4 28-6,-20-19-1,3 11 1,-4 2-1,-1 3 0,-5 3 0,-4 5 0,-3 5 0,0 6 1,-1 5-1,1 8 0,3 6 0,4 5 0,4 3-1,7 4 1,10-5 0,6 3 0,11-2 0,10-10 0,6 1 0,11-14-1,5 2 1,7-13 0,0 8 0,0-15-3,3-2-12,-3 1-9,-7-16 1,3 11-2</inkml:trace>
  <inkml:trace contextRef="#ctx0" brushRef="#br0" timeOffset="410">873 205 41,'0'-16'24,"-4"-7"0,-3 4-8,1 4-7,-2-3-9,8 18 0,-18-26 0,18 26 0,-18-17 0,18 17 0,-26-3 1,9 4-1,-3 6 0,-2 7 0,-2 3 0,-2 6 0,0 5 0,-1 5 0,3 1 0,3 6 0,3 0 0,3 2 0,9-3 0,8-4 0,6-7 0,8-2 0,8-9-1,5-6 1,6-8 0,4-6 0,1-8 0,-3-6 0,0-7 0,-8-9 0,-1-2 0,-9-7 0,-8 3 1,-4-1-1,-12 3 0,2 6 0,-7 7 0,2 8 0,8 16 0,-19-5 0,19 5 0,-10 26 0,15-3 0,0 4 0,4 4 0,-1 2 0,7 0-1,3 0 1,1-3 0,2-4-1,2-4-12,2-4-9,-5-13-1,10 0-1,-10-15 0</inkml:trace>
  <inkml:trace contextRef="#ctx0" brushRef="#br0" timeOffset="921">1123 192 45,'-1'-20'24,"-4"-6"1,5 8-7,0 18-14,21-12-4,-5 19 0,5 5 0,5 7 0,3 7-1,1 5 1,-1 2 0,-3 0 1,-3 0-1,-7-3 0,-5-4 0,-6-2 0,-5-8 0,0-16 0,-12 15 0,12-15 1,-22-17-1,12-6 0,2-8 0,2-9-1,4-5 2,2-5-2,7 1 1,4 3-1,8 7-7,4 7-9,-1 2-6,11 18 0,-8 3-1</inkml:trace>
  <inkml:trace contextRef="#ctx0" brushRef="#br0" timeOffset="1222">1552 184 30,'-2'41'24,"-6"-10"-1,3 1-2,4-6-8,-1-9-8,2-17-5,16 19 0,-1-21 0,4-6 0,4-6 0,2-9 0,1-4 0,0-10 0,-2-4 0,-5-1 1,-4 2-1,-9 2 0,-6 7 0,-8 7 0,-6 10 0,-9 12 0,-4 14 1,-5 12-1,-2 8 0,0 6 0,5 5 0,5 2 0,8 2 0,9-4 0,9-3 0,11-7-1,11-5 1,8-9 0,8-4 0,6-6-1,0-7-6,4-6-17,3-1-2,-9-17 1,6-3 0</inkml:trace>
</inkml:ink>
</file>

<file path=ppt/ink/ink4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31.5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69 531 29,'0'0'25,"-2"-22"-2,2 22-3,-11-21-7,11 21-8,-16-7-5,16 7 0,-21 9 0,21-9 0,-15 29 0,11-6 0,4 8 0,3 2 0,3 5 0,7 2 0,1 1 0,3-3 0,2 0-1,-1-7 1,1-5 0,-2-5 0,1-9 0,0-7 0,-2-6 0,0-10 0,0-6 0,2-9 0,1-5 0,-1-4 0,1-1 0,-5 1 0,6 1 0,1 4 0,-4 6 0,2 5 0,-2 10 0,2 6 0,-2 6 0,6 8 0,-7 6 0,2 4 0,-2 5 0,-3 3 0,-1 2 0,0-1 0,-3-3 0,-2-4 0,-2-2 0,-2-6 0,-3-15 1,0 0-1,0 0 0,1-19-1,-1-8 2,2-12-1,3-4 0,3-2-1,5-3 1,4 4 0,4 6 1,3 11-2,4 13 1,-1 16 0,-3 11 0,2 13 0,-5 9 0,0 7 0,-1 3 0,-2 1 0,-2 1 0,-5-7 0,1-4-1,-8-8-15,-7-11-8,3-17-1,-24 4 1</inkml:trace>
  <inkml:trace contextRef="#ctx0" brushRef="#br0" timeOffset="701">83 14 47,'-34'-9'23,"13"6"-21,7 1-3,14 2-23,0 0-2</inkml:trace>
</inkml:ink>
</file>

<file path=ppt/ink/ink4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35.0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1051 28,'-24'-4'24,"24"4"0,-19-8-4,19 8-6,0 0-7,-10-19-5,10 19-2,0 0 0,24-17 0,-9 15 0,1 4 0,0 4 0,2 5 0,-2 6 0,-2 4 0,-2 6-1,-1 4 1,-3 3 0,-2 1 0,3-3 0,-5 1 0,3-5 0,-2-3 0,0-6 0,-5-19 0,9 21 0,-9-21 0,0 0 0,0 0 0,3-26 0,-3 2 1,-1-3-1,2-9 0,-1-2 0,5-4 0,-3 1 0,8 2 0,4 3 0,-3 3 0,7 7 0,1 7 0,2 5 0,0 9 0,4 7 0,-6 5 0,-19-7-1,34 34 1,-23-10 0,0 6 0,-1 2 0,0-1 0,-1 0 0,1-3 0,1-3 0,1-6 0,1-3 0,1-6 0,1-6 0,2-8 0,4-5 0,0-6 0,2-6 0,-2-4 0,1-6 0,-2-5 0,-1-4 0,-4 0 0,-2 3 0,-5-3 0,-2 9 0,-4 2 0,1 8-1,-3 4 1,0 17 0,0 0 0,0 0 0,-7 21 0,6-1 1,2 8-1,-1 1 0,7 9 0,1 0 0,3-2 0,5 2 0,4-6 0,2-1 0,3-7 0,0-3-1,0-7 1,2-7 0,-3-7 0,-1-9 0,-4-6 0,-1-8 0,-2-3 0,-3-5 1,1-1-1,-2-3 0,-1 3 0,-1 1 0,1 5 0,-1 4 0,-2 6 0,-8 16 0,19-15 0,-19 15 0,19 12 0,-19-12 0,23 34 0,-9-10 0,-1 2 0,0 3-1,0-1 2,0 1-2,-3-5 2,1-3-2,-3-4 1,-8-17 0,13 20 0,-13-20 0,0 0 0,0 0 0,16-22 0,-13 1 0,1-3 1,0-7-1,5-1-1,-3-3 2,5-2-1,-1 4-2,3 0 3,-2 9-2,2 4 1,-13 20-1,19-26 1,-19 26 0,18 10 0,-18-10 1,18 31-1,-8-9 1,-2 6-2,3 1 2,0 5-1,2-3 0,2-3 0,-1-1 0,-1-2 0,3-3 0,-1-5 0,-1-3 0,1-2 0,-15-12 0,24 8 0,-24-8 0,24-10 0,-24 10 0,23-27 0,-10 4 0,-4-3 0,3-6 0,-3-11 0,-1 5-1,-1-2 1,-1 1 0,-3 5 0,1 1-1,-3 9 1,1 3-1,-2 21 1,0 0 1,0 0-1,-5 33 1,5-9-1,2 5 1,-1 2-1,6 5 0,-1-3 0,4-4 0,1-1 0,0-4 0,4-4 0,-1-1 0,1-7 0,0-3 0,-1-6-1,4-4 1,0-8 0,2-3 1,0-7-1,-1-5 0,4-5 0,-2-6 0,0-3 0,-2-1-1,-3-1 1,-5 4-1,-2 0 2,-6 7-2,-6 1 1,-6 6-1,-3 5 1,-6 5 0,-2 2 0,0 3 0,-6 3 0,0 3 0,0 6 0,-1 3 0,-1 4 0,2 0 0,2 9 0,2 5 0,2 1-2,9 4-14,6 4-8,0-10 0,13 6 0</inkml:trace>
  <inkml:trace contextRef="#ctx0" brushRef="#br0" timeOffset="1752">1892 1097 33,'0'0'25,"-19"21"-1,19-21 1,-5 26-16,5-26-7,10 27-2,4-8 0,5 2 0,4-1 0,4 6 0,4 2 0,1 1 0,2 2 0,0 1 0,-2 3-1,1-1 1,-4 2 0,-4-1 0,-4-3 0,-1 1 0,-7-4 0,-4 0 0,-5-1 0,-6-2 1,-5-2-1,-5 0 0,-6-2 0,-8-1 0,-5-4 0,-7 4 0,-8-1 0,-2-2 1,-2-3-1,2-6 0,3-8-4,-2-4-10,5-9-11,10-7 1,-1-24 0,16-7-2</inkml:trace>
  <inkml:trace contextRef="#ctx0" brushRef="#br0" timeOffset="2173">1768 745 35,'11'-61'25,"13"1"-2,1-12 2,7 10-22,8-7-3,4 4 0,6 1 0,3 4 0,0 7 0,2 5 0,-3 8 0,-4 8 0,-8 4-7,-9 6-14,-7 13-3,-24 9 0,0 0 0</inkml:trace>
  <inkml:trace contextRef="#ctx0" brushRef="#br0" timeOffset="2573">740 385 30,'0'0'24,"29"-27"-1,0 18-1,5 2-12,2 4-9,-1 5-1,-2 3 0,-8 5 0,-10 6 0,-9 1 1,-9 2-1,-7-2 0,-4-3 0,-5-2 0,-1-6 0,2-2 0,2-6 0,16 2 0,-17-12-1,17 12-16,0-27-9,0 27 2,21-42-1</inkml:trace>
</inkml:ink>
</file>

<file path=ppt/ink/ink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1:41.8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497 723 29,'0'0'29,"-18"0"1,18 0-6,0 0-7,-6-31-5,6 31-5,3-33-5,-3 9-3,2 0 0,-2-7 0,-2-1 1,-1 3 1,-4-1 1,-2 1 0,-1 1 0,-1 6-1,-2-1 1,0 8-1,-3 2 0,-5 5 0,0 6-1,-2 7 0,-1 6 0,-5 6 0,-3 7 0,-1 11 0,-1 6 0,4 8 0,1 5 0,0 6 0,3 6 0,5 9 1,3-1 0,5 4 0,5-1-1,5-3 0,8-3-1,5-5 0,6-2-1,3-15 0,10-7-1,-2-13 0,6-6 1,1-15 0,3-9 1,1-12 0,1-11 0,-2-11 1,-3-6 0,2-8 0,-6-4-1,-4-3 1,-5 1-1,-5 6 1,-4 6-1,-3 10 2,-7 7 0,0 8 1,-2 18 1,0 0-1,0 0 0,-17 7 1,6 12 0,5 7-1,-1 2-1,-1 5-1,3 5 1,2 0-2,5-3 0,1-5-2,7-3 1,-1-8-1,9-3 1,-2-11-1,7-5 1,-4-8 1,4-10 1,-2-6 0,0-11-1,-5-10 1,0-2-1,-6-1 2,-10 1 1,-5 7 0,-5 4 0,-6 11 0,-7 10 0,-1 17 0,-8 3 1,4 9-2,1 8-1,4 6 0,10 3-7,2-7-15,16-3-3,-5-21-3,29 21 1</inkml:trace>
  <inkml:trace contextRef="#ctx0" brushRef="#br0" timeOffset="841">799 817 36,'-3'-15'27,"3"15"0,0 0 0,0 0-10,0 0-7,16 22-8,-5 2 0,-1 4 0,1 8 0,2 1 1,0 4-1,1-4 0,1-4-1,-4-4 0,-1-3-1,-4-8 1,-6-18-1,12 19 0,-12-19 0,0 0-1,0 0-1,4-23 0,-5-1 0,4-2-2,-3-5 2,5-2-2,3-5 1,2-1 1,2 3 1,5 0 0,2 4 0,2 6 1,0 6 0,0 8 1,0 8 1,-5 9 0,2 9 0,-7 7 0,2 7 1,-7 5-1,1 5 0,-2-4 1,-2 1-3,-3-2 1,-2-3-1,1-6 2,-2-2-2,6-4-10,-3-18-13,0 0-3,0 0-3,0 0 2</inkml:trace>
  <inkml:trace contextRef="#ctx0" brushRef="#br0" timeOffset="1342">1333 699 59,'0'0'28,"0"0"1,-8 18-2,9 8-17,4 3-9,3 6-2,5 8 1,-1 2 1,-3-2 0,6 1-1,-4-4 1,5-4 0,-5-6-1,-1-10-1,1-4 0,-11-16-1,20 12 0,-20-12 0,18-17-1,-12-9 0,4-9 0,-2-10 2,3-5 1,0-7 0,1-1-1,1 3 2,3 10-10,-3 5-10,0 16-4,-13 24-3,19-18 2</inkml:trace>
  <inkml:trace contextRef="#ctx0" brushRef="#br0" timeOffset="1642">1660 834 44,'0'25'29,"4"-4"0,-3-2-4,-1-19-11,7 19-9,-7-19-2,17-2-3,1-5-1,-2-10-1,7-6 0,-2-8 0,2-4 2,-2-6 0,-4 1 0,-4 2 2,-10-1 0,1 10 0,-8 5 1,4 24-2,-22-14 1,6 24 0,-7 6 0,4 10-2,-1 7 0,-2 7-1,1 1 1,6 6 1,6 0-2,2-7 0,14 3 0,-3-6 0,13-5 0,4-7-1,6-6 1,8-14-1,12-7-17,2-5-6,-1-15-2,4-9 0,-7-9 0</inkml:trace>
  <inkml:trace contextRef="#ctx0" brushRef="#br0" timeOffset="2023">2101 682 41,'0'0'29,"-15"-5"0,15 5-2,0 0-9,0 0-12,15-11-4,-15 11-4,26 9 1,-12 1 0,1 6 1,-4 1 1,4 6 1,-7-1-1,3 4 1,-8-1-1,0-1 1,-3-5-1,-1 0 0,1-19 0,-3 24 0,3-24-1,0 0-1,0 0 0,-10-19-1,12-3 1,1-9-1,3-6 1,2-6-1,7-1 1,1 1 0,0 5 0,5 7 1,2 10 0,3 11 0,-2 13 0,-2 14 1,-4 9 1,-2 12-1,-1 4 1,-6 5-1,-7 0 1,-2 1 0,-3-4-2,-2-10 1,7 3-7,-7-17-16,5-20-3,8 16-4,-8-16 1</inkml:trace>
  <inkml:trace contextRef="#ctx0" brushRef="#br0" timeOffset="2523">2780 7 51,'0'0'30,"-6"-19"0,6 19-1,-3 26-9,1 2-20,5 10 0,2 13-1,-2 7 1,-1 8 0,1 7 0,-1 2 0,-1 1 0,1-3 0,1-4 0,-1-6 0,3-4 1,0-6-3,-5-13-10,8-3-12,-5-10-3,-2-8-1,-1-19 0</inkml:trace>
  <inkml:trace contextRef="#ctx0" brushRef="#br0" timeOffset="2804">2667 668 59,'21'-31'28,"7"13"-2,6 1-3,8-5-18,9 3-5,9 6 0,-2 6 0,-1 7 0,-6 13 1,-7 4 1,-9 12 1,-12 1-1,-7 6 0,-13-1 1,-1 0-1,-7-6 0,-3-6-3,5-1-16,3-22-10,-18 16 0,18-16-2,-13-26 0</inkml:trace>
  <inkml:trace contextRef="#ctx0" brushRef="#br0" timeOffset="3054">3169 415 73,'0'0'12,"0"0"-10,0 0-8,0 0-23,34-16-1</inkml:trace>
  <inkml:trace contextRef="#ctx0" brushRef="#br0" timeOffset="3224">3576 436 52,'-18'15'29,"18"-15"1,0 0-1,-16 4-16,16-4-9,-3 15-4,3-15 0,-7 30 0,4-9 0,-2 1 0,4 4 0,-1 0 0,5 0-1,4-2 0,2-4 0,6-3 0,3-7 0,4-6-1,2-8 1,4-4 1,-6-10 0,3-6 0,-6-7 1,-4-7 1,-4 0-1,-11 1 0,-5 2 0,-10 6 0,-5 8 0,-10 7 0,0 14-1,-4 5-1,2 4 1,4 5 0,6-2-1,22-12 0,-18 19 0,18-19-1,18 4 1,3-8 0,4-8 0,6 0 0,0-4 0,3 1 1,-2 1 0,2 0 1,-2 5-1,0 4 0,-4 7 0,1 3 1,-5 7 0,0 4 0,-3 5 1,-5 1-1,-3 4 0,-6 0 0,-1 0-1,-7-2 1,-4-3-1,-2-3 0,1-3 0,6-15-1,-18 14 2,18-14-1,-18-3 0,18 3 1,-6-26-1,7 3 1,4-6-1,7-4 0,4-7-1,8-4 1,2-1-2,6 0 1,0 5 0,2 6 0,-2 8 1,-4 5 0,-4 9 0,-6 10 1,-2 9 0,-16-7-1,13 35 1,-13-9 0,-2 5 0,-3 4-2,-3 3 1,-1 2 0,-4 3-1,0-2 1,0-1 0,0 0 0,3-3 0,2-6 0,3-3 1,4-8-1,4-2 0,-3-18-1,19 14 1,-1-20 0,5-4-1,4-9 1,5-11-1,7-11 1,3-9 1,2-11 0,-2-3-1,0-6 1,-5 5 0,-7 2-1,-5 9 1,-12 13-1,-10 11 0,-8 15-1,-11 11 1,-7 11 0,-1 9-1,5 3 1,1 7 1,7 3-1,9 4 0,7 0 0,9 2 0,7-2 0,4 0 1,-1-2-1,3 0 0,-3-1 0,-6-4 0,0 0-1,-8-4 1,-7 1 0,-10-4 0,-7-4 0,-10 1-1,-4-6 1,-4 1 1,0-6-1,1-2 0,4 3-5,6-13-19,21 7-2,-10-37-2,21 8 1</inkml:trace>
  <inkml:trace contextRef="#ctx0" brushRef="#br0" timeOffset="4426">4933 205 52,'0'0'29,"0"24"-4,0-24-18,0 0-17,0 0-20,18 23 1</inkml:trace>
  <inkml:trace contextRef="#ctx0" brushRef="#br0" timeOffset="4556">4944 529 68,'-5'19'31,"5"-19"-9,0 0-19,0 0-29,25 11-4,-25-11 1</inkml:trace>
</inkml:ink>
</file>

<file path=ppt/ink/ink4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0:38.9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 2030 10,'0'0'16,"-18"11"-1,18-11-2,-19 12 0,19-12-1,-15 10 1,15-10-1,0 0-1,0 0-1,0 0-2,0 0-2,0 0 0,26-19 0,-8 0-2,8-7-2,4-5-2,4-3 0,7-8-1,1-6 1,-3-4-1,-5-3 1,-7-1-1,-8 8 0,-10 5 2,-11 5-1,-13 10 0,-7 11 0,-7 12 0,-2 10 0,2 9 0,1 6 0,9 3 0,9 1 0,10 2 0,12-2 0,12 0 0,10 2 0,6 0 0,7 0 1,-2 3-1,1 1 0,-8 1 1,-7 2-1,-13-4 2,-12 1-2,-11-3 1,-7-3-1,-11-5 1,-11-5-1,-3-5 0,1-6 0,1-6 0,4-6 0,5-3 0,3-10-2,23 22-15,-16-37-7,26 13-5,6 2-3,5-3 1</inkml:trace>
  <inkml:trace contextRef="#ctx0" brushRef="#br0" timeOffset="581">607 1885 24,'0'0'26,"0"0"-7,0 0-2,19-10-1,-12-13 0,9 11-5,-6-15-6,7 6-1,-4-12-1,2 2 0,-5-2 0,-2-1-1,-5-3-1,-3 1-1,-5 1 1,-1 4-1,-7 4 1,1 4-1,-2 4 0,14 19 1,-26-21-1,26 21 0,-19 4 0,19-4 0,-12 26 0,7-2 0,4 4 0,-1 6 0,4 4 0,1 2 1,2 0-1,3 1 0,5-8 0,3 0 0,2 0 0,4-4 0,4-6 0,3-13 1,2-8-1,0-2 0,-2-2 0,-2-8 0,-2-15 0,-6-4-1,-4-7 1,-9 5 0,-3-2 0,-4-4 0,-3 5 0,-2 4 0,0 6 0,6 22 0,-12-21 0,12 21 0,0 0 0,-9 29 0,9-6 0,3 4 0,3 3 0,2 3 0,4-4 0,2 0 0,4 2 0,1-10 0,2 2 0,0-11 1,2-7-1,0-3 0,-1-6 0,-1-6 0,0-13 0,-1 1 0,-1-16 0,-1-4-1,-4-6 1,-2-16 0,-6-10 0,-3-9 0,-3-9 1,-3-5-2,-3 1 2,-1-3-1,-1 9 0,2 11 0,1 13 0,0 13 1,2 13-2,3 10 2,-2 11-1,2 19 0,0 0 0,0 0 0,3 21 0,1 10-1,-1 11 2,3 10-2,-1 12 1,3 8 0,0 11 0,2 5-1,0-3 1,1 0 0,7-4 0,1-5 0,2-7 0,0-9 1,2-8-2,-4-9 2,2-10-1,-1-10 0,-7-8 0,-13-15 0,26 7 0,-26-7 0,27-22 0,-14 1 0,2-5 0,-3-3 0,-2-6 0,-3 1 0,-6-1 0,-2 2-1,-6 6 1,-1 4 0,-3 6 0,11 17 0,-24-14 0,24 14 0,-17 5 0,17-5 0,0 0 0,10 17 0,6-17 0,4-3 1,7-7-1,7-8 0,6-4 0,3-6 0,-1 1 0,-5-5 0,-5 5 0,-6 3 0,-12 5 0,-14 19 0,4-16 0,-4 16 0,-29 14 0,11 1 0,3 6 0,6 5 0,7 2 0,8 3 0,9 0 0,8 2 0,6 1 0,5-1 0,1-2 0,-2-1 0,-6-4 0,-8-2 0,-9-4 0,-8-2 0,-12-3 0,-8-3 0,-6-5 0,-5-1 0,0-3-2,-4-10-14,14 0-10,19 7-5,-16-33 1,24 6-1</inkml:trace>
  <inkml:trace contextRef="#ctx0" brushRef="#br0" timeOffset="2303">2135 1572 3,'-7'16'25,"7"-16"-7,0 0-2,0 0 0,15-22 1,1 9-1,-6-14-2,11 1-4,-7-9-5,4-3-1,-7-7 0,2-5-1,-8-8-1,0-5-1,-7-6 0,-1-9-1,-3-1 0,-2 1 1,-1 0-1,3 8 0,-2 4 0,3 7 0,2 11 0,0 15 0,-1 5 0,1 9 0,3 19 0,-8-20 0,8 20 0,0 0 0,-19 15 0,19-15 0,-12 29 0,7-10 0,4 6 0,-2 1 0,3 0 0,1 8 0,1 6 0,-1 3 0,1 2 0,0 5-1,1 2 1,2 3 0,0 9 0,3-5 0,1 1-1,4 3 2,3-1-2,1 0 2,0-3-2,3-4 2,2-7-2,1-4 2,1-8-2,-1-7 2,-2-8-1,0-7 0,2-6 0,-2-8 0,-4-3 0,0-7 0,-3-8 0,1-2 0,-1-6 0,-2-7 0,-3-5 0,-1-2 0,-3 0 0,-2-1 0,-1 3 0,-2 2 0,0 3 0,-2 5 0,1 7 0,-1 4 0,2 17 0,-5-22 0,5 22 0,0 0 0,0 0 0,0 0 0,0 0 0,-1 15 0,2 8 0,3 3 0,0 6 0,1 6 0,2 0 0,1 2 0,3-4 0,2 1 0,2-4 0,2-6 0,1-6 0,2-5 0,2-6 0,3-5 0,-3-7 1,1-5-1,-2-6 0,-2-6 0,1-4 0,-6-8 0,-1-5 0,-5-9 0,-1-7 0,-4-5 0,-3-7 0,0-5 0,-5-5 0,2-4 0,-5-2 0,3 3 0,-3 1 0,1 5 1,2 0-1,-1 7 0,1 2 0,0 6 1,0 6-1,1 4 0,-3 2 0,1 1 0,-4 5 0,0 2 0,1 5 0,-1 5 0,2 2 0,1 5 0,7 19 0,-11-21 0,11 21 0,0 0 0,0 0-1,3 31 1,2-7 0,-2 7 0,4 11 0,1 6 1,-2 9-1,2 7 0,2 4 0,0 1 0,1 7 0,0 2-1,4-1 1,0 1 0,2 2 0,-2-1-1,3 0 1,-1 1 0,3-4-1,-1-5 2,1-5-2,1-6 2,1-8-2,1-9 2,-4-7-1,2-6 0,0-11 0,0-7 0,-3-7 0,2-5 0,-4-5 0,2-7 0,-1-2 0,-1-5 0,1-4 0,-4 1 0,-1-2 0,-2-4 0,-2 2 0,-3 0 0,-3-1 0,-1 1 0,-1-2 0,0 2 0,-1 0 0,1 0 0,0 6 0,0-1 0,0 5 0,0 16 0,1-24 0,-1 24 0,0 0 0,0 0 0,0 0 0,0 0 0,-4 21 1,4-4-1,1 2-1,1 5 1,-1 4 0,3 1 0,-1 2 0,2 2 1,1-2-2,1-1 2,-1-1-2,2-5 1,5-5 0,-13-19 0,28 25 1,-12-22-1,2-3 0,1-7 0,0-7 0,2-5 0,-3-8 0,0-6 0,-2-4 0,-1 1 0,-4 0 0,-1 3 0,-4 4 0,-1 6 0,-5 23 0,3-21 0,-3 21 0,0 0 0,-1 25 0,1-6 0,1 5 0,2 4 0,2 3 0,5 0 0,1-2 0,4-3 0,4-2 0,2-3 0,4-7 0,0-2 0,3-5-2,-7-11-12,5 3-9,-5-8-7,-12-7-1,-5-3 1</inkml:trace>
  <inkml:trace contextRef="#ctx0" brushRef="#br0" timeOffset="4306">2822 859 20,'0'0'24,"1"-19"-1,17 7-8,14 0-1,6-11-3,15 8-5,2-4-2,11 3 1,1 0-2,2 10 0,-6-5-1,-5 4-1,-9 7-3,-12-3-8,-6 5-8,-13 3-7,-18-5 0,0 0 0</inkml:trace>
  <inkml:trace contextRef="#ctx0" brushRef="#br0" timeOffset="4637">2180 999 17,'0'0'23,"0"0"1,0 0-8,19-16 0,7 6-2,15 1-5,-1-3-5,10 3-1,2-1-2,-4 1-15,1 1-8,-2 3-5,-13-2 0,-2 3 1</inkml:trace>
  <inkml:trace contextRef="#ctx0" brushRef="#br0" timeOffset="4847">2704 919 19,'-16'0'16,"16"0"-13,0 0-13,0 0-5</inkml:trace>
  <inkml:trace contextRef="#ctx0" brushRef="#br0" timeOffset="5298">3853 1147 15,'0'0'18,"0"0"-3,0 0 1,0 0 0,18-7 0,-15-10-2,-3 17-2,20-33-3,-9 13-3,-3-10-1,3 3-2,-4-10 0,3-4-2,-2-8 0,-2-6 0,-1-5 0,-3-9-1,-1-11 0,-2-5 1,-4-1-1,-2 3 0,-2 2 0,-1 7 0,-3 6 0,-2 15 0,-1 11 0,0 14 0,-3 11 0,2 10 0,0 7 0,0 9 0,5 8 0,2 9 0,5 5 0,5 9 0,2 8 0,2 8 0,3 6 0,3 5 1,-1 4-1,1 2 0,0 4 0,-1 1-1,0 0 1,0 0 0,3 1 0,-1-3-1,2 0 1,3-1 0,2-6 0,3-9 0,3-5 0,2-8 0,0-11 0,3-8 1,-3-11-2,0-10 2,-1-9-1,-2-8 0,0-7 0,-2-6 0,-4-6 0,1-4 0,-3-3 0,-4 0 0,-3-2 0,-3 1 0,-2 3 0,-3 1 0,-1 4 0,-3 6 0,1 4 0,3 19 0,-6-22 0,6 22 0,0 0 1,0 0-1,-10 20 0,7-1 0,1 4 0,2 3 0,0 3 0,2-1 0,3 1 0,1-1 0,4-6 0,1-1 0,4-7 0,1-4 0,-2-6 0,9-6 0,-2-5 0,2-9 1,-1-4-1,-1-6 0,-3-4 0,0-2 0,0-1 1,-10 2-1,-2 3 0,-3 5 0,-1 8 0,-2 15-1,0 0 1,0 0 0,0 0 0,0 0 0,-5 33 0,7-7 0,-1 5 0,4 2 0,2-1 0,3 1 0,-1-2 0,4-3 0,3-4 1,0-6-1,4-8 0,1-7 0,0-4 0,0-8 0,0-7 0,-3-4 0,-4-8 0,-6-3 0,-4-4 0,-9 1 0,-8-1 0,-8 6 0,-7 3 0,-4 7 0,0 2 0,-2 8 0,3 4 0,5 3 0,5 2 0,7-2 0,14 2 0,0 0 0,0 0 0,3-20 0,-3 20 0,29-18 0,-8 8 0,2 3 0,1 0 0,0 4 0,2 4 0,0 6 0,-2 5 0,-3 6 0,-2 6 0,-2 4 0,-3 3 0,-1 2 0,-5 3 0,0-3 0,-5-2 0,2-4 0,-1-6 0,-3-4 0,-1-17 0,7 18 0,-7-18 0,11-16 0,-1-5 0,3-6 0,0-4 0,4-7 0,3 0 0,-1 3 0,-1 2 0,0 9 0,-4 10 0,-14 14 0,24 2 0,-24-2 0,20 33 0,-12-7 0,3 3 0,1 2 0,2 2 0,2-4 0,4-1 0,4-6 0,2-3 0,3-8 0,2-8 0,-1-4 0,3-8 0,-3-7 0,-2-3 0,-2-5 0,-7 0-1,-11-5-15,0 1-9,-8 2-3,-11-2-3,-7 4 1</inkml:trace>
  <inkml:trace contextRef="#ctx0" brushRef="#br0" timeOffset="6990">3659 626 24,'-26'-4'29,"12"-6"1,14 10 0,21-25-12,8 8-7,19 7-5,9-4-2,9 4-1,5 1-2,2 0-1,-3 4 0,-6 2 0,-9 1 0,-9 4 1,-11-1-2,-12 5 0,-2 6-12,-21-12-8,9 20-7,-9-20-3,0 25 1</inkml:trace>
  <inkml:trace contextRef="#ctx0" brushRef="#br0" timeOffset="7301">4262 855 54,'0'0'31,"0"0"0,0 0-2,0 0-19,0 0-8,0 0-14,0 0-16,0 0-2,20 2-2,-20-2 1</inkml:trace>
</inkml:ink>
</file>

<file path=ppt/ink/ink4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20T01:48:49.2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84 424 37,'-5'-15'26,"5"15"-3,0 0-2,0 0-4,0 0-4,-16-9-6,16 9-7,0 0-1,0 0 1,0 0 0,0 0 0,0 0 0,16-2 0,-1-6 1,3-3-1,2-3 1,5-3-1,1-7 0,-2-2 0,0-4 0,-1-1 0,-6 0 0,-3 0 0,-7 1 0,-2 2 0,-5 0 0,-3 6 0,-6 3 0,-1 1 0,10 18-1,-30-20 1,13 13 0,-4 5-1,0 4 1,-1-1-1,1 6 1,-3 4 0,3 3 0,0 3 0,2 0-1,3 4 2,1 2-2,4 3 1,3 2 0,2-1 1,5 3-1,-1 1 0,5 2 0,3-2 0,4 2 0,4-3 0,1-1 0,3 1 0,3-8 0,1 1 1,4-4-1,4-3 0,-3-4 0,5-2 1,1-5-1,3-3 0,4-2 0,-5-7-14,10 0-10,3 2-5,-8-9 2,5 4-1</inkml:trace>
</inkml:ink>
</file>

<file path=ppt/ink/ink4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20T01:48:50.2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344 341 14,'0'0'27,"-15"19"-1,15-19-1,0 0-9,0 0-3,0 0-4,0 0-6,0 0-3,19 6 1,-19-6 0,31-25-1,-16 6 0,3-4 1,-3-1-1,2-2 0,-8-2 0,3 0 0,-8 1 0,-1 0 0,-3 2 0,-3 2 0,-3 2 1,-6 2-1,4 3 0,-10-3 0,1 10 0,-7 4 0,-2 3 0,-3 6-1,-6 5 1,-1 1 0,-2 6 0,-1 8-1,2-3 1,0 2 0,5 2 0,5-1 0,6 2 0,6 0 0,6 2 0,4-1 0,5-1 0,7 0 0,1 2 0,6-4 0,2-1 0,3 0 0,3-2 0,1-4 0,2-1 0,3-2 1,1-2-1,-3-3 0,2-2 0,-1-2 0,1-5 0,1 0 0,-1-3 0,-4-4 0,-3 0 0,4-4-1,3 4-11,-7-3-7,-2-2-8,5 6 1,-24 6 0</inkml:trace>
  <inkml:trace contextRef="#ctx0" brushRef="#br0" timeOffset="661">732 500 22,'-20'-12'26,"20"12"1,-18-16-4,6 1-6,12 15-5,-19-25-5,19 25-7,-12-24 1,12 24-1,-5-30 0,7 14 0,3-1 1,4-1-1,4 1 0,5-1 0,4 3 0,0 2 0,4 5 0,-3 1 0,-1 7 0,1 3 0,-5 6 0,0 1 0,-6 8 0,-2 3 0,-3 3-1,-5 6 2,-4 1-2,-5 4 1,-3 2 0,-4 0 0,-3 0 0,-2-3 0,2-2 0,-1-4 0,3-4 0,3-4 0,12-20 0,-14 26 0,14-26 0,0 0 0,0 0 0,0 0 1,29 5-1,-6-12 0,4-2 0,6-1 0,5-2 0,5-4 0,4 4 0,-6-2 0,0 3 0,-8 2-1,-4 2 1,-8 4-2,-4 5-11,-17-2-7,0 0-7,0 0 1,-34 14-1</inkml:trace>
  <inkml:trace contextRef="#ctx0" brushRef="#br0" timeOffset="1452">60 388 36,'0'0'21,"0"0"-1,0 0-1,0 0-3,0 0-4,0 0-3,24-17-7,-5 10-1,7-4 0,7-1-2,10 4-12,0-5-7,2-2-8,5 4 1,0-6 0</inkml:trace>
</inkml:ink>
</file>

<file path=ppt/ink/ink4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1729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3263 1205 39,'0'0'27,"-3"22"1,3-22-2,8 17-13,3 0-13,-11-17 0,31 33 1,-12-16-2,2 8 1,2-1-1,-5-5 1,-1 13 1,-9-6-1,-3 2 0,-5 6 0,-8-1 0,-5 5 0,-5-2-1,-4 0 1,-9-3-1,-3-5 1,5-8-1,-1-2 1,-1-10-1,4-6-12,-4-12-9,2-15-5,10-2 0,-1-15 1</inkml:trace>
  <inkml:trace contextRef="#ctx0" brushRef="#br0" timeOffset="4096">2989 831 43,'8'-62'26,"10"0"1,-1-6-2,12-1-17,9 7-9,3 4 1,5 6-1,-1 7-1,-3-1-10,-4 15-11,-4 1-4,-19 1 2,-5 9-1</inkml:trace>
  <inkml:trace contextRef="#ctx0" brushRef="#br0" timeOffset="4306">2557 412 39,'-34'12'7,"9"-5"-6,25-7-2,0 0-24</inkml:trace>
</inkml:ink>
</file>

<file path=ppt/ink/ink4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4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357 94 10,'0'0'25,"17"-1"0,-17 1 1,0 0-11,0 0-4,0 0-2,0 0-3,0 0-2,-28 12-3,12-9 0,-5 1-1,-2-3 1,-2 1-1,-3 0 0,-1-2 0,-2 0 1,2 0-1,0-2 0,2 0 0,4 1 0,4-3 0,3 2 0,16 2 0,-21-6 0,21 6-1,0 0 1,0 0 0,0 0-1,0 0 1,-12 17 0,12 5 0,2 9 0,1 14 0,0 14 0,2 10-1,0 8 2,1 3-2,1 11 1,1 2 0,-2 0 0,3-3 0,-1-6 0,1-1 0,-1-9 0,0 0 0,1-15-1,-3-9 1,0-9 0,-2-10 0,-1-7 0,-3-24 0,3 23 0,-3-23 0,0 0 0,0 0-1,0 0 0,7-19 1,-7 19-1,19-23 0,-3 13 1,8-2-1,5 0 1,7 0 0,6 0 0,5 0 0,0 3-1,1 0 1,-6 4 0,-5 0 0,-9 0-9,-4 3-13,-8 6-4,-16-4 0,0 0 1</inkml:trace>
  <inkml:trace contextRef="#ctx0" brushRef="#br0" timeOffset="911">687 722 24,'-23'-4'27,"23"4"0,-19-6-1,19 6-9,0 0-9,0 0-2,-15-13-8,15 13 1,0 0-1,2-15 1,-2 15-1,0 0 1,11-21 0,-11 21 1,17-15 0,-17 15 0,29-12-1,-8 7 1,3 3 0,3 2 0,2 3 0,2 6 0,0 5 0,-4 3 0,-3 4 1,-7 6-1,-11 8 1,-6 4-1,-5 3 1,-8 1-1,-8-4 1,2-1-2,-5-3 2,3-6-1,6-10 0,1-5 0,14-14-1,-17 8 1,17-8 0,2-15-1,-2 15 1,16-45-1,-1 11 0,4 1 1,9-5 0,4 0 0,3-3 0,4-1 0,2 1 0,-3 12 0,-1 3 0,-4-4 0,-7 6 1,-7 4-1,-6 4 1,-13 16 0,8-19-1,-8 19 1,0 0 0,-19-5 0,19 5-1,-29 14 1,11 0-1,-11 3 0,8 4 0,-4 4-1,-5 3 1,9 1 0,-2 6-1,9-9 1,7 8 0,7-1-1,3-2 1,9-2-1,9-1 1,-4-6-1,9-5 1,-1 6-1,-1-15 1,5-2 0,-3-5 0,-4-4-3,3-1-17,-3 4-6,-7-8 0,-1 4 1</inkml:trace>
  <inkml:trace contextRef="#ctx0" brushRef="#br0" timeOffset="1983">1684 531 43,'0'0'25,"0"0"1,-7-16-7,7 16-10,0 0-5,-3 31-3,1-7-1,1 5 0,1 4 0,0 7 0,3 5 0,0 1 0,2 1 1,0-1-1,3-3 0,0-1 0,2-4 0,-1-2 0,1-10-1,-2-4 1,0-5 0,-8-17 0,12 19 0,-12-19-1,0 0-11,14-10-7,-14-5-7,0 15 1,7-37-1</inkml:trace>
  <inkml:trace contextRef="#ctx0" brushRef="#br0" timeOffset="2353">1729 775 40,'0'0'26,"-18"-13"0,18 13-6,0 0-10,0 0-2,0 0-8,0 0-1,0 0 1,15-7-1,-1 8 0,6 1 1,5-2 0,6 0 0,6 2 0,8-4 0,2 0 0,5-1 0,1-2 0,2 1 0,-2-3 0,-1 2 0,-5-2 0,-3 0 0,-7 2 0,-5 0 0,-4 2 0,-6-1 0,-4 2 0,-4 1 0,-14 1 0,21-2 0,-21 2 0,0 0 0,18 2-1,-18-2-7,0 0-8,0 0-8,0 0-1,0 0 0</inkml:trace>
  <inkml:trace contextRef="#ctx0" brushRef="#br0" timeOffset="2784">2404 539 26,'0'0'25,"0"0"0,0 0-1,0 0-10,0 0-5,19 2-4,-1 3-6,3 2 0,3 3 0,4 2 1,-1 0 0,2 4 0,-3 1 0,-3 2 0,-4 0 1,-6 2-1,-6 1 1,-7 2 0,-8-5-1,-5 4 1,-4 6 0,-4-1-1,0-1 0,2-3 0,1 0-7,2-5-11,3-1-9,8-3 1,5-15-1</inkml:trace>
  <inkml:trace contextRef="#ctx0" brushRef="#br0" timeOffset="3325">3244 369 38,'0'0'26,"0"-23"0,0 23-6,-18-12-9,2 9-5,-2 4-6,-3 4 1,-8 4-1,7 3 0,-6 4 0,1-1 0,4 2-1,0 1 1,9 1-1,9-2 0,5-2 0,7 1 1,9-2-1,8-1 0,2 1 1,8 2 0,-4-2 0,1-1 0,5 3 0,-6-1 0,-2 3 0,-2 1 0,-4 1 0,-4 1 1,-7 1-1,-4-1 1,-9 1 0,-8 4 0,-6-5-1,-5 1 1,-3-8 0,-3 5-1,-1-12 0,-1 9 0,2-15 0,1 3 0,0-4 0,3-4 0,2 4 0,7-14-3,-1 8-8,10-12-9,5 18-7,10-31 2,6 14-1</inkml:trace>
  <inkml:trace contextRef="#ctx0" brushRef="#br0" timeOffset="3896">3307 100 51,'-13'-16'26,"13"16"1,0 0-2,-2-19-22,2 19-4,30-7 0,-8 4 0,14-2 0,4-1 1,10 1-1,3-2 1,4 0 0,-1 1 0,-5 0 0,-8 1 0,-7 2 0,-9 1 0,-9 0 0,-18 2 0,19 11 0,-19-11 0,4 22 0,-1-5 0,2 7 0,-1 7 0,1 7 0,3 6 0,-1 5 0,1 7 0,0 2 0,2 1 0,-2-1 0,1-1 0,3-3 0,-1-6 0,2-7 0,-2-3 0,1-10 0,-4 0 0,-3-13 0,-4 4 1,-2 0-1,1-19 1,-21 26-1,3-21 0,-6 12 0,-6-5 0,-2 6 1,-5-6-1,-2-7 0,-1-5-6,3 1-15,9 12-6,-1-20 1,15-5-1</inkml:trace>
</inkml:ink>
</file>

<file path=ppt/ink/ink4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26 222 30,'0'0'26,"-13"-16"-1,13 16-3,0 0-9,-14-26-2,14 26-7,1-16-4,-1 16-1,8-21 1,-8 21-1,24-24 1,-3 12 0,4 1-1,4 1 1,3 3-1,3 2 1,2 6 0,-1 6-1,-4 5 1,-3 8 0,-3 6 0,-9 9 0,-7 6 1,-10 5-1,-8 3 0,-8-1 1,-7-2-1,-4-3 0,-2-6 1,0-6-1,3-8 0,0-8 0,7-4 0,3-8 0,16-3 0,-15-12-1,15 12 1,7-35-1,6 11 1,8-6 0,5-4-1,6-7 1,6 0 0,3-5 0,2-1 0,2 4 0,-4 1 0,-3 2 0,-4 5 0,-6 5 0,-6 4 1,-6 9-1,-16 17 1,7-25-1,-7 25 1,-18-5-1,18 5 1,-29 14-1,8-2 0,2 7 0,-4 6 0,1 3-1,2 5 1,6 5 0,-2 2-1,4 2 1,7 2 0,4-6-1,4 2 1,7-5 0,6-2-1,-3-5 1,11-4 0,3-5 0,4-5-1,1-5 1,0-5 0,1-6-2,-1-3-16,5-2-9,-16-11 2,3 4-1</inkml:trace>
</inkml:ink>
</file>

<file path=ppt/ink/ink4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 65 32,'0'0'26,"-16"-4"2,16 4-4,0 0-12,0 0-4,0 0-5,0 0-4,0 0 1,0 0-1,21-1 0,-3 1 0,3 0 0,3-2 1,5-2 0,7-1 0,3 0-1,-1-2 2,-1-2-1,1 4 0,-6-4 0,1 6 0,-7-4 0,-8 3 0,-18 4 0,24-3 0,-24 3-3,0 0-12,0 0-9,0 0-2,0 23 0,0-23 0</inkml:trace>
  <inkml:trace contextRef="#ctx0" brushRef="#br0" timeOffset="361">48 332 35,'-17'5'27,"17"-5"1,-23 6-3,23-6-11,0 0-11,0 0-4,21 0 0,0 0 1,4 0-1,10-2 0,4-2 1,5 1 0,3-1 0,-1-1 0,0 2 0,-6-1 0,-4 1 0,-5 3-11,-7 3-13,-24-3-3,25-5 1,-25 5 0</inkml:trace>
</inkml:ink>
</file>

<file path=ppt/ink/ink4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443 153 33,'21'-21'25,"-21"21"0,13-29-4,-13 29-11,4-28-4,-4 28-6,-4-25 1,4 25 0,-21-25-1,6 15 0,-4 2 1,-4 2-1,-6 6 0,-8 2 0,-4 7 0,-1 4 0,-1 5 0,-1 4 0,5 2-1,5 4 1,8 1 0,12 0-1,9 0 1,8-1 0,5 1-1,8-5 1,17-1 0,1-4 0,5-2-1,1-3 1,4-2 0,-2-2 0,4-1 0,0-1 0,-9 1 0,-3 3 0,0 0 0,-5 2 0,-5 5 0,-4 1 0,-6 1 0,-6 5 0,-8 0 1,-5 1-1,-6 1 0,-5 1 1,-8-3-1,-4-2 1,-6-3-1,-1-3 1,-7-4-1,-5-3 0,-5-5 1,5-4-1,2-2 0,3-5 0,1 0 0,7-4 0,5 2-3,8-1-16,4-4-7,17 12 1,-26-26-1</inkml:trace>
</inkml:ink>
</file>

<file path=ppt/ink/ink4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573 1078 39,'0'0'27,"-26"-16"0,10 4-8,16 12-6,-16-15-1,16 15-8,-6-15-4,6 15 0,4-19-1,-4 19 1,21-23-1,0 10 1,5 1 0,5 1-1,4 5 1,1 0 0,-1 8 0,-1 5 0,-5 7 0,-8 6 0,-9 11 0,-11 5 0,-12 4 0,-12 4 1,-4 4-1,-7-2 0,-2-3 0,1-5 0,4-7 0,4-7 0,11-9-1,16-15 1,0 0 0,13-20-1,12-6 1,9-8 0,7-6 0,9-8 0,1-1 0,4-3 0,0 2 0,-5 2 0,-8 4 1,-5 6-1,-11 4 0,-11 8 1,-7 6-1,-8 20 0,-10-21 1,-6 21-1,-5 7 0,-3 8 0,-1 4 0,4 7 0,-3 5 0,3 3 0,5 5-1,3 1 1,7-1-1,7-1 1,6-4 0,6-3-1,1-5 1,9-6 0,6-8-1,2-3 1,-2-6 0,-2-8-10,-1-2-12,-7-1-5,-19 8 1,13-28 0</inkml:trace>
  <inkml:trace contextRef="#ctx0" brushRef="#br0" timeOffset="751">286 398 45,'8'-19'26,"-8"19"0,10-26-1,-10 26-25,-21-9 1,3 9-1,-6 6 1,-5-1-1,-10 3 0,8 1 1,-3 1-1,10 0 0,-2-3 0,-1 2 0,11-1 0,16-8 0,-7 28-1,2-6 1,5 7 0,0 14 0,0 10 0,12 11 1,-11 9-1,4 10 1,-3 6-1,6 7 1,-6 1 0,6-1-1,5-2 0,-5-4-1,6-10 1,-6-6 0,8-13 0,-8-9-1,10-9 1,-10-11 0,-3-8 0,1-8 0,-6-16 0,12 17 0,-12-17-1,21-5 1,-5-4 0,8-1 0,5-2 0,8-2 0,5 0 0,5 4 0,0 2 0,4 4-5,-2 4-18,-10-3-2,1 3 0,-11-11 0</inkml:trace>
  <inkml:trace contextRef="#ctx0" brushRef="#br0" timeOffset="1512">1604 1090 40,'-13'-21'25,"13"21"0,0 0-6,-16-22-5,16 22-4,0 0-8,0 0-2,0 0-1,0 0 1,0 0-1,18-3 1,3 3-1,6-2 1,10 0-1,7-1 1,6-2 0,7-1 0,5 1 0,3 0 0,-2 0 0,-2 0 0,-4 1 0,-7 1 0,-5 0 1,-8 1-1,-13 0 0,-4 0 0,-20 2 0,21-1 0,-21 1 0,0 0 0,14-5 0,-14 5-6,0 0-10,16-4-8,-16 4-2,0 0 0,-6-17 0</inkml:trace>
  <inkml:trace contextRef="#ctx0" brushRef="#br0" timeOffset="2033">1541 730 27,'0'0'26,"-8"15"0,8-15-1,-18 26-14,17-2-5,-2 0 1,4 12-3,1 0-3,3 10-1,1-1 0,2 3 1,4 0-2,-4 0 1,1 0 0,-4-2 0,5-3 0,-5-5 0,3-4-2,-2-8-13,4-11-10,11-5-2,-3-18 1,14-6-1</inkml:trace>
  <inkml:trace contextRef="#ctx0" brushRef="#br0" timeOffset="2474">2355 723 63,'0'0'28,"-17"0"-1,17 0-8,0 0-20,0 0 1,18 22-1,3-6 1,3-4-1,9 5 2,2-2-2,4-3 2,3 7-1,0-7 1,-3 0-1,-4 2 0,-6 0 0,-3 1 0,-5 0 1,-10 3-1,-8 2 0,-7 2 1,-13 2 0,-5 6-1,-4 0 1,-5 1-1,-3 0 0,1 0 0,2-5 0,7-6-1,3-4-12,21-16-13,0 0-2,0 0 1,9-21-1</inkml:trace>
  <inkml:trace contextRef="#ctx0" brushRef="#br0" timeOffset="3065">3512 574 34,'0'0'25,"3"-27"1,-3 27-3,-3-24-13,3 24-5,-26-12-5,5 12 1,-3 5-1,-2 2 0,0 5 1,0 3-2,4 0 1,4 3-1,7-1 1,7 0-1,6 2 1,-2-19-1,29 31 1,-5-13-1,5-4 1,3 7 1,2 1-1,-1 0 1,-1 1 0,-8 2 0,-3-1 0,-8-3 0,-10 8 0,-8-7-1,-9-1 1,-9-1-1,-4-1 1,-7-5 0,-5-2-1,2-5 0,-2-6 0,2-2 0,7-4 0,2-4 0,6-5-1,22 14-9,-18-29-9,16 9-7,14-3 0,2-13 0</inkml:trace>
  <inkml:trace contextRef="#ctx0" brushRef="#br0" timeOffset="3565">3578 135 49,'0'0'26,"0"0"0,9-18-2,12 9-24,10-3-1,9-2 0,10 1 1,9-3-1,2 2 1,0 2 0,-1 4 0,-8 1 0,-9 5 0,-11 4 0,-7 8 0,-11 6 1,-3 4-1,-7 9 0,-1 11 0,-3 8 0,3 7 0,4 8 0,-1 4 0,2 3 0,0 7 1,5 0-1,-2-1 1,7-6-1,-3-1 1,1-6-1,0-5 1,0-6-1,-1-10 0,-3-6 1,-5-6-1,-4-6 1,-8-7-1,5-17 1,-30 20-1,1-15 1,-7-1-1,-7-2 0,-9-1 0,-5 1 1,-2 1-1,-4 1 0,3 4-2,5-1-18,7-3-5,14 1-2,5-14 0</inkml:trace>
</inkml:ink>
</file>

<file path=ppt/ink/ink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30.2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 62 47,'0'0'26,"4"-24"1,-6 3-6,2 21-8,-5-17-7,5 17-6,0 0 0,0 0 0,0 0 0,2 27-1,4 6 2,2 1-2,-1 18 2,-1 5-1,3 4 0,-5 20 0,3-2-1,1 7 1,0 4 0,4 3 0,4-5 0,0 6-1,5-1 1,0-7 0,1-5 0,-1-7 0,-5-5 1,-1-10-1,-4 0 0,-3-19 0,-3-9 0,0-16-3,-5-15-18,0 0-4,0 0-3,8-22 2</inkml:trace>
</inkml:ink>
</file>

<file path=ppt/ink/ink4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92 223 11,'0'0'25,"-21"-11"1,21 11-3,-23-13-6,9 1-6,14 12 0,-23-26-6,13 7-5,9 0 0,2-1 0,9-1 0,6-3-1,5 3 1,5 2 0,-2 6 0,5 8 0,2 8 0,-9 9 0,4 10 0,-13 16 0,1 7 0,-9 8 0,3 2 0,-8 3 0,2-5 0,8-5 0,-4-8-1,13-11 1,-1-12 0,13-12 0,-1-10-1,9-14 1,-2-7 0,-5-11 0,-3-8 0,-5-6 0,-6-1 1,-7 2-1,-6 2 0,-5 6 0,-3 9 1,-2 5-1,-1 10 0,6 18 1,0 0-2,0 0 1,0 0 0,-3 24 0,7 1 0,1 10 0,2 6 0,-1 5 0,2 4 0,-1 3 0,-1 0-1,1 2 2,1 3-1,1 4 1,3-2 0,-1 2-1,2 0 1,0 1-1,-1 6 1,0 1 0,-4-3-2,1 0 2,0 2-2,0-3 1,-1 3 0,-1-4 0,-1-5 0,-1-7 0,3-1 0,-5-4 0,1-14 0,-4 1 0,-4-5 0,4-11 1,-8 4-1,8-23 1,-19 25-1,4-21 1,-4 11-1,-5-15 0,-4 4 1,-2-4-1,-6 0 0,-2 0 0,-3-18-1,3 18 1,-3-17 0,0 9-1,-3-16 1,10 0-1,2-17 1,8-6-1,3-6 1,10-14-1,9-8 1,13-9 0,12-6 0,1 0 0,10-3 0,1 0 0,12-1-1,-2 1 1,2 4-1,0 5 1,-4 7-1,-3 8 0,-6 11 0,-5 12 1,-8 15 0,-10 10-2,-11 21-18,0 0-6,0 0 1,-17 22-2</inkml:trace>
</inkml:ink>
</file>

<file path=ppt/ink/ink4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178 322 38,'-15'5'26,"15"-5"0,-17-2-10,17 2-6,0 0-1,0 0-8,0 0-1,0 0 0,0 0 0,16 7-1,-2-9 1,6-1 0,5-2 0,6-2 0,3 2 0,5-2 0,1 2 0,0-2 0,1 0 0,-4 2 0,-8 1 0,-5 3 0,-6-1 0,-18 2 0,19-2 1,-19 2-1,0 0 0,0 0 0,0 0-8,-16 19-11,16-19-7,-18 19 1,18-19-1</inkml:trace>
  <inkml:trace contextRef="#ctx0" brushRef="#br0" timeOffset="451">26 677 27,'-16'15'26,"16"-15"-2,0 0 2,0 0-16,-10 18-1,10-18-5,0 0-4,29 3 0,-8-5 0,5 2 0,8-5 0,8 2 0,5-4 0,6 2 0,0-4 0,4 2 0,-6-1 0,-2-1 0,-7 2 0,-7 2 0,-7 0 0,-7 2-1,-21 3-16,19-11-9,-19 11 0,0 0 1</inkml:trace>
  <inkml:trace contextRef="#ctx0" brushRef="#br0" timeOffset="942">1106 146 42,'-20'-15'27,"20"15"-1,-21-27-4,16 8-13,15 1-5,8 0-4,6 2 0,7 2 0,3 4 0,3 5 0,0 8 0,-3 9 0,-5 9 0,-10 6 0,-6 11 0,-6 5-1,-7 5 2,-2 2-2,-3-2 1,2-3 0,1-7 0,7-6 0,5-8 0,8-12 0,4-7 0,4-11 0,5-12 0,-1-6 0,-1-8 0,-1-10 0,-6 1 0,-4-2 1,-7 2-1,-7 2 0,-4 4 0,-5 6 0,0 7 0,5 22 0,-13-26 0,13 26 0,0 0 0,0 0 0,0 0 0,3 17 0,4 4 0,-1 6 0,1 4 0,-1 9 0,2 3 0,-1 3-1,-1 5 1,0-1 0,1 2 0,1-1 0,0 1 0,0 3 0,2 0 0,-2-2 1,-2 0 0,2 0 0,-1 1-1,1-3 1,-2 1-1,4-6 2,-5-1-2,3-1 0,-3 1 0,1-2 0,-4-4 0,-1 1 0,-1-1 0,0-3 0,-1 0 0,-1-5 0,-1-2 0,-2-1-1,2-4 1,-5-3 0,1-3 0,-4-2 0,11-16 0,-26 26 0,10-16 0,-2-1 0,-4-1 1,-4-3-1,-6 0 0,-2-3 0,-5-2 0,-1-3 0,-2-4 0,2-7 0,1-3 0,7-5 0,2-9 0,9-7 0,5-3-1,3-7 1,10-4 0,6-6 0,7-2 0,11-6 0,8 1-1,7-12 0,10 1 1,8-1-1,5 0 0,6 3 0,4 2 1,-3 8-1,-4 4 1,-7 17 0,-7 2 0,-9 12 0,-10 3-4,-11 11-19,-18 15-3,0 0 0,0 0-1</inkml:trace>
</inkml:ink>
</file>

<file path=ppt/ink/ink4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27,'14'0'28,"4"1"-3,2 10-9,-8 6-3,7 7-11,-2 7-1,-6 5-1,-6 6 1,-10 3-19,-10 12-6,-8-2-2,90 3-1</inkml:trace>
</inkml:ink>
</file>

<file path=ppt/ink/ink4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19 508 30,'-3'-19'22,"-3"-2"-2,6 21 0,-7-31-4,7 31-2,-3-17-2,3 17-5,0 0-7,0 22 1,0 2-2,3 5 1,-1 8 0,3 6 0,1 0 0,1 3 0,1-3 0,0-3 0,1-6 0,0-6 1,-1-8-2,-8-20-14,0 0-8,0 0-3,14-17 0,-15-15-1</inkml:trace>
  <inkml:trace contextRef="#ctx0" brushRef="#br0" timeOffset="280">52 239 1,'0'0'14,"-15"-21"-4,15 21-16,0 0-7</inkml:trace>
  <inkml:trace contextRef="#ctx0" brushRef="#br0" timeOffset="430">447 241 27,'10'-31'28,"-9"10"0,-4-5-6,3 26-7,-5-41-2,4 22-4,1 19-9,-16-33 0,3 16 0,0 2 0,-2 4 0,-1 3 0,-2 6 0,-1 2 0,3 5 0,-3 5 0,1 6 0,2 5 0,1-2 0,5 12-1,4 5 2,3 7-2,3 5 2,5 4-2,4 3 1,3 1 0,0 13 0,3-10 1,1-1-2,0-4 2,-1-1-2,-1-3 2,-1-4-2,-1-4 2,-1-8-2,-3-6 2,0-6-1,-8-22-2,15 24-13,-15-24-9,0 0-2,14-31 0,-16 5 0</inkml:trace>
  <inkml:trace contextRef="#ctx0" brushRef="#br0" timeOffset="841">329 683 25,'-19'-21'28,"19"21"0,-13-18-1,8 2-12,5 16-2,16-21-7,4 11-6,6 0 0,6-1-1,8 6-12,-4-2-8,4 4-5,-3-1 0,-8 1-2</inkml:trace>
  <inkml:trace contextRef="#ctx0" brushRef="#br0" timeOffset="1101">870 497 17,'-18'-14'28,"18"14"0,-13-20 0,9 4-13,4 16-2,4-24-2,-4 24-11,25-22 1,-9 13-1,6 2 0,6 0 0,3 6 0,1 1 0,2 5 0,-4 7 0,-4 7 0,-3 5 0,-7 5-1,-8 6 2,-6 4-2,-9 1 1,-4-1 0,-4-4 0,2-2 0,-1-6 0,1-5 0,3-6 0,10-16 0,0 0 0,0 0 1,0 0-1,23-17 0,-5-4 0,1-6 0,4-4 0,1-9 0,2 0 0,-2-1 0,-1 0 0,-4-1 0,-3 8 0,-5 3 0,-3 5 0,-4 7 0,-4 19 0,-10-15-1,-5 17 1,-1 8 0,0 5 0,-2 8 0,1 4 0,0 4 0,3 4 0,4 3 0,5 1 0,4-3 0,2 0 0,9-5 0,5-3 1,6-7-1,11-2-5,-5-19 1,14 8-3,-14-22-15,14 6-7,-17-18 0,10 4 0</inkml:trace>
  <inkml:trace contextRef="#ctx0" brushRef="#br0" timeOffset="1732">1574 387 13,'0'0'28,"-16"0"-1,16 0 1,0 0-17,3-19-10,12 12-1,6-1 1,11 1-1,3-4 0,6 3 0,1-1 0,-2 2 1,-1 0-1,-2 2 0,-5 0 0,-9 7-5,-23-2-11,21-2-9,-21 2 1,0 0-2</inkml:trace>
  <inkml:trace contextRef="#ctx0" brushRef="#br0" timeOffset="1993">1464 657 6,'0'0'27,"-14"18"0,14-18-13,19-4-1,5 1-2,0-13-2,9 2-8,7-1-1,5-2 0,4-1 0,-1 3 0,-1-2 1,-5 3-2,-7 7-2,-9-7-10,-5 11-5,-21 3-4,0 0-2,7-19-2</inkml:trace>
  <inkml:trace contextRef="#ctx0" brushRef="#br0" timeOffset="2273">1700 0 16,'0'0'26,"0"0"1,-24 3-11,22 18-3,-8-4-4,6 18-8,0 11-1,-4 9 0,2 5 0,-4 6-1,2 4 1,-3 3 0,-1 7 0,1-7 0,1-3 0,2-4 0,2-4 0,-1-5 0,3-11 0,2-6 0,7-4-8,-2-16-13,-3-20-3,21 7-1,-3-24 0</inkml:trace>
  <inkml:trace contextRef="#ctx0" brushRef="#br0" timeOffset="2644">2070 203 10,'6'-16'27,"-6"16"-2,5-19-9,-5 19-1,0 0-3,0 0-6,0 0-6,-2 35-1,-3-6 2,2 4-2,0 5 1,3 1 0,3 4 0,5-1 0,7-15 0,3-4 0,3-6 0,1-9 0,4-4 0,0-8 0,-2-8 1,-1-8-1,-1-6 0,-2-5 0,-3-2 0,-2-6 0,-4-3 0,-1 10 0,-4-1 0,-1 10 1,-2 3-2,-3 20 2,4-28-2,-4 28 1,4 19 0,1-2 0,2 11 0,2 3-1,1 10 1,3 2 0,-2 16 0,2-1 0,-1-6-1,-4 7 2,0 2-2,0 3 2,0 3-1,-2 0 0,2-1 0,0-1 0,0 1 0,1-6 0,-1 0 1,0-3-1,-2-5 1,1-3-1,-3-2 1,0-2 0,-3-6-1,-2-1 1,-3-7-2,-2-3 1,-4-6 0,-3-5 0,-3-5 0,-3-3 0,-7-7-1,-5-6 1,-3-3 0,-3-5 0,-5-7 1,-3-6-1,0-6 0,1-9 0,4-5-1,5-5 1,7-3 0,5-4 0,14-3-1,9-2 1,11 2-1,10-1 0,11 6 2,10 4-2,10 3 2,1 6-1,1 10 0,-8 4-1,0 12-13,-16 6-11,-10 5 0,-20 5 0</inkml:trace>
</inkml:ink>
</file>

<file path=ppt/ink/ink4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672 869 23,'0'0'22,"0"0"-2,-15-16-2,15 16-2,-6-20-4,6 20 0,-2-30-1,9 11-8,1 1-2,5-1 0,3 0 0,10 3 0,3 2-1,6 7 0,6 9 0,1 5-1,-2 12 0,1 5 0,-8 12 0,-8 6-1,-9 9 0,-13 5 1,-8 0-1,-9 0 1,-6-5 0,-7-4 1,-1-8 0,4-8 0,2-10 0,5-9 2,17-12 0,0 0 0,-4-38 1,21 6-1,8-15 0,8-5 0,1-8-1,7-4-1,4-1 1,0 3-1,-4 5 0,-7 9-1,-7 8 0,-9 9-1,-5 10 0,-13 21 0,0 0-1,-33-7 1,11 28 1,-4 5-1,-1 8 1,1 8 1,1 6 0,9 4 0,8 3 0,2-2 0,6-3 1,6-7 0,2-1 0,8-10 1,10-9 0,5-8 0,-2-10 0,3-6-5,-1-6-16,-3-4-4,-6-4-3,-6-2 1</inkml:trace>
  <inkml:trace contextRef="#ctx0" brushRef="#br0" timeOffset="851">337 249 41,'17'-14'27,"-17"14"-2,16-17-5,-16 17-10,-16-7 0,-6 7-7,-11 0-5,-6 3 1,3 1 0,-3-3 1,-1 3 1,0-4-1,4 0 0,5-2 0,14-1 1,17 3-1,-21 3 1,21-3-1,-7 26 1,12 7-1,6 10 0,1 13 1,-1 15-1,0 12-1,-1 12 1,-2 8 0,3 6-1,-7-4 1,0-4 0,4-9 0,-1-8 0,8 1 0,-1-11-1,2-10 0,-1-11 0,3-8 1,-4-7-1,-6-2 0,5-9 1,-13-27 1,10 23 0,-10-23 0,0 0 0,19 0 1,-4-5-1,4-2 0,7-2 0,5-3-1,7 0 1,8 0-1,4-2-1,10 6-16,-1-3-7,-2-3-3,-1-6 1,-4-3-1</inkml:trace>
  <inkml:trace contextRef="#ctx0" brushRef="#br0" timeOffset="1602">1780 481 19,'0'0'27,"-13"-15"-1,13 15 1,0 0-11,-6 15-5,11 6-1,0 6-10,-1 6 0,5 10-1,-1 4 1,0 8-1,1 0 1,0 5 0,-1 1 0,1 1 0,-1-4 0,-1-1 0,1-3 0,2-4 0,-6-6 0,3-7 0,-2-8 1,0-7-1,-1-6 2,-4-16-1,0 0-3,15 0-12,-15 0-8,10-29-2,-4 10-1,-6-9-2</inkml:trace>
  <inkml:trace contextRef="#ctx0" brushRef="#br0" timeOffset="1952">1887 840 22,'-29'-4'26,"29"4"1,-23-5-1,23 5-12,0 0-1,0 0-2,0 0-9,0 0-1,28-10 0,-4 10 0,8 0-1,7 0 0,6-2 0,9 0 0,4 2 0,5-3 0,1-2 0,0-1 0,0 1 0,-1-2 0,0 0 0,-5-1 0,-1-1 0,-4 1 0,-8 1 0,-4 0 0,-9 0 0,-6 4 0,-8-1 0,-18 4 0,19-5 0,-19 5 0,0 0-1,0 0 1,0 0 0,16-16 0,-16 16-9,0 0-7,10-20-4,-10 20-6,0 0 0,-8-21-1</inkml:trace>
  <inkml:trace contextRef="#ctx0" brushRef="#br0" timeOffset="2343">2769 609 22,'0'0'25,"-16"-14"-4,16 14-1,0 0-4,-10-21-1,10 21-2,0 0-5,17-3-7,-17 3 0,32 15-1,-13-3 0,6 4 0,-1 5 0,0 3 0,-5 3-1,-4 1-1,-7 3 1,-10 0-1,-6 2 0,-11-4 1,-4 2 0,-4-5-1,-2-2 0,0-7-13,0-5-9,12-1-3,0-17 1,17 6 0</inkml:trace>
  <inkml:trace contextRef="#ctx0" brushRef="#br0" timeOffset="2834">3598 412 27,'12'-19'27,"-12"4"-2,-4-4-4,4 19-5,-22-7-4,6 7-3,-7 3-10,-3 8 0,-3 8 0,3-2 0,0 9 2,7-6-1,4-1 1,9 7 0,4-7 0,10 2 0,5-2 0,8 0 0,5 0 0,3 1-1,7 3 0,-2 1 1,0 2-2,0 0 1,-5 5 0,-4-4-1,-5 4 0,-10-3 0,-7 3-1,-11-4 1,-5 1-1,-11-4 1,-2-3-1,-7-7 2,1-1-1,-3-4 1,1-7 0,3-4 0,2-3 0,5-6 1,1-2 1,8 2-1,4-6-3,8 0-14,3-5-7,13-1-1,-2-10-1</inkml:trace>
  <inkml:trace contextRef="#ctx0" brushRef="#br0" timeOffset="3374">3605 93 48,'0'0'27,"0"0"1,1-20-1,17 9-17,14 5-8,12-1-1,8-2-1,8 2 1,3-2-1,3 1 0,-5 3 0,-6 0 0,-10 1-1,-11 6 1,-8 1-1,-6 8 0,-20-11 0,17 36 0,-12-9 0,2 6 0,-3 3 1,6 9-1,-3 7 1,1-2 0,0 7 0,3-2 0,-6 3 0,3 3 0,3-3 0,-1-1 0,1-2 0,-1-1 0,1-6 0,-4-1-1,3-8 1,-7-3 0,-2-6-1,-2-6 0,-4-5 0,-2-4 0,7-15 0,-30 23 0,7-15 0,-6 1 0,-7-1 0,-7-1 1,-6 2 0,-4-4 0,-2-1 1,7 3-8,-1-4-15,1-12-4,12 1 1,-3-18-2</inkml:trace>
</inkml:ink>
</file>

<file path=ppt/ink/ink4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453 61 35,'0'0'25,"-8"-28"1,8 28-1,-13-21-12,13 21-11,-19-12-1,4 12-1,-4 4 0,-9 8 0,2 7 0,-3 7 0,-1 6-1,-4 12 1,0 4-1,-2 9 0,4 8 1,6 8-1,-3 6 0,3 4 1,2 4-1,8 5 1,6 3-1,12-1 0,8-2 1,9-6-1,10-9 1,15-6-1,6-11 1,6-11 0,6-11 0,1-11 0,0-11 0,0-8-10,-4-4-12,-10-16-2,-4-4 0,-8-11-1</inkml:trace>
  <inkml:trace contextRef="#ctx0" brushRef="#br0" timeOffset="471">755 414 50,'5'-17'25,"-5"17"0,21-21-3,-3 19-22,8 8 0,6 7 0,5 6 0,7 4-1,1 6 1,3 9 0,2 5 0,-6 2-1,0 0 1,-4-1 0,-9-2 0,-1-1 0,-12-5 0,1-8 0,-10-6 1,0-4-1,-9-18 1,-13 22-5,13-22-10,-30-7-10,30 7 1,-34-28-2,19 8 1</inkml:trace>
  <inkml:trace contextRef="#ctx0" brushRef="#br0" timeOffset="761">1059 512 39,'-15'-1'24,"-4"-5"1,1 10-2,-1 8-9,-2 9-14,0 6 0,1 6-1,-1 3 0,4 2 1,-3 3-1,4 4 1,3-5-1,5-7 1,5-4 0,4-3 0,6-9-8,-7-17-13,37 21-4,-13-27 1,10 0 0</inkml:trace>
  <inkml:trace contextRef="#ctx0" brushRef="#br0" timeOffset="1092">1427 469 56,'0'0'25,"15"-15"-1,-15 15-7,0 0-17,0 22 0,0-22 0,-4 31 0,4-2 0,0 4-1,4 2 1,0-3 0,6-2 0,5-3-1,4 1 1,5-8 0,2-13 0,1-5 0,3-5 0,-5-8 0,-2-4 0,-5-9 0,-4-6 0,-4-1 1,-5 0-1,-2-1 0,-3 2 0,-2 3 0,1 3 0,1 8 0,0 16 0,0-15 0,0 15 0,0 0 0,10 20 0,-6-3 0,3 14 0,1 6-1,2 6 1,-1 3 0,1 8 0,0 1 0,1 12 0,0 0-1,1 0 1,-1 1 0,-1 4 0,-2 0 0,1-3 0,-4-1 0,0-6 0,-7-5 0,-1-8 0,-3-5 0,-4-10 0,-3-5 0,-6-10 1,-2-3-1,-5-8 0,-3-4 0,-2-8 1,-1-2-1,-2-8-1,3-5 1,1-4 0,4-6 0,5-4 0,6-5-1,6-3 1,4-5 0,8-1 0,7 0 0,7 1 0,6-1 0,6 3 0,5 1 0,3 1 0,-1 9 0,-1 4 0,-7 2-7,-3 4-14,1 13-4,-14-7 1,4 10-1</inkml:trace>
  <inkml:trace contextRef="#ctx0" brushRef="#br0" timeOffset="1933">2142 602 49,'0'0'25,"5"-23"0,-5 23-8,4-17-11,-4 17-5,0 0-1,14-7-1,-14 7 1,16 0 0,-16 0 0,21 2 0,-21-2 0,21 16 0,-21-16 0,12 17 0,-14-2 0,2-15 0,-18 31 1,4-17-1,-3-7 0,0 2 1,1-6-1,-1-3-1,17 0 1,-17-17 0,15 0 0,2 17-1,10-31 1,-10 31 0,24-30 0,-10 27 0,-14 3 0,26-11 0,-26 11 0,15 4 0,-15-4 0,1 15 1,-1-15-1,-9 16 1,9-16-1,0 0 0,-16 28-5,16-28-16,0 0-4,0 0 0,4-16 0</inkml:trace>
</inkml:ink>
</file>

<file path=ppt/ink/ink4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10 702 51,'0'0'25,"-13"20"2,13-20-3,2 21-23,-2-21-1,15 19 0,-1-8 0,6-8 0,6-3 0,8-3 0,5-6 0,5 0 1,3-5-1,-2 1 0,-3-6 0,-4 0 0,-6 3 0,-7-6 0,-9-3 0,-5-1 0,-7-1 0,-4 1 0,-5-2 0,-3 2 0,-4 2 0,-1 5 0,-5 4 0,0 2 0,-6 8 0,-2 4 0,-3 7 0,-2 7 0,-3 7 0,1 4 0,3 4 0,-3 7 0,5 1-1,6 0 1,5-5 0,6 1 0,6 7 0,7 1 0,4-2 0,4-2 0,6-1 0,4-4 0,4 5 0,2-6-1,5-13 2,1-5-1,9-3 0,1-7 0,4-4 0,-1-5 1,1 0-3,-2-2-18,-7-8-6,2 3 1,-11-8-1</inkml:trace>
  <inkml:trace contextRef="#ctx0" brushRef="#br0" timeOffset="711">490 40 51,'0'0'25,"-22"-9"2,22 9-2,-3-16-24,3 16-1,28-12 0,-4 9 0,9 1 0,6 6 0,6 3 0,7 8 0,2 8-1,-2 9 1,0 6 0,-4 13 0,-4 6 0,-5 5-1,-5 5 1,-11 1-1,-7 1 1,-8 5 0,-4-1-1,-11-6 1,-4 2-1,-9-3 1,-2-2 0,-3-4 0,-1-2 0,3-12 0,2-8-4,5-7-19,11-5-2,5-26-1,-5 18 1</inkml:trace>
</inkml:ink>
</file>

<file path=ppt/ink/ink4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47 162 31,'0'0'20,"0"0"1,0 0 2,0 0-2,-18-10-3,18 10-3,0 0-5,0 0-5,0 0-3,0 0-2,0 0 0,0 0 0,10-19 1,7 12-1,6-1 0,6-1 0,10 1 0,3-2 0,9-1 0,1-1-1,1 0 1,2 2 0,-3-2 0,-3 2 0,-9 1 0,-4 2 1,-8 2-2,-9 2 1,-19 3 0,19 0 0,-19 0-1,0 0-8,-14 13-14,14-13-4,-28 21-1,9-9-1</inkml:trace>
  <inkml:trace contextRef="#ctx0" brushRef="#br0" timeOffset="431">19 425 41,'0'0'31,"-21"8"0,21-8-3,0 0-14,20 0-3,-1-5-3,13 0-5,9-4-3,11 1 0,9-4 0,6 0 0,4-2 0,2 2 0,0-2 0,-3 4 0,-12 2 0,-7-1-2,-6 9-14,-14-2-12,-7 2 0,-4-1-4,-20 1 1</inkml:trace>
</inkml:ink>
</file>

<file path=ppt/ink/ink4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-5 137 20,'0'0'27,"-3"-19"2,3 19-3,16-14-7,8 14-1,-3-10-6,13 10-5,-1-3-3,7 8 0,2 3-2,3 8 0,-4 5-2,1 8 1,0 4-1,-2 5 0,-2 0 0,-4 1 0,-2 1 0,-3-7 0,-5-1 0,-4-2 1,-7-8-1,-5-3 0,-3-2 0,-5-17 0,-7 25-4,7-25-8,-21 10-10,5-12-6,16 2-3,-27-17-1</inkml:trace>
  <inkml:trace contextRef="#ctx0" brushRef="#br0" timeOffset="341">332 208 36,'-18'3'29,"-3"3"2,-7 4-9,10 19-6,-11-5-2,8 18-5,-6-3-5,-2 10-1,-1-5-2,5 5-1,2-6 0,5-2 1,2-6-2,5-9-8,12-4-18,12-6-3,3-11-1,7-10-1</inkml:trace>
  <inkml:trace contextRef="#ctx0" brushRef="#br0" timeOffset="762">801 113 7,'6'-17'23,"-1"-6"0,3-1-4,10 9-1,-3-4-2,7 10-3,-6 1-2,7 14-2,-8 5-1,3 13-2,-9 7-1,1 7-2,-7 3 0,4 9 0,-4-1-2,2-1 1,3-5-2,0-3 1,10-9-1,6-4 0,4-8 0,2-8 1,3-10-1,2-9 0,-2-10 0,-1-7 0,-9-8 1,-4-7-1,-4-3 0,-4-4 0,-6 4 0,-2 0 0,-3 5 0,-2 7 0,1 2 0,-1 10 0,1 4 0,1 15 0,0 0 0,0 0 0,0 0-1,13 15 1,-7 9 0,2 9 0,2 5-1,-1 10 1,3 6 0,-1 6 0,2 4 0,-2 1 0,4 2 0,-2 1 0,0 4 0,1 1 0,1-3 1,1 4-2,-1 2 2,-1 4-2,-1-3 1,2 2 0,-2-3 0,-4-2 0,1-1 0,-3-6 1,-2-7-2,-4-6 2,-1-4-1,-5-9 0,-3-6 0,-5-9 0,-3-7 0,-3-6 0,-6-6 0,-2-7 0,-6-5 1,1-5-1,-3-6 0,-3-3 0,3-5 0,-4-3 0,2-4 0,-2-7 0,2-4 0,3-3 0,1-6 0,6-4 0,4-4 0,5-3 0,9 3 0,5 2 0,8 4 0,8 3-1,8 5 2,6-2-1,8 6 0,6 0 0,2 1 0,2 0 0,6 6-5,-13-6-17,7 6-9,-7 6-1,-4 1 1</inkml:trace>
  <inkml:trace contextRef="#ctx0" brushRef="#br0" timeOffset="1953">1930 211 15,'0'0'29,"-12"-22"0,12 22-1,1-17-7,-4 1-3,3 16-3,13-17-8,-13 17-2,21-16-1,-21 16-2,26-10-2,-12 8 0,1 6 0,-15-4 0,21 15 0,-21-15 0,15 26-1,-14-9 1,-1 1 0,-6 1 0,6-19 0,-21 27-1,21-27 1,-31 16 0,13-11 0,0-5 0,2-5 0,0-2 0,16 7 1,-21-23-1,21 23 0,-7-31 1,7 12-1,7 0 0,1 2 0,5 0 0,1 3 0,3 6 0,0 1 0,3 3 0,-2 8 0,-1 1 0,-2 7 0,-4 3 0,-3 4-1,-3 2 1,-5 0-1,-5-1 1,-4 1 0,-4-2 0,-2-5-1,-3-2 1,1-7 0,-3-3 0,4-2 0,-2-4 0,18 4 1,-24-19-1,14 4 0,5-1 1,5-1-1,4 0 0,4-4 1,-8 21-1,26-27 0,-10 16 0,2 6 0,-2 5 0,0 7 0,-16-7-1,19 24 1,-15-8 0,-6 1-1,-6 2 1,-3 0 0,-4-4-1,-3 1 1,0-6 0,1-5 0,0-3 1,3-2-1,14 0 1,-21-7-1,21 7-6,-5-15-19,5 15-5,0 0-2,26-23 0</inkml:trace>
</inkml:ink>
</file>

<file path=ppt/ink/ink4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490 152 44,'0'0'22,"0"0"1,0 0-2,0 0-3,-21 0-4,-5 0-2,2 10-4,-12-4-5,-4 2-3,-7-1 0,-1 0 0,-2 0 0,6-6 0,4 3 0,6-4 1,5 0-1,8-2 0,6 0 0,15 2 0,0 0 1,0 0-1,0 0 0,-14-3 0,14 3 0,-2 22-1,1 0 1,-1 9 0,2 10-1,3 5 2,2 16-2,3 10 1,2 5 0,1 5 0,4 5 0,-1 2 0,1 3 0,-1 1 0,-1-8 0,0-4 0,-2-8 0,2-6 0,-3-11 0,1-8 1,-1-12-2,-2-7 2,0-8-1,-8-21 0,10 22 1,-10-22-1,0 0 1,0 0-1,0 0 0,21-14 0,-21 14 0,21-15 0,-4 6 0,3 1 0,7 1 0,5-2 0,6 4 0,2 0 0,2 2 2,1-3-2,1 5 0,1-1 0,-8-1 0,-4 1 1,-4 0-1,-10-6-15,0 6-11,-19 2-2,21-15-1,-21 15-1</inkml:trace>
  <inkml:trace contextRef="#ctx0" brushRef="#br0" timeOffset="1001">830 763 59,'-13'-19'24,"13"19"0,-9-17-2,9 17-4,-8-19-5,8 19-5,-5-19-5,5 19-3,8-15 0,-8 15 0,22-17 0,-1 10 0,5-9 1,3 13-1,5 3 0,0 3 0,-2 6 0,1 6-1,-7 6 1,-9 5 0,-5 13 0,-11-3 0,-7 1-1,-7 4 1,-5 0 0,-5-1 0,-2-6 0,0-3 0,4-6 0,2-6 0,3-5 0,16-14 0,-18 2 1,18-2-1,3-26 0,7 7 0,5-5 0,4-3 1,5-4-1,5-1 0,7-1 0,-1 1 0,4-1 0,-2 2 0,-1 1 0,-6 4 0,-2-7 0,-9 13 0,-4-6 0,-15 26 0,8-27 0,-8 27-1,-18-7 1,18 7 0,-31 14-1,14-7 1,-1 10-2,0-4 2,0 13 0,2-5 0,3 2-1,2 7 1,3-1 0,3 1 0,5 3 0,6-1 0,4-3 1,3 1-1,5-5 0,3-4 0,1-4 2,4-5-2,0-5 1,8 1-20,-10-10-7,4-3-2,-6-7-1,1-1 0</inkml:trace>
  <inkml:trace contextRef="#ctx0" brushRef="#br0" timeOffset="2053">1639 498 56,'0'0'31,"-3"-19"-1,3 19-8,0 0-8,-4 17-3,4-17-8,4 32-3,-1-1 0,3 5-1,-1 3 1,2 6 0,-4 1 0,3 4 0,-1 6 0,0-10 0,-2 0 0,1-1 0,-1-7 0,0-6 0,0-5 0,0-6 0,-3-21 1,4 26-1,-4-26 0,0 0 0,0 0-14,0 0-11,17-26-3,-10 7-3,-2-3 1</inkml:trace>
  <inkml:trace contextRef="#ctx0" brushRef="#br0" timeOffset="2434">1676 756 53,'-24'-9'29,"24"9"2,0 0-9,-18-12-7,18 12-3,0 0-9,0 0-2,24-5-1,-6 3 0,5 1 0,6-1 0,5 2 0,8-3 0,4 1 0,6-1 0,3-1 0,3-1 0,-1 2 1,-3-3-1,1 0 0,-3-1 0,-5 0 0,-9-8 0,9 6 0,-5-6 1,-1-3-1,-4 3 0,-2 0 0,-1 3 0,0-2 0,-2 14 0,-9-10-1,-5 10 1,-4 0 0,-14 0 0,18 0 0,-18 0 0,0 0 0,0 0 0,0 0-1,0 0-11,0 0-9,0 0-5,0 0-1,-16 7-1</inkml:trace>
  <inkml:trace contextRef="#ctx0" brushRef="#br0" timeOffset="2864">2567 510 31,'0'0'29,"-16"-19"2,16 19-7,0 0-3,0-16-4,0 16-6,22 4-7,-5 3-4,0 1 0,1 4 0,1-3-1,-2 13 1,-4 4 0,-7-1 0,-6 4 0,-8-1-1,-7 1 2,-4 0-2,-4 2 2,1-14-5,1 2-18,0-8-5,3-2 0,18-9-2</inkml:trace>
  <inkml:trace contextRef="#ctx0" brushRef="#br0" timeOffset="3305">3240 385 33,'-5'-26'30,"5"26"-1,-18-15-6,-4 6-3,6 13-5,-13-4-4,4 8-7,0 2-3,0 4 0,4 1-1,7 3 0,6-1 0,5 1 0,9 0 0,5-1 1,9 0-1,4-2 0,3-3 0,2 10 0,0 2 0,1 2 0,-5 0 0,-2-1 0,-7 3 0,-5-3-1,-9 4 2,-7-8-2,-9-4 1,-7-3 0,-5-2 0,-5-4 0,-1-1 0,-4-4 0,6-4 0,1-1 1,3-5-1,5-1 0,21 8-8,-26-21-14,26 21-6,-5-32-1,8 11-1</inkml:trace>
  <inkml:trace contextRef="#ctx0" brushRef="#br0" timeOffset="3785">2988 103 70,'0'0'31,"-11"-26"-1,19 5-6,15 15-15,7-5-6,12 3-3,10 3 0,6 0 0,7-1 1,2 5-2,-4-1 1,-6 0 0,-9 2 0,-7 2 0,-12 0 0,-7 1-1,-22-3 1,16 21 0,-11-4-1,-3 3 1,1 9 0,0 6 0,2 4-1,0 5 1,3 4 0,0 2 1,0-1-2,0-2 2,-1 7-1,-2-1 0,-1-1 0,0-3 0,-3-3 0,1 1 0,-1-5 0,-1-1 0,2-10 0,-2-4 0,2-3 0,-1-5 0,-1-3 0,0-16 0,0 22 0,0-22 0,-6 15 0,6-15 0,-15 14-1,1-9 1,-4 4 1,-8-1-1,-6 1 0,-2-2 0,-5-1 0,-6-4-11,8 1-14,-2-3-2,5-3-2,7-4 1</inkml:trace>
  <inkml:trace contextRef="#ctx0" brushRef="#br0" timeOffset="4757">4288 491 31,'0'0'30,"-17"3"1,17-3-3,0 0-8,0 0-5,0 0-6,0 0-7,0 0-2,23 19 0,-8-14 0,4 0 0,5-3 0,7 0 0,3-4 1,3-1-1,2-4 0,-1-4 0,-1-1 0,-3-6 0,-5-3 0,-8-4 0,-5-1 0,-3-2 0,-3 1 0,-5 1 0,-5 1 0,-3 3-1,-4 4 1,7 18 0,-21-25-1,3 20 1,-4 1 0,-6 6-1,-1 1 1,-3 8 0,0 1-1,-4 5 1,1 2 0,-1 5 0,7 1 0,0 3 0,3 2 0,4 1 0,4 2 0,5 4 0,5 1 0,5-1 0,6-1 0,5 0 1,5-3-1,5-2 0,3-2 0,5-11 1,4 0-1,6-8 0,1-3 0,5-4 0,1-5 0,3-3 1,0-3-1,1-4 1,-5-2 0,-1 5-25,-9-3-2,-8 4-2,-9-1-1</inkml:trace>
</inkml:ink>
</file>

<file path=ppt/ink/ink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31.838"/>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5:04:32.218"/>
    </inkml:context>
  </inkml:definitions>
  <inkml:trace contextRef="#ctx0" brushRef="#br0">0 374 54,'0'0'26,"0"0"1,0 0-7,0 0-9,0 0-4,0 0-7,-7 25 0,7-25 0,18 26 0,0-16-1,9-4 1,7-5 0,10-6 0,8-7 0,3-7 0,4-5 0,-4-8 1,-1-6-2,-10-5 2,-9-4-1,-11 1 0,-7 1 0,-14 4 1,-11 7 0,-7 6-1,-6 9 0,-6 11 1,-6 8-1,-4 10 0,-3 6 0,-6 6 0,1 5 0,-2 9 0,0 6 0,2 4-1,1 6 1,10 3 0,7 3-1,14 0 1,11-1-1,13 0 1,15-7 0,10-6-1,12-6 1,7-9 0,10-6 0,5-11 0,1-4 0,-1-6 0,-4-4 1,-5 0-4,-9-3-18,-5-5-5,-10 5-2,-9-7 2</inkml:trace>
  <inkml:trace contextRef="#ctx1" brushRef="#br0">440 721</inkml:trace>
  <inkml:trace contextRef="#ctx0" brushRef="#br0" timeOffset="541">1156 727 58,'-6'25'29,"6"-25"-1,0 0-1,0 0-19,0 0-8,0 0 0,-3-18 0,9 1 0,2-5 0,2-6 0,-2-6 0,0-6 0,0 1 0,-3-1 0,-2 6 0,1 1 0,-4 8 0,1 6 0,-1 19 0,0 0 0,0 0 0,0 32 0,0-2 0,-1 4 0,1 6 0,0 4 0,1 3 0,-1-3 0,2-3 0,1-1 0,-1-7 0,1-4 1,-2 2-1,-2-12-11,1-19-13,5 17-3,-5-17-1,0 0 1</inkml:trace>
  <inkml:trace contextRef="#ctx0" brushRef="#br0" timeOffset="911">1122 971 58,'-19'11'29,"4"-6"-1,15-5-1,-22 0-16,22 0-11,0 0-1,19 0 1,5-2 0,9-10 0,6-3-1,8 3 2,4-6-1,4 6 1,-3 7-10,-7-3-16,-9-6 0,-8 12-3,-12-3 0</inkml:trace>
</inkml:ink>
</file>

<file path=ppt/ink/ink4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543 460 39,'16'-32'27,"-16"32"0,15-23-9,-15 23-5,1-17-4,-1 17-6,-19-3-1,-4 8 0,-4 3-1,-10 1 1,-5 1 0,-7 2-1,-1-1-1,-1-4 1,-7-2-1,11-2 0,3-4-1,10-1 0,5-3 0,-1-1 0,12 1 0,0 2 0,18 3-1,0 0 1,0 0 0,0 0 1,2 22-1,11 6 1,-5 11-1,5 10 1,-15 13 0,9 10 0,-9 9 0,7 7 0,8 5 0,-7 2-1,1 0 2,2-4-2,11-3 1,-11-8 0,12-10 0,-11-14 0,-2-6 0,2-11 0,-4-11 0,-3-6 0,-3-22 0,9 16-1,-9-16 1,0 0 0,14 1-1,-14-1 1,26-13-1,-5 4 1,6 4 0,6 5 0,4-5 0,5 5 0,4-5 0,3 5 0,-2-4 0,-2 2 0,-3-1 1,-3 3-14,-2 0-13,-10-10-1,-3 3 0,-12-12 0</inkml:trace>
  <inkml:trace contextRef="#ctx0" brushRef="#br0" timeOffset="782">1053 955 18,'-26'-14'27,"26"14"0,-19-20 0,4 3-10,15 17-6,-9-30-4,9 30-7,13-26-1,3 14 1,6 4 0,7 1-1,5 5 1,3 6 0,2 6 0,0 7 0,-7 9-1,-4 7 1,-11 6 0,-5 6 1,-14 7-1,-8-2 0,-7 2 0,-6-6 0,-3-4 0,-1-10 0,3-7 0,1-10 0,7-12 0,16-3 0,-11-22 0,15 0 0,11-9 0,8-7 0,7-4 0,7-4 0,4-1 1,5-1-2,0-2 2,-1 3-2,-6 1 2,-6 8-1,-8 5 0,-9 6 0,-8 4 0,-8 23 0,-13-19 0,-6 19 0,-6 5 0,-2 9 1,-2 5-2,-2 5 1,2 7 0,3 5 0,4 6-1,6 1 1,8 2 0,4 0 0,11-2-1,6-2 1,9-5 0,6-5 0,2-7 0,6-5 0,3-5 1,-1-5-1,4-6-16,-3-4-10,-8-13-2,3 2 1,-9-11-1</inkml:trace>
  <inkml:trace contextRef="#ctx0" brushRef="#br0" timeOffset="1563">2176 452 35,'0'0'27,"-1"-24"1,1 24-6,0 0-9,0 0-5,0 0-8,-15 8 0,15 13 0,0 10 0,4 7-1,0 7 1,1 5-1,3 1 2,0 6-2,2-1 1,1 2 0,1-3 0,-1-1 0,2-2-1,-3-4 2,1-3-2,-5-7 2,1-6-1,-2-7 0,-2-8 0,-3-17 1,0 0-1,0 0-10,11-24-14,-4 1-4,-6-15 1,6 4 0</inkml:trace>
  <inkml:trace contextRef="#ctx0" brushRef="#br0" timeOffset="1933">2277 823 30,'0'0'28,"-23"-6"0,23 6-1,0 0-11,-15-12-9,15 12-7,0 0 0,23-8 0,-8 6-1,7 0 1,6 0 0,9 1 0,3-1 0,2 0 0,8-1 0,3-1 0,4 1 0,-1-2 0,2 0 0,-4-2 0,1 0 0,-1-2 0,-2 2 0,-7-1 0,-1 1 0,-4 0 0,-6 0 0,-3 2 0,-4 0 0,-3 1 0,-7 1 0,2 1 1,-19 2-1,22-5 0,-22 5 0,15-2 1,-15 2-1,0 0 0,0 0 0,6-21 0,-6 21 0,0 0 0,-6-15 0,6 15 0,-10-16 0,10 16 0,-13-15 0,13 15 0,-19-16 0,19 16 0,-21-17 0,21 17 1,-18-17-1,18 17 0,-19-7 0,19 7 0,0 0 0,0 0 0,0 0 0,0 0 0,0 0 0,-10-16 0,10 16 0,0 0 0,0 0 0,-17 0-1,17 0 1,0 0 0,-17-1 0,17 1 0,0 0 0,0 0 0,0 0 0,0 0 0,0 0 0,25-7 0,-25 7 0,29 10 0,-13-6-1,3 6 1,-1 9 0,0 0 0,-4 2 0,-1 1-1,-5 2 1,-5 0 0,-6 9 0,-5-5-1,-6-4 2,-9 0-1,2-2 0,-6-1 0,1-2 0,3-5 1,10 1-12,13-15-14,-19 7-3,19-7 0,10-19 0</inkml:trace>
  <inkml:trace contextRef="#ctx0" brushRef="#br0" timeOffset="2945">4042 410 39,'0'0'25,"18"-24"-2,-18 24-3,6-22-6,-6 22-5,0 0-4,-29-14-5,5 14 0,-3 3 0,-6 4-1,-2 4 1,1 3 0,0 3 0,5 2 0,5 1 0,9 1 0,11 2-1,5-4 1,10 5 0,7 2 0,6-1 0,5 3 0,5 0-1,-1-3 2,-1 3-2,-3 3 1,-3-3 0,-4-4 0,-4-2 0,-5 1 0,-3-4 0,-5 1 0,-5-1 0,-8 0 1,-9-2-1,-4 1 0,-8-5 1,-6 1-1,-5-3 0,-6-6 0,3-3 0,1-4 0,3-3 0,4-4 0,5-3 0,11-2 1,6-5-3,13 2-16,0 17-8,18-38-2,3 17 0</inkml:trace>
  <inkml:trace contextRef="#ctx0" brushRef="#br0" timeOffset="3515">4202 71 59,'2'-26'28,"-2"26"-1,14-19-6,2 12-21,9-2 0,8 8 0,8-3 0,9 1 0,3 1 0,4 2 0,-1 2 0,-4-1-1,-7 3 1,-8-2 0,-10 5 0,-7 3-1,-20-10 1,21 31 0,-20-7 0,1 4-1,0 8 1,-1 5 0,-1 2 0,3 6 0,1 1 0,1 0 0,1 0 1,-1 3-1,1 1-1,1-4 2,1 1-2,-2-1 2,-1-3-2,2-1 2,-3-1-2,3-7 1,-2-5 0,-2-2 0,-1-7 0,1-1 0,-3-6 0,0-17 0,-7 26 0,7-26 1,-16 17-1,2-7 0,-7-1 0,-7 1 0,-4 4 0,-5-2 0,-5 4 1,-7-4-1,-1 1 0,-1-4 0,6 1 1,3-1-15,5-4-12,-1-8-2,11 3 0,0-5 0</inkml:trace>
</inkml:ink>
</file>

<file path=ppt/ink/ink4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472 67 31,'-5'-17'26,"5"17"2,-5-26-10,2 11-7,3 15-1,0 0-6,-21-9-5,3 20 0,-4 6 1,-7 12-1,-7 9 0,-3 10 1,-6 11 1,0 10-1,-2 7 0,5 5 0,7 5 0,1 4 0,11 3 0,6-2 1,12-1-1,10-2 0,14-3 0,10-4 1,8-6-1,13-6 0,3-8 1,4-8-1,-1-8 0,1-7 0,-14-14-7,6-5-13,-4-8-5,-8-17 0,0-2-2</inkml:trace>
  <inkml:trace contextRef="#ctx0" brushRef="#br0" timeOffset="461">854 887 43,'-16'19'26,"16"-19"2,0 0-4,16 17-20,1-3-4,10-11 1,7-11-1,3 2 1,10-6-1,1-7 0,1-5 1,-3-3-2,-4-6 2,-5-3-2,-8 3 1,-6-9 0,-13 1-1,-5 5 1,-9 0 0,-5 3-1,-7 7 1,-7 7-1,-6 10 1,-7 9 0,-6 7-1,-3 9 1,-2 6 0,-1 8 0,3 4 0,3 2 0,6 6 1,6 4-1,12 2 0,7 2 0,11 0 0,8-3 1,6 0-2,11-4 2,7-5-1,8-11 0,0-8 0,4-5 0,0-9 1,1-7-1,0-6-1,3-4-16,-2 0-6,-8-9-2,3 6 0</inkml:trace>
  <inkml:trace contextRef="#ctx0" brushRef="#br0" timeOffset="982">1513 1040 36,'0'0'27,"-15"9"0,15-9-10,0 0-8,0 0-1,0-17-5,0 17-3,5-23 0,8 6 0,-7-7 0,7-7 0,-8 1 0,-2 3-1,1-1 2,-1 4-2,-2 2 1,-10 4 0,9 18 0,0 0-1,0 0 1,0 0 0,0 0 0,-3 33 0,1-5-1,15 4 1,-15 5 0,17 2 0,-7 1-1,10-2 1,-9 3 0,-2-8 0,7-4 0,-9-3 0,10-7 0,-11-3 1,-4-16-6,0 0-12,13 21-8,-13-21-1,0 0 1</inkml:trace>
  <inkml:trace contextRef="#ctx0" brushRef="#br0" timeOffset="1372">1422 1316 21,'0'0'26,"-21"14"0,21-14 0,0 0-14,0 0-4,20 7-2,1-11-5,8 1-1,5-4 0,8-2 0,3-3 0,3 0 0,2 0-8,-1 0-11,-11-3-6,-2 2 1,-10-4-2</inkml:trace>
</inkml:ink>
</file>

<file path=ppt/ink/ink4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22 630 13,'0'0'27,"0"0"-2,-18 12 2,18-12-11,0 0-9,18 11-1,-2-4-2,6-9-3,4 4-1,3-4 1,4-5-1,2 0 0,3-8 0,-3 1 0,-1-10 0,-3 1-1,-7-10 1,-4 0 0,-6-3 0,-7 2-1,-7-1 1,-7 4 0,-6 3 0,-4 4-1,-6 5 1,-3 9 0,-5 3-1,-3 5 1,-1 9 0,1 5 0,0 7 0,1 7-1,4 5 1,3 7 0,5 4 1,8-3-1,5 8 0,6 0 1,7 1-2,7-5 2,5-1-1,8-6 0,6-5 0,4-2 1,2-6-2,2-11 2,-2-3-1,1-6 0,-3-6 1,-1-3-3,-5-4-14,-1-4-7,-2 2-2,-7-5 0</inkml:trace>
  <inkml:trace contextRef="#ctx0" brushRef="#br0" timeOffset="541">622 846 35,'0'0'27,"-19"-5"-1,19 5-3,-12-19-16,12 19-1,2-31-5,4 15-1,7-1 1,5 3-1,5-1 0,3 3 0,3 1 1,0 6-2,-1 14 1,-3-1 0,-2 8 0,-8 3-1,-6 7 1,-7 2-1,-10 6 1,-8 1-1,-9-1 1,-5 2 0,-6-3-1,2-2 1,-2-3 0,7-4 0,5-6 0,6-3 0,18-15 1,-11 19-1,11-19 1,24 4-1,-1-8 1,9-1-1,7-2 1,6-2-1,6-3 0,0-3 0,0-1 0,0 4-12,-7-2-11,-8-3-2,-6 1 1,-10-8-1</inkml:trace>
  <inkml:trace contextRef="#ctx0" brushRef="#br0" timeOffset="1011">714 70 40,'-9'-34'27,"17"13"1,8 4-2,11 12-19,19 15-7,9 14 0,11 12 0,2 16-1,3 11 1,-7 11-1,-9 7 1,-13 5 0,-16 4-1,-15 0 0,-21 0 1,-12-2-1,-14-1 0,-6 1 1,-5-7 0,2-7 0,1-8-12,10-13-11,18-13-1,8-24-1,8-16 0</inkml:trace>
</inkml:ink>
</file>

<file path=ppt/ink/ink4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1170 31,'-14'-6'26,"14"6"0,0 0 0,0 0-15,0 0-4,0 0-6,0 0-1,22-12 0,-2 9 0,4-1 1,10 1-1,5-2 0,4 1-1,6-1 1,-1 2 0,-1 1 0,-3 0 0,-4 2 0,-9 0 0,-7 2 0,-4 3-10,-20-5-9,0 0-8,-7 24 1,-14-15 0</inkml:trace>
  <inkml:trace contextRef="#ctx0" brushRef="#br0" timeOffset="271">67 1369 20,'-18'21'26,"-3"-9"0,21-12 0,-16 21-14,16-21-3,0 0-3,21-4-6,2 2 1,11-4 0,8-7-1,8 7 0,7-6 1,-1 3-2,-3-3-10,1 5-12,-6-2-3,-9-4 1,0 9 0</inkml:trace>
  <inkml:trace contextRef="#ctx0" brushRef="#br0" timeOffset="1012">1842 651 19,'12'-24'27,"2"5"0,-9 0-2,-8 2-11,3 17-4,-20-12-4,-1 12-6,-11 5-1,-8 4 0,-7 1 1,-5 4 0,-1 0-1,-4-2 1,7 0 0,-2-3 0,12-4 1,4-2-2,10-1 2,5-4-1,21 2 0,-24-2 1,24 2-1,0 0 0,10 26 1,3-2-1,-5 12 0,8 13 1,-5 11-2,7 7 2,-2 9-1,-3 0 0,0 11 0,-2 3-1,1-2 1,-1-2 0,4-2 0,-1-1 0,2-4 0,0-2-1,4-15 1,-2-7 1,1-8-1,-1-11 0,-4-9 1,-2-8-1,-12-19 1,17 14-1,-17-14 1,18-7-1,-18 7 0,29-19 0,-8 7 0,5 0 0,8 2 0,3 1 0,4 2 0,1 2 0,-2 4-1,1-3 1,-3 4 0,-4-2 0,-3 2-16,-7-3-8,-6-9-2,-3-4 1,-9-9-2</inkml:trace>
  <inkml:trace contextRef="#ctx0" brushRef="#br0" timeOffset="1793">2049 1163 24,'0'0'26,"-16"-18"-3,16 18-4,-13-17-4,13 17-4,-8-17-1,8 17-9,0-15 0,0 15 0,14-16-1,1 6 1,8 3-1,3 2 0,6 1 1,5 6-1,-1 5-1,1 7 1,-2 5 0,-2 6 0,-9 6-1,-8 5 1,-9-3-1,-14 8 0,-3 1 0,-11-4 0,-3-4 0,-2-3 1,0-5-1,4-9 1,2 4 0,20-21 1,-19 3-1,19-3 1,6-27 0,6-1-1,4 2 1,7-3-1,4-4 1,4-5-1,1-1 1,4-2-1,-4 6 0,-1 4 0,-4-3 0,-7 3-1,-8 5 1,-2 7-1,-10 19 1,0 0-1,-16-12 0,0 22 1,-2 6-1,-1 6 1,-4 4 0,4 5 0,1 5 1,7 2-1,6-7-1,1 9 2,9-1-2,3-1 2,10-4-1,3-3 0,5-5-1,0-7 2,3 5-1,2-15 0,-5-7-9,3-2-14,-3-4-1,-4-8-1,2-3-1</inkml:trace>
  <inkml:trace contextRef="#ctx0" brushRef="#br0" timeOffset="2594">2950 784 32,'9'-28'26,"-9"28"2,0 0-9,0 0-8,0 0 0,15 7-7,-7 17-4,-2 7 0,2 9 0,0 6-1,2 4 1,2 7 0,-3 2 0,3 1-1,-1-10 1,2 5 0,0-3-1,-2-3 1,2-5 0,-3-5-1,-1-4 1,-2-11 0,-2 1 0,-5-25 0,3 23 0,-3-23 0,0 0 0,0 0 0,3-17-10,-3 17-9,8-24-6,-6 5 0,3 1 0</inkml:trace>
  <inkml:trace contextRef="#ctx0" brushRef="#br0" timeOffset="3014">3050 1121 38,'0'0'25,"0"0"3,-18-17-11,18 17-6,0 0-2,0 0-8,0 0 0,0 0-1,0 0 1,0 0 0,16-7-1,-16 7 0,32 0 0,-7 0 0,5-1 0,8-1 0,5-2 0,7 1 0,4-1 0,2-1 0,3 2-1,-1-4 1,3 2 0,-4 0 0,-4-1 0,-3 1 0,-6 0 0,-5 0 0,-5 0 0,-7 0 0,-6 0 0,-5 1 0,-16 4 0,20-9 0,-20 9 0,0 0-1,0 0 1,0 0-1,0 0-4,0 0-10,0 0-7,0 0-6,-20-8 2,20 8 0</inkml:trace>
  <inkml:trace contextRef="#ctx0" brushRef="#br0" timeOffset="3425">3759 879 27,'-25'-24'25,"25"24"1,0 0-4,-12-21-10,12 21-4,23 0-1,-2 7-7,6 3 1,4 7-1,1 4 0,2 7 0,-5 1 0,-3 7-1,-9 2 1,-13 3-1,-8-1 1,-11-1-1,-6-4 1,-7-1-1,-1 1 1,-3-11-1,6 0-8,2-9-13,3-11-4,21-4 0,-19-7 0</inkml:trace>
  <inkml:trace contextRef="#ctx0" brushRef="#br0" timeOffset="3906">4534 657 44,'0'-18'24,"-3"3"-3,3 15-4,-21-22-5,3 20-3,-2 2-10,-6 7 0,-3 5 1,0 5 0,2 2 0,1 7 0,8 1 0,8 1 1,6-1-1,7 1 1,11-2-1,9-2 1,6 3-1,7-4 0,-1 3 1,1-1-2,-4 1 1,-3 2 0,-9-1 0,-6 1-1,-7-1 1,-11-1-1,-4-3 1,-8-3-1,-3-1 1,-7-3 0,-2-4 0,-2-4 0,-3-4-1,1-3 1,1-4 0,5-2 1,4-2-1,6-5-1,16 12-12,-12-23-9,12 5-2,10 0 0,5-13 0</inkml:trace>
  <inkml:trace contextRef="#ctx0" brushRef="#br0" timeOffset="4406">4345 348 41,'-21'-5'26,"21"5"2,-10-20-3,10 20-19,40-26-5,4 3 0,11 8 0,11-4 0,5 4 0,2-4 0,-3 15 0,-11-10-2,-8 14 1,-13 16 0,-13-1-1,-9 9-1,-10 4 1,-3 10 0,-1 1 0,1 11 1,2 2-1,2 1 1,4 1 0,0 6 0,7 0 0,-2 4 0,5-2 0,-1-2 0,2-1 0,-1-6 0,-1-5 0,-3-5 0,0-7 0,-6-8 0,-1-4-1,-4-8 1,-6-16 0,3 20 0,-3-20-1,0 0 1,0 0 0,-11 17-1,11-17 1,-31 14 0,5-2-1,-8-3 1,-9 8 0,-6 4 0,-4-6 0,-2 6 0,5-11 0,5 6-2,6-11-18,10 3-4,29-8 0,-18-19 0</inkml:trace>
  <inkml:trace contextRef="#ctx0" brushRef="#br0" timeOffset="5128">5287 676 25,'0'0'26,"0"0"0,16 0-1,-16 0-12,0 0-4,21 6-4,-5-4-5,5-2 0,4-3 0,5-2 0,3-2 0,4-4 0,0-2 0,-1-3 0,-6-5 0,-4-1 0,-3-6-1,-7-2 1,-6-5 0,-7 1-1,-6-1 1,-5-6-1,-7 13 0,-4-3 1,-7 16-1,-8 6 0,-5 9 1,2 5-1,-2 8 1,2 14 0,3-1 0,5 15 0,5 0 0,11 6 1,8 6-1,5 4 0,6 5 0,6-2 1,9 1-1,3-5 1,7-6-1,3-5 0,0-9 0,3-8 0,-2-9 1,2-9-1,-4-5 0,-4-8 0,2-2-15,-4-6-8,-1-8-1,3 2 0,-3-4 0</inkml:trace>
  <inkml:trace contextRef="#ctx0" brushRef="#br0" timeOffset="5618">5955 922 26,'1'15'25,"-1"-15"0,0 0 1,0 0-11,0 0-12,0 0-3,0 0 1,0 0-1,12-26 0,-6 7 0,-1-3 0,0-7 0,1-2 1,-1-2-1,0 0-1,-3 4 1,-2 3 0,-2 4 0,0 6 0,2 16-1,0 0 1,0 0 0,0 0 0,-4 26 0,5-2 0,2 7 0,4 4 0,-2 4 0,3 1 0,0 0 0,0-3 0,-2-2 0,-1-4 0,0-4 0,0-6 0,-2-2-4,-3-19-9,-1 22-8,1-22-4,-9 19 1,9-19-1</inkml:trace>
  <inkml:trace contextRef="#ctx0" brushRef="#br0" timeOffset="5999">5871 1199 33,'0'0'25,"-21"10"-1,21-10-3,0 0-14,0 0-1,0 0-2,0 0-3,0 0-1,32 7 1,-3-10-1,8-4 1,10 0-1,3-2 0,5 1 0,2-1 0,-7 0 0,-5 2 0,-8 1-1,-8 2-15,-4 6-10,-25-2 1,17-9-1</inkml:trace>
  <inkml:trace contextRef="#ctx0" brushRef="#br0" timeOffset="7241">1052 378 9,'0'0'24,"13"-21"-3,-13 21-4,0 0-2,13-15-4,-13 15-2,0 0-2,-15 6-3,15-6-5,-31 23 1,9-4-1,-4 7 1,-7 6 0,0 11 0,-3 9 0,-1 12 0,3 8 0,3 9 0,5 7 0,7 5 0,8-2 1,6 7-1,6-2-1,12-1 2,7-4-1,7-3 0,9-4 0,4 1 0,10-1 0,5-12 0,2-6 0,6-3 0,1-7 1,-4-8-1,-2-7 0,-6-8 0,-7-4 0,-6-7-1,-6-6-15,-12-9-7,-5 0-1,-16-7 0</inkml:trace>
  <inkml:trace contextRef="#ctx0" brushRef="#br0" timeOffset="11687">5835 71 20,'0'0'24,"-11"-19"1,11 19-5,-10-15-5,10 15-6,0 0-1,-11-21-3,11 21-4,0 0-1,14-13 0,-14 13 0,28-4 0,-4 2 1,8 4-2,7 2 1,5 2 0,3 6 0,4 4 0,3 3 0,1 7 0,-7 6-2,2-2 2,-3 13-2,0 7 1,-6 5 0,-1 5 0,-6 5 0,-2 4 0,2 5 0,-8 12 1,-3-7 0,-6 1 0,0 1 0,-6-6 0,-1-1-1,-2-5 2,-3-5-1,-2-13-1,-3-1 1,-2-5-1,-1-7 1,0-9-1,-1-5 1,0-5-1,4-19 2,-7 21-2,7-21-6,0 0-12,-3-16-5,8 1 1,-5-16-2</inkml:trace>
</inkml:ink>
</file>

<file path=ppt/ink/ink4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300 419 33,'8'-17'25,"-8"17"-1,14-21-5,-14 21-9,0 0-2,-22-19-2,22 19-7,-30 7 0,11 3 1,-5 6 0,0 6-1,1 9 1,-3 7 0,-1 9 0,-1 6 0,2 8 0,2 4 0,5 4 0,3 5-1,6-2 0,5 3 1,8-3-1,7 2 1,5-2-1,7 2 0,4-3 1,6-4 0,1 2 0,7-7 0,4 0 0,-2-8 0,0-6 0,-2-7 0,-3-6 0,-1-9 0,-6-9 0,-4-7 0,-8-6 1,-4-6-18,-14 2-6,18-26-1,-18-3-1</inkml:trace>
  <inkml:trace contextRef="#ctx0" brushRef="#br0" timeOffset="701">910 943 16,'0'0'25,"-18"-14"-1,18 14 1,-19-17-10,19 17-7,0 0-2,-8-17 0,8 17-6,0 0 1,21-18-1,-7 13 0,7 2 1,7 1-1,2 2 0,4 4 0,0 2 0,0 7 0,-2-1-1,-4 7 1,-7 12-2,-12 5 1,-5 3 0,-9 4 0,-10 1 0,-4-1-1,-2 1 2,-5-2-1,2-15 1,3-6 0,5-5 0,0-8 0,16-8 0,0 0 0,0 0 0,-5-27 1,14 4-1,8-1 0,2-5 1,7-9-1,5-4 1,1 3 0,5-1 0,0 1 0,0 1-1,-4 1 1,-6 3 0,-8 12-1,-4 4 0,-7 1-1,-8 17 1,-7-19 0,7 19-1,-27-2 1,11 9 0,0 2 0,-2 5-1,2 3 1,1 0 0,2 6 0,4 6 0,2 5-1,4-1 0,1 5 0,6-3 1,2 1-1,5 3 1,4-4-1,3-9 1,4-4 0,1-3 1,1-5-1,0-6 1,-1-2-1,-2-6 0,-7-6-8,-14 6-11,21-12-7,-24-3 1,3 15 0</inkml:trace>
  <inkml:trace contextRef="#ctx0" brushRef="#br0" timeOffset="1502">810 522 39,'9'-18'26,"-9"18"0,17-25-2,-17 25-16,0 0-5,-26-5-3,2 14-1,-9 1 1,-5 2 0,-4 2 0,0-2 0,-2-2 0,8 1 0,6-4 0,7-2 0,7 0 1,16-5-1,0 0 0,-8 16 1,8-16-1,14 29 0,-5-5 0,-1 7 0,1 9 0,1 6 0,0 8-1,-2 6 0,1 4 0,1 3 1,1 2-1,-4 0 0,1 0 0,-3-1 0,0 0 1,1-6 0,-1 0 0,1-7 0,4-5 0,0-9 0,3-6 0,0-9 0,0-6 1,-13-20-1,27 21 0,-27-21 1,29 5-1,-13-7 0,4-1 0,2 1 0,6-1 0,4 1 0,0 0 0,5 1 0,0-3 0,1 4-1,-1 0 1,-3-2 0,-4 6-10,-4 1-13,-10-10-3,4 3 0,-20 2 0</inkml:trace>
  <inkml:trace contextRef="#ctx0" brushRef="#br0" timeOffset="2334">1751 1079 7,'0'0'25,"0"-19"-2,0 19-4,-1-15-3,1 15-5,0 0-2,0 0-2,0 0-1,0 0-6,0 0 0,0 0 1,0 0-1,0 0 0,29-12 1,-8 8-1,8 4 0,6-14 0,10 13 0,2-11 1,8 10-1,-2-12 0,2 12 0,-5-8 1,-1 8-1,-6 2 1,-4-3-2,-2 5 1,-1-6 0,-6 4 0,1-5 0,-5 7-1,0-8 1,-5 6 0,-5-3 0,-16 3 0,18-2 0,-18 2-1,0 0 1,0 0-1,0 0 0,0 0-8,-18 0-8,18 0-6,-26 2-2,7-5 1</inkml:trace>
  <inkml:trace contextRef="#ctx0" brushRef="#br0" timeOffset="2774">2328 824 32,'0'0'25,"-5"-19"0,5 19-3,0 0-12,24-14-4,-1 18-1,2 1-5,6 7 0,1 3 0,-3 6 0,-3 0 0,-5 6-1,-6 6 1,-10 2-2,-10 1 1,-6-3 0,-7-1 0,-6-4 0,1 1 1,-1-6-2,1-8 2,4-5 0,-1-3 0,20-7-1,-16 2-9,16-2-9,0 0-7,16-19 2,-4 4-1</inkml:trace>
  <inkml:trace contextRef="#ctx0" brushRef="#br0" timeOffset="3185">3030 702 28,'8'-26'25,"-8"26"-1,-21-14 0,0 11-14,0 10-4,-5 1-2,2 6-4,3 1 0,3 6 1,5 0-1,10 3 0,6-2 0,10 2 0,5 2 0,8 0 1,0-5-1,4 5 0,-1 3-1,-3-10 1,-3 8-1,-5 1 0,-7-4 1,-5 0-1,-6 2 0,-8-5 0,-5-4 0,-9 4 0,1-9 1,-7-4 0,-1-1 0,0-3 0,2-4 0,-1-4-1,6 3-8,6-5-7,-4-4-9,20 10 1,-16-26-1</inkml:trace>
  <inkml:trace contextRef="#ctx0" brushRef="#br0" timeOffset="3655">2799 269 50,'0'-15'25,"16"4"1,5 4-8,10-3-14,13 1-4,6 3 0,3-1 0,0 2 0,2 3 0,-7 0 0,-6 2 0,-9 2 0,-7 6 0,-9 6 0,-4 7 0,-5 6-1,-3 8 1,0 8 0,0 7 0,5 7-1,-2 3 1,3 4 0,0 1 0,2 1 0,-2-2 0,6-2-1,-1-12 1,0 6-1,2-2 0,-5-8 0,1-1 0,-3-5 0,2-4 0,-5-5 1,-6 5 0,-5-13 0,-7-4 0,-3-2 0,-9-3 0,-3-4 0,-5-1 0,-7-3 0,-1 0 0,-4-3 0,0-1 0,5 1-8,5 2-13,0-13-5,14 3 1,2-14 0</inkml:trace>
  <inkml:trace contextRef="#ctx0" brushRef="#br0" timeOffset="4336">3700 733 36,'-16'22'24,"16"-22"2,0 0-6,-10 19-12,10-19-3,0 0-3,20 17-2,-1-15 0,7-2 1,5-2-1,2-3 0,3-3 0,1-6 0,2-4 0,-4-2-1,-2-9 1,-8-6 0,-5-5 0,-1-3 0,-7 0 0,-6 2 0,-6 1 0,-6 4 0,-7 7 0,-4 6 0,-4 6-1,-4 7 1,-1 6 0,-2 4 0,-1 7 0,3 5 0,-3 7 0,2 7 0,4 9 0,4 6 0,0 5 0,2 4 0,6 4 0,0-1 0,9 2 0,2-5 0,3-3 0,6-11 0,3 0 1,8-1-2,6-11 1,3-2-1,1-8 1,8-2 0,0-7-1,-1-5 2,-1-1-1,-2-11 1,-8 3-8,-5-3-11,1 8-7,-22 4 2,15-19-2</inkml:trace>
  <inkml:trace contextRef="#ctx0" brushRef="#br0" timeOffset="4917">4202 1033 38,'0'0'26,"-24"-33"1,19 12-7,5 21-13,5-27-3,-5 27-3,27-18-1,-4 10 0,1 3 0,5 3 0,-4 4 0,-1 4 0,-2-2 0,-7 10 0,-1 6-1,-12 6 0,-10 2 0,-7 1 0,-4 0 0,-3 2-1,-6 4 2,-1-8-2,-5-4 2,10-6 0,1-3 0,7-2 0,16-12 0,-19 14 0,19-14 1,0 0-1,0 0 0,21 3 0,-2-3 0,5-2 1,10 1-1,0-1 0,5-3 0,-2 1 0,2 1-8,-4-2-10,-10-6-8,-1 3 2,-24 8-2</inkml:trace>
  <inkml:trace contextRef="#ctx0" brushRef="#br0" timeOffset="5468">4018 35 44,'0'0'25,"5"-23"1,-5 23-8,0 0-10,26-13-3,-8 11-5,3 5 0,1 1 0,7 4 0,2 5 0,3 4-1,3 3 1,2 8 0,3 5 0,1 8-1,3 6 1,-1 6 0,0 11-1,-3 1 1,-2 8 0,-4 1 0,-7 2 0,-6-1 0,-4-7-1,-6 7 0,-7-1 0,-6 1 0,-5-3 0,-9-1 0,-9-1 0,-7-1 0,-8 4 1,-4-15 0,-3-4-1,-2-8 1,1-3 0,4-12 0,5-7 0,3-8-12,5-13-14,14 2 2,-1-18-1,16 13-1</inkml:trace>
</inkml:ink>
</file>

<file path=ppt/ink/ink4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16.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155 409 44,'0'0'29,"0"0"-5,0 0-5,0 0 0,0 0-5,19 0-7,-19 0-6,26-24-2,-10 12 1,3-2 0,2 0 0,0-1 0,-1-3 0,-4 1 0,-16 17 0,22-21 0,-13 4 0,-9 17 0,4-27 1,-8 11-1,4 16 0,-18-22 1,2 17-1,-4 1 1,-2 8-1,-6 2 1,1 6-1,-4 4 0,0 3 0,1 9 0,-3 3 0,3 1 0,5 5 0,9-3 0,2 2-1,12-1 1,5-3 0,10-6-1,8-3 1,8-6-1,4-7 1,-1-4 0,8-8 0,-1-5 0,-2-9-5,4 3-19,-4-3-1,-2-3-3,-2 2 1</inkml:trace>
  <inkml:trace contextRef="#ctx0" brushRef="#br0" timeOffset="551">846 261 43,'0'0'29,"3"-26"-7,-3 26-2,5-24-2,-5 24-3,-2-19-6,2 19-8,-12-16 0,12 16 0,-26-10 0,8 8-1,-6 6 1,-5 4 0,-4 8-1,-2 3 0,-1 8 0,2 4-1,2 2 1,6 2 0,12-4-1,7-4 1,14-4-1,10-6 1,14-12-1,3-5 1,6-7 0,4-8 0,-4-6 0,-4-5 0,-5-2 0,-7-1 0,-8 3 0,-5 4 0,-4 3-1,-7 19 1,0 0 0,0 0 1,0 0-1,13 24 0,-10 9 0,0 10 0,0 9 0,1 8 1,-4 5-1,0 10 0,-7 9 0,-3-6 1,-2 1-2,-8-1 2,-3-4-1,-4-7 0,-4-10 0,-1-11 0,0-13 0,-2-12 0,5-14 0,-2-16-1,8-13 1,2-15-1,10-13 1,5-8-1,6-9 1,9-2 0,6-4 0,9 1-1,2 5 1,3 3-20,3 9-6,4-2-1,-2 3 1</inkml:trace>
  <inkml:trace contextRef="#ctx0" brushRef="#br0" timeOffset="1192">1054 385 30,'17'0'29,"-17"0"0,8-28-8,8 21-3,-10-15-2,12 6-5,-5-13-11,0 3 0,0-13 0,-4 2-1,1-1 1,-2 0 0,-3 4 1,0 5-1,-5 5 0,0 24 0,0-18 0,0 18 1,-5 26-1,3 3 0,-1 6 0,2 6 0,-1-1 0,0 10 0,2 0 0,2-2 1,0-5-1,-2-5-2,4 0-17,-2-7-6,-2 0-2,0-13 1,0-18-2</inkml:trace>
  <inkml:trace contextRef="#ctx0" brushRef="#br0" timeOffset="1532">1043 630 40,'-14'8'28,"14"-8"2,0 0-9,0 0-4,27 12-5,-27-12-5,32-3-7,-9-1-1,9-1 1,4 0-20,-1-4-5,1-3-3,-1 0 1,-2-3-1</inkml:trace>
  <inkml:trace contextRef="#ctx0" brushRef="#br0" timeOffset="1812">1739 249 54,'0'0'29,"0"0"1,0 0-4,0 0-33,15 6-20,-15-6-1,0 0-2</inkml:trace>
  <inkml:trace contextRef="#ctx0" brushRef="#br0" timeOffset="1953">1744 542 41,'-5'15'29,"5"-15"0,0 0 0,-9 16-12,9-16-33,0 0-9,11-16-4,-11 16 1</inkml:trace>
</inkml:ink>
</file>

<file path=ppt/ink/ink4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0.8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492-3 26,'0'0'25,"18"-7"0,-18 7 0,0 0-9,0 0-8,-30 6-6,9-1 0,-6-2-1,-4 1 1,-6 1-2,-3-3 1,-2 1-1,1-3 0,2 0 0,-1-1 0,1 1 0,5-2 0,5 2 0,5-2-1,6 2 1,18 0 0,-18 7 0,18-7 0,0 33 0,4-3-1,-1 10 1,-2 8 0,1 9 0,-4 10 0,2 7 0,-1 1 0,2-2 0,1-2 0,0-3-1,3-6 1,1-4 0,0-10 0,1-6 0,-1-7 0,-1-9 0,0-7 0,-5-19 0,5 23 0,-5-23 0,0 0-1,0 0 1,0 0 0,0 0-1,23-2 1,-7-2-1,3 1 1,7-1-1,13-1-4,9 4 1,-6-3-1,12 6-11,-1 1-14,-9-10 2,1 4-1</inkml:trace>
  <inkml:trace contextRef="#ctx0" brushRef="#br0" timeOffset="811">587 484 35,'0'0'26,"-16"-7"1,16 7-2,-13-24-11,13 24-14,3-23 0,-3 23-1,20-26 0,-20 26 0,32-28 1,-11 14-1,7 0 1,1 2-1,1 4 1,3 1 0,-1 7 0,-1 3 0,-5 7 0,-2 8 0,-10 6 0,-6 6 1,-4 6-1,-12 2 0,-2 4 0,-8-2 0,-1 0 1,-2-2-1,-2-6 0,4-5 0,1-8 0,3-5 0,15-14 0,-14 7 0,14-7 0,3-24-1,8 3 1,4-5 0,6-5 0,3-2 0,4-4 0,2 1 0,3-1 0,2 1 0,-2 3 0,-4 5 0,-3 4 0,-7 5 0,-3 3 0,-16 16 1,13-17-1,-13 17 0,0 0 0,-18 0 1,18 0-1,-27 17 0,7-1 0,3 1 0,-4 7 0,1 4 0,2 3 0,4 1 0,4 1 0,2 0-1,8 0 1,7-6 0,5 0 0,5-7-1,4-2 1,1-6 0,3-2 0,2-8-1,2 0-5,-3 0-17,-5-16-3,3 5 1,-9-12-1</inkml:trace>
</inkml:ink>
</file>

<file path=ppt/ink/ink4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2.5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83 45,'0'0'26,"0"0"1,0 0-5,0 0-16,0 0-5,0 0-1,-7 31 0,9-3 0,1 3-1,-1 9 1,3 4 0,0 3 0,0 3 0,1 2 0,1-1 0,-1-1-1,2-3 1,-1-5 0,1-7 0,-3-5 0,3-11 0,-8-19 0,11 17 0,-11-17-8,15-9-12,-14-8-6,8 1 1,-8-10-1</inkml:trace>
  <inkml:trace contextRef="#ctx0" brushRef="#br0" timeOffset="361">73 319 51,'-14'-7'26,"14"7"0,0 0-5,-15-7-18,15 7-4,0 0 1,23-8-1,-5 6 1,4 0-1,9 0 1,3-1 0,7-1 0,4 1 0,3 0 0,13 6-6,-15-13 2,15 15 0,-17-16 0,16 15 0,-19-16 0,11 15 0,-15-17 0,4 9 5,-2-2-1,-5 0 0,-1 0 0,-7 2 0,-5 1 0,-2 3 0,-19 1 0,18 1 0,-18-1 0,0 0 0,0 0-3,0 0-14,15 9-5,-15-9-3,0 0 1</inkml:trace>
  <inkml:trace contextRef="#ctx0" brushRef="#br0" timeOffset="811">743 9 13,'0'0'26,"-26"-12"-1,26 12-1,0 0-15,0 0-10,-2 28 0,2-28 1,29 24-1,-4-10 0,1 9 0,4-7 1,0-1-1,1 1 1,-4 0 0,1-1 0,-4-1 0,-6-3 0,-2-1 0,-16-10 0,21 16 0,-21-16 0,0 0 0,15 22 0,-15-22 1,-11 27-1,-2-8 0,-7 5 0,-4 1 1,-7 2-1,0 1 0,0 2 0,2-2 0,5 0-4,4-4-20,2-14-1,18-10-1</inkml:trace>
</inkml:ink>
</file>

<file path=ppt/ink/ink4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5.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44 600 41,'0'0'29,"-24"-10"1,24 10-3,-21-19-13,21 19-5,10-15-9,-10 15 0,30-16 0,-4 13-1,5 6 1,3 4 0,3 8 0,2 6 0,-1 10 0,1 7 0,-7 3 1,-1 5-2,-4-1 2,-2 2-2,-6-6 2,-5-2-2,-2-8 1,-4-5 1,-3-5-1,-5-21 0,1 25-8,-1-25-8,0 0-8,-21-17-4,10 0-1,1-2 1</inkml:trace>
  <inkml:trace contextRef="#ctx0" brushRef="#br0" timeOffset="311">315 676 42,'-1'-16'29,"1"16"-1,0 0-6,0 0-5,-16 14-5,11 7-11,-5 8-1,-1 4-1,-4 4 2,-3 3-2,1 1 1,-3 1 0,-1-6 0,5-4 0,7-4 0,-1-11-3,12 0-16,-2-17-7,17 9-4,1-14 1,3-13-1</inkml:trace>
  <inkml:trace contextRef="#ctx0" brushRef="#br0" timeOffset="671">638 659 48,'2'-17'30,"-2"17"-1,0 0-9,-7-18-8,7 18-1,0 0-10,0 0-1,0 0 0,0 0 0,18-1 0,-4-1-1,7-2 1,5-1 0,3 0 0,3 0 0,-1-2 0,-2 4 0,-5-1 0,-4 4 0,-20 0 1,17 14-1,-17-14 0,-14 29 0,-4-6 0,-1 2 1,-4 1-1,1 0 0,1-2 0,1 0 0,9-3 0,1-6-1,10-15 1,-1 16 0,1-16-1,19 0 1,-3-7 0,4-9 1,1 4-1,3-3 0,0-4 0,3 5 1,-2 7-1,-1 7 0,-3 4 0,0 15 0,-4-1 0,1 12-1,-3 9 1,-2 6 0,-2 1 0,-3 6-1,-2 3 1,-4 3 1,-4 6-2,-2-2 2,-3 1-2,-4-3 2,-2-3-1,-3-4 0,-4-6 0,0-6 0,-1-8 0,0-7 0,-2-8 1,2-5-1,0-10 0,0-5 0,3-8 0,1-9 0,4-7 0,0-8-1,5-11 1,4-5 0,6-6 0,8-6 0,4-4 0,7 3-1,5-1 1,6 6 0,2 5 0,3 4 0,0 6 0,1 9 0,-6 5 0,-5 7 0,4 8-11,-12 3-11,-1 5-5,-18 6-3,19-2 1</inkml:trace>
  <inkml:trace contextRef="#ctx0" brushRef="#br0" timeOffset="1562">1445 848 43,'21'-7'30,"-21"7"-1,21-4 1,-21 4-12,24 9-18,-24-9 0,21 10 1,-21-10-1,8 18 0,-8-18 0,-12 18 0,12-18 1,-24 11-1,24-11 0,-24 3 0,24-3 0,-16-5 0,16 5 0,5-15-23,-5 15-3,16-23-5,-16 23 1</inkml:trace>
  <inkml:trace contextRef="#ctx0" brushRef="#br0" timeOffset="3515">1969 652 27,'14'7'29,"-14"-7"0,0 0-4,0 0-11,0 0-1,0 0-2,0 0-8,0 0-3,0 0 0,0 0 0,0 0 0,-6-17 0,6 17 0,-11-25 0,11 25 0,-23-29 0,23 29 0,-26-27 0,26 27 0,-27-17 0,27 17 0,-20-2 0,20 2 0,0 0-1,4 15 1,-4-15 0,34 11 0,-7-8-1,7-3 1,5-3 0,3-3 0,3-6 0,0 0 0,-5-3 0,-4-1 0,-10 1 1,-5 0-1,-7 3 0,-14 12 1,8-16-1,-8 16 0,-16 12 0,3 5 0,0 9 0,-3 5 0,-2 14 0,1 3 0,-3 7 0,6 0 0,-2 0 0,1-2 0,5-7-1,4-3 1,3-12 0,4-8 0,-1-23 0,15 13 0,-1-21 0,1-6 0,4-5 0,2-3 0,-1-4 0,0 5 0,-2 4 0,2 7 0,-6 7 0,4 8 0,-18-5 0,26 34 0,-15-3 1,0 9-1,-3 8 0,-3 8 0,-5 11 0,-3 4 0,-4 6 0,-4 1 0,0 1 0,-5-2 0,1-8 0,-3-1 0,-2-6 1,2-5-2,-3-5 2,0-9-1,-2-6 0,2-7 0,-3-5 0,5-13 0,1-8 0,-1-11 0,2-7-1,1-12 2,3-10-2,4-8 1,1-13 0,6-8-1,4-6 1,6-8 0,8 0 0,5 0-1,8 2 1,6 3 0,4 7 0,3 5 0,-2 5 0,1 9 0,-4 2 1,-5 6-1,-8 7 0,-9 4-12,1 10-10,-16 19-5,16-24-3,-16 24 2</inkml:trace>
  <inkml:trace contextRef="#ctx0" brushRef="#br0" timeOffset="4587">2759 581 37,'0'0'28,"17"-20"1,-17 20-8,0 0-5,-2-23-5,2 23-4,0 0-6,0 0-1,0 0 0,0 0 1,-7-15-1,7 15 0,0 0 0,0 0 0,0 0 0,0 0 0,-17 14 0,17-14 0,-12 24-1,9-7 1,-3 2 0,3 3 0,-4 6 0,9 1 0,-1-2 1,3 1-2,5-2 1,2-6 0,6-1 0,0-7-1,8-5 1,-4-7 0,3-5 0,3-9 1,-4-5-1,1 0 0,-3-3 0,-2 0 0,-4-2 0,-2 1 0,-4 1 0,-4 5-1,-5 17 1,5-26 1,-5 26-1,0-21 0,0 21 0,0 0 0,0 0 0,0 0 0,0 0 0,-5 24 0,5-24 0,2 33 0,-1-9 0,4 2 0,2 0 0,2-4 0,4-3 0,2-2 0,3-1 0,1-6 0,4-10 0,-1-10 0,-4-6 0,1-1 0,-3-5 0,-3-6 1,-5-3-1,-6-3 0,-4 1 0,-6 6 0,-1 3 0,-4 1 0,-5 4 0,2 6 1,1 6-1,15 7 0,-19 0-15,19 0-12,0 0-1,0 0-1,0 0-1</inkml:trace>
  <inkml:trace contextRef="#ctx0" brushRef="#br0" timeOffset="5568">3564 90 44,'-24'5'29,"24"-5"1,-16 3-2,16-3-14,0 0-10,0 0-4,36-12-1,-7 4 1,6-1 0,9-3 0,1 0 0,2-2 0,-5 4 0,-5 0 0,-10 3 0,-4 3 0,-7 8 0,-16-4 0,13 22 1,-12-1-1,-1 6 0,2 13 0,1 5 0,2 8 0,-2 4 0,5 4 0,-1 3 0,-1 1 0,2-3 0,0 0 1,0-5-1,2-4 0,0-7 0,-2-4 0,0-8 0,0-6 1,-3-4-1,-5-24 0,8 24 0,-8-24 0,0 0 0,0 0 1,0 0-1,-21 7 0,6-7 0,-6 0 0,-4 1 0,-9 3 0,-5-1 0,-5 4 0,1 0 0,-1 0 0,2 0 0,4 0 0,7-1 0,7-2 0,6-1 0,18-3 0,-23-3-15,23 3-11,0 0-4,0 0 0,21-9 1</inkml:trace>
</inkml:ink>
</file>

<file path=ppt/ink/ink4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3.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358 125 21,'2'-24'26,"4"2"-6,-1 5-2,-2-4-4,-3 21-1,0-28-4,0 28-6,-14-13-3,-1 13-1,-6 3 0,-1 6 0,-6 6 1,-1 8 0,-3 11-1,1 9 2,-1 10-2,0 11 2,0 10-2,4 5 2,2 5-2,9 0 2,5-7-2,9-1 2,10 0-1,10-6 0,12-10 1,8-3-1,7-7 1,3-7-1,3-6 0,0-7-2,1-12-13,-1-7-9,-10-15 1,-1-3-1,-8-11-1</inkml:trace>
  <inkml:trace contextRef="#ctx0" brushRef="#br0" timeOffset="481">629 364 41,'6'-24'25,"-6"24"1,13-17-9,-13 17-9,23-12-4,-4 12-4,5 7 0,9 3 0,2 7 0,2 7 0,5 7 0,0 3 0,-2 6-1,-3 3 1,-4-2 0,-6-1 0,-4-1 0,-4-6-1,-8-4 1,-1-5 0,-5-5 0,-5-19-1,3 22 0,-3-22-8,0 0-5,-16-1-5,16 1-3,-23-23-2,12 8-1</inkml:trace>
  <inkml:trace contextRef="#ctx0" brushRef="#br0" timeOffset="792">924 417 38,'0'0'24,"-34"12"-1,13 0-8,3 12-6,-7 2-5,2 5-3,0 2-1,2 4 0,0-2 0,4-1 0,2-1 0,2-4-4,8-3-10,7-2-9,-2-24 1,16 22-2,-1-25 0</inkml:trace>
  <inkml:trace contextRef="#ctx0" brushRef="#br0" timeOffset="1152">1301 381 17,'-1'-24'24,"1"24"1,6-29-1,0 12-12,9 5-6,1 0-1,5 5-2,-2 5-3,1 7 0,-4 7 0,-3 7 0,-4 7 0,-5 8-1,-6 4 1,-1 3 0,-4 2 0,2-1 0,2-6 0,2-4 0,4-8 0,5-7 0,8-8 0,5-9 0,2-10 0,2-11 0,0-5 0,0-10 0,-2 0 0,-5-3 0,-7 1 0,-5 0 0,-2 7 0,-4 5 0,-2 6 0,2 20 0,-6-21 0,6 21 0,0 0 0,0 0 0,0 31 0,3-7 0,-2 9 0,3 8 0,-3 4 0,1 5 0,-1 4 0,-1 0-1,0-1 1,-1 4 1,-1-1-1,1 3 0,-1-4 0,2 2 0,0-1 0,0-1 0,2 5 0,-4-3 0,2-4 0,-2 1 0,-1-5 0,0-2 0,-2-3 0,0-4 0,-3-6 0,2-4 0,-1-6 0,-4-7 0,11-17 0,-24 24 0,6-21 0,-3-4 0,-3-6 0,-5-7 0,-2-7 0,1-6 0,-3-9 0,6-6 0,3-4 0,6-2 0,5-5 1,7 1-1,7-1 0,7 3 0,7 0 1,6 4-1,8-1 0,2 3 0,9 3 0,2 1 0,0 6-1,-2 1 1,-5 7-2,-4 6-9,-10 2-13,2 12 0,-23 6 0,22-16-1</inkml:trace>
  <inkml:trace contextRef="#ctx0" brushRef="#br0" timeOffset="2113">2093 536 33,'5'-19'24,"-5"19"0,0 0-5,-10-21-10,10 21-5,0 0-3,0-17 0,0 17-1,0 0 0,14-8 0,-14 8 0,15 3 0,-15-3 0,0 0-1,14 24 1,-14-24 0,-6 26 0,6-26 0,-23 24 0,23-24 0,-24 15 0,10-13 0,14-2 0,-20-9 0,20 9 0,5-20 0,-5 20 0,18-23 0,-18 23 0,24-15 0,-9 12 0,-15 3 0,22 6 0,-22-6 0,13 19 0,-13-19 0,5 23 0,-5-23 0,-3 19 0,3-19 0,0 0 0,-15 8 0,15-8 0,0 0 0,-16-15-4,16 15-14,2-17-5,-6 1 0,4 16-1</inkml:trace>
</inkml:ink>
</file>

<file path=ppt/ink/ink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5:13.7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397 1082 50,'0'0'25,"0"0"1,-3-21-9,3 21-7,0 0-10,3-20 0,-3 20 0,2-19-1,-2 19 1,-2-21 0,2 21 0,-8-17 0,8 17 0,-18-14 0,18 14 0,-27-5-1,6 8 1,-5 8 0,-6 2 0,-2 8 0,-5 7 0,-3 1 0,0 4 0,3-1 0,7 3 0,6-8 0,15-1 0,11-9 0,0-17 0,35 16 0,-1-21 0,7-8 0,4-5 1,0-3-2,-8-3 2,-6 3-1,-8 2 0,-23 19-1,16-17 1,-16 17 0,-15 12 0,15-12 0,-22 28 0,14-11 0,3 0 0,5-17 0,14 24 0,9-20 0,9-6 0,10-7 0,10-6 0,4-8 0,6-9 1,-4-15-1,-2-6 0,-6 1 1,-8 1-1,-11 3 0,-8 3 0,-10 9 1,-7 12-2,-6 24 2,0 0-1,-24 5 0,4 22 0,-2 9-1,-2 13 1,-7 7-1,-1 13 1,-1 9-1,1 13 1,-2 5 0,3-6 0,1-1 0,4-5 0,7-6 0,2-16-1,6-11 2,3-16-1,5-16 0,3-19 0,0 0 0,9-30 0,1-11 0,3-16 1,5-17-1,9-12 0,9-8 0,9-3 0,7 8 0,4 6 0,4 15 0,0 19 0,-4 20 0,-6 24 0,-9 14 0,-15 11 0,-12 8 0,-12 6-1,-14 4 2,-10 0-2,-11-6 1,-4-1 0,-3-8 1,1-6-2,4-14-1,9-4-16,8-10-5,12-13 0,10 2-1</inkml:trace>
  <inkml:trace contextRef="#ctx0" brushRef="#br0" timeOffset="931">1150 1030 56,'14'-8'25,"9"-3"1,-1-11-7,7 1-19,5-8 0,2-4 0,-4-4 1,1-8-1,-6-3 0,-4 1 0,-9 11 1,-6-2-1,-6 9 0,-2 29 0,-23-15 0,4 34 0,-7 13 0,-5 20 0,-3 13-1,-3 14 1,0 11-1,0 8 1,1 3-1,6 4 1,-1-2-1,5-10 1,2-7 0,5-12 0,2-13 0,3-15 0,4-17 0,10-29 0,0 0 1,0 0-1,5-39 0,10-15 0,6-14 0,4-17 0,9-6 0,5-2 1,6 4-2,2 4 2,2 17-1,-1 14 0,-1 20 0,-5 18 0,-7 15 0,-4 8 0,-12 10 0,-9 5-1,-10 4 1,-11 1 0,-9 1 0,-7-2 0,-4-6 1,-6-1-1,2-7 0,-1-1-2,2-10-16,7-7-6,9-5 1,2-13-3</inkml:trace>
  <inkml:trace contextRef="#ctx0" brushRef="#br0" timeOffset="1703">1791 1204 41,'-21'10'24,"21"-10"2,-18-1-7,18 1-10,0 0-4,0 0-5,10-23 0,3 8 0,3-6 0,5-3 0,3-5 0,7-14 0,1-4 0,3-2 1,4-10-1,2-8 0,-3-9 0,3-10 1,-7-2-1,-4 9 0,-10 5 0,-6 4 0,-11 8 0,-6 12 0,-6 14 1,-6 10-1,-1 11 0,0 4 0,1 3 0,15 8 0,-26 0 0,26 0 0,-27 20 0,12 3 0,-2 6 0,-3 11 0,-4 4 0,0 10 0,-2 2 0,2 5 0,3 2 0,-2 1 0,5 3 0,4-2-1,6-3 1,3-2-1,5-4 1,5-5-1,4-10 1,8-6 0,5-11 0,4-10 0,6-9 0,5-7 0,1-8 0,2-7 0,-1-8 0,-1-5 1,0-8-2,-6 7 2,-6-2-1,-5 6 0,-7 1 0,-4 8 1,-5 3-1,-5 15 0,-10 15 0,0 1 0,-2 8 0,-1 2-1,1 5 1,3-2-1,2 7 1,6-8 0,2-8 0,7-4 0,-8-16 0,31 14 0,-7-14-13,0-7-8,-1-12-2,3-10 0,-4-11-1</inkml:trace>
  <inkml:trace contextRef="#ctx0" brushRef="#br0" timeOffset="2414">2388 671 17,'0'0'14,"0"0"-8,0 0-11,7 19-10,-7-19-1</inkml:trace>
  <inkml:trace contextRef="#ctx0" brushRef="#br0" timeOffset="2574">2842 748 53,'-15'-8'25,"15"8"0,-24-16-1,24 16-24,-21-10 0,7 10 0,-4 5 0,-5 5 0,-2 9-1,-5 7 1,0 7 0,2 3 0,2 3-1,9-1 1,9 2 0,9-4 0,12-5-1,10-7 2,11-7-1,3-8 0,6-6 0,3-4 0,-3-10-13,1-6-9,-2-2-2,-5-5 0,-1 3 0</inkml:trace>
  <inkml:trace contextRef="#ctx0" brushRef="#br0" timeOffset="2894">3210 858 40,'0'0'23,"16"-13"3,-16 13-3,20-18-12,-20 18-8,16-19-3,-16 19 0,13-17 0,-13 17 1,0 0-2,0 0 1,1-17 0,-1 17 0,0 0 1,-14-10-1,14 10 0,-23 3 0,7 4 0,-10-4-1,-6 9 1,-2 7 0,-3 4-1,1 1 1,2 0 0,9 0 0,2-2-1,17 4 1,9-10 0,13-8 0,10-4 0,4-8 1,8-9-1,0 0 0,0-4 1,-5 2-1,-2-1 1,-10 6-2,-6-4 2,-15 14-2,0 0 1,8 21 0,-12-6 0,4-15-1,-3 31 1,3-31 0,5 33 0,-5-33 0,23 14 0,-4-14 0,5-5 0,7-6 1,6-9-1,3-6 0,6-10 0,1-9 0,-1-10 1,3-12-2,-1-11 2,-6-8-1,-5-1 0,-4-3 0,-7 6 0,-5 5 1,-5 12-1,-7 10 0,-5 16 0,-3 10 0,-1 12 0,0 19 0,0 0 0,-14-7 0,14 7 0,-23 36 0,7-3 0,-2 8-1,-4 9 1,-4 8 0,1 6 0,1 7 0,-2-1 0,5 2-1,2-3 2,6-9-2,3 1 1,4-5 0,3-6 0,4-9 0,4-6 0,5-11 0,4-7 0,9-3 0,3-14 0,5-16 0,2-6 1,6-5-2,0-6 2,-3-3-2,-3-2 2,-7 4-2,-5 3 2,-6 8-1,-4 4 0,-11 19 0,0 0 0,0 0-1,0 0 2,-13 17-1,3 4 0,-1 1-1,-2 4 1,4 2 0,0-2 0,8-1 0,2-7 0,8 2 0,-9-20 0,32 21 0,-5-19 0,6-11 0,4-1 0,2-11 0,2-1 0,0-9 0,-4 0 0,-5-5 0,-6 5 0,-6 3 0,-6 6 0,-6 6 0,-8 16 1,0 0-1,0 0 0,-21 11 0,8 8 0,0 3-1,2 4 1,0 0 0,4 1 0,4-6 0,3 1 0,0-22 0,16 24 0,0-20 0,4-3 0,6-6 0,-2-7 0,3-3 0,-4-11 0,-2 2 0,-7-6 0,-12 3 0,-10-1 0,-12 6 1,-4 3-1,-5 7 0,2 7 0,-1 1 0,6 3 0,6 2 0,16-1 0,0 0 0,0 0 0,33-8-1,-5 6 1,4 2 0,0 2 0,4 1 0,0 6 0,-3 3 0,-2 3 0,-5 3 0,-5 4 0,-7 0 0,-4-1 0,-3 0 0,-9-2 0,-1-4 0,3-15 0,-15 21 1,15-21-1,-14 5 0,14-5 0,0-17 0,9-2 0,11-10 0,6-8 0,11-2 0,5-1 0,3 4-1,2 5 1,-7 11 0,-4 11 0,-12 14 0,-8 16 0,-13 6 0,-6 8 0,-5-1 0,-3 2 1,4-3-2,2-4 1,9-7 0,9-6 0,4-7 0,12-6 0,7-5 0,11-5 0,-4-3 0,-1-5 0,-1-3 0,-12-1-16,-10-3-6,-11 0-3,-14-9 1,-17 5-1</inkml:trace>
  <inkml:trace contextRef="#ctx0" brushRef="#br0" timeOffset="4637">3544 308 54,'-40'-7'25,"19"2"1,21 5-3,8-17-24,26 5 1,16-2 0,15 0-1,14-1 1,8-1 0,5 1 0,0 1 0,-6-2 0,-15 6 0,-13 5 0,-16 1-1,-18 6-15,-24-2-7,0 0-1,2 19-1</inkml:trace>
  <inkml:trace contextRef="#ctx0" brushRef="#br0" timeOffset="4887">4147 397 38,'-13'17'26,"13"-17"0,-18 11-1,18-11-11,16 2-15,4-4-22,-3-7-3,4 4 0,-6-16 0</inkml:trace>
</inkml:ink>
</file>

<file path=ppt/ink/ink4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6.1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43 536 24,'-23'-12'24,"23"12"0,0 0-2,-19-22-9,19 22-8,-4-16-2,4 16-3,8-16 0,-8 16 0,18-15 0,-3 6 0,3 2 0,3 0 0,1 2 0,6 2 0,1 3 0,-1 1 0,1 6 0,-5 5 0,-1 7 0,-9 4 0,-6 7 0,-8 1 0,-8 4 0,-3-1 0,-7 1-1,-1-4 2,-4-3-2,4-5 1,-1-4 0,6-5 0,14-14 0,-23 8 0,23-8 1,0 0-2,3-26 2,8 5-1,6 1 0,2-7 0,5 0 0,4-3 0,3-3 0,1 2 0,2-2 0,-2 3 0,1 1 0,-7 3 0,-2 2 0,-6 4 0,-5 5 0,-13 15 0,5-18 0,-5 18 0,-15-5 0,15 5 0,-23 7 0,9 2 0,-2 1 0,1 6 0,-1 3 0,1 4 0,4 1-1,0 4 1,3 3 0,3 2 0,3 0 0,5 0 0,5 0 0,2-2 0,6-1 0,4-4 0,2-5 0,4-2 0,5-9 0,-2-1 0,2-6-7,-2-1-10,-3-11-6,0 1 1,-10-10-1</inkml:trace>
  <inkml:trace contextRef="#ctx0" brushRef="#br0" timeOffset="801">490 29 35,'-15'-22'25,"15"22"-2,0 0 1,21-14-20,0 17-4,10 8 0,4 1 0,4 12 1,7 9-1,-4 5 0,1 9 0,-4 9 1,-1 5-1,-4 3 0,-12 11 0,1-1 0,-12 3 0,-6 1 0,-7-2 0,-6-1 0,-8-4 0,-7-7 0,1-5 0,-4-8 0,0-11 0,7-6-10,1-8-14,-2-20 1,20-6-2,-17-16 1</inkml:trace>
</inkml:ink>
</file>

<file path=ppt/ink/ink4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8.0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72 38,'0'0'24,"-17"-1"1,17 1-8,0 0-10,0 0-4,0 0-2,0 0-1,0 0 0,23-12 0,-6 10 0,4-1 0,7-2 0,7 0 0,4 0 0,5-1 0,1 1 0,-1 0 0,-3 0-1,-3 2 2,-3-1-1,-9 1-1,-4 1 1,-8 1 0,-14 1 0,18-2 0,-18 2 0,0 0 0,0 0-5,0 0-7,-1 15-10,1-15-1,-15 15-1,15-15-1</inkml:trace>
  <inkml:trace contextRef="#ctx0" brushRef="#br0" timeOffset="521">9 380 32,'0'0'24,"-15"3"-1,15-3-4,0 0-10,0 0-4,0 0-2,25-3-3,-9 1 0,6 1 0,6-3 0,6 1 0,6-2 0,1 0 0,2 0 0,-1-2 0,1 2 0,-3 1 0,-4 1 0,-5-1 0,-6 3 0,-4 1 0,-3 3-6,-18-3-10,17 4-9,-17-4 1,0 0 0</inkml:trace>
</inkml:ink>
</file>

<file path=ppt/ink/ink4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0.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387 120 55,'0'0'30,"0"0"-2,0 0 1,-18-17-22,4 14-7,-6 1 0,-2 0 0,-4-1 0,-10-2 0,-1 0-1,0-4 1,3 0 0,2-4 0,5 1 0,1-1-1,6 1 1,20 12 0,-17-15 0,17 15 0,0 0 0,0 0 0,-12 33 0,9-4 0,1 10-1,-1 11 2,3 9-1,0 10-1,2 3 2,1 7-1,0 4 0,4-1 0,-2 3 0,1-3 0,1-1 0,-3-5 0,1-7 0,2-11 0,-2-6 0,3-12 0,-5-11 0,3-8 0,-6-21 0,16 19 0,-16-19 1,0 0-1,26-6 0,-26 6 0,32-15 0,-11 5 0,4-1 0,5 1 0,4 0 0,10 1 0,-4 2 1,-1 0-10,6 5-15,2 4-3,-5-5-2,3 3 0</inkml:trace>
  <inkml:trace contextRef="#ctx0" brushRef="#br0" timeOffset="731">855 570 60,'-26'-7'28,"26"7"1,-18-5-10,18 5-10,0 0-3,-11-21-6,11 21 1,13-16-2,1 4 2,6 4-1,2 3 0,7 3 0,2 5-1,1 6 1,-1 6 0,-4 6 0,-4 10-1,-7 2 2,-10 5-2,-11 5 1,-6 0 0,-5 0 0,-5-2 0,-3-5 0,0-5 0,3-7 0,5-8 0,16-16 0,-17 2 0,17-2 1,12-31-2,5 3 2,4-3-1,4-5 0,5-2-1,6 0 1,3 0 0,-4 2 0,-1 2 1,-7 4-1,-3-1 1,-6 9-2,-5 1 2,-13 21-1,-3-15 0,3 15 0,-23 9 0,2 6-1,4 9 0,-3 2 2,4 10-2,2-3 1,2 3-1,3 0 1,9 0 0,9 0 0,6-6 0,3-3 0,6-6 0,3-6 0,1-9-12,5-5-14,3-6-3,-7-14 0,7 2 1</inkml:trace>
  <inkml:trace contextRef="#ctx0" brushRef="#br0" timeOffset="1512">1922 332 43,'-11'-24'28,"11"24"1,0 0-3,-14-19-10,14 19-12,1 16-4,-1 1 0,2 9-1,-2 6 1,2 6 0,-2 9 0,1 1 0,2 5 0,1 4 0,0-2 0,1 0 1,2-1-1,1-3 0,0-3 0,0-3 0,0-7 0,-2-5 0,-1-7 0,0-9 0,-5-17-1,0 0-15,15 5-9,-15-22-4,3-2 1,-3-12 0</inkml:trace>
  <inkml:trace contextRef="#ctx0" brushRef="#br0" timeOffset="1872">1966 687 60,'-26'-7'29,"26"7"0,-18-7-4,18 7-19,0 0-6,0 0 0,0 0-1,30-14 1,-10 12 0,10-1-1,2-2 1,11 0 0,6 0 0,2-1 0,4-1 0,0 1 0,2 0 0,-1 0 0,2 0 0,-6-1 0,-4 2 0,0-2 0,-4 1 0,-2-1 0,-5 0 0,-1 2 1,-9 1-1,-4 2 0,-4 1 0,-5 1 0,-14 0-10,18-2-11,-18 2-5,0 0-3,0 0 1</inkml:trace>
  <inkml:trace contextRef="#ctx0" brushRef="#br0" timeOffset="2233">2747 466 49,'-29'-19'29,"29"19"-1,-15-12-5,15 12-11,0 0-5,8-19-7,8 19-1,4 9 1,2-5 0,6 9 0,-2 1 0,-1 7 0,-2 3 0,-8 5 1,-9 0-1,-11 2 0,-5 5 0,-9-5 0,-7 2 1,-1 2-7,-2-8-17,-2-6-3,7-7-2,1-13-1</inkml:trace>
</inkml:ink>
</file>

<file path=ppt/ink/ink4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3.2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-1 484 40,'0'0'27,"-7"-26"2,7 26-2,10-24-9,-7 7-15,12 5-3,1 2 0,5-1 0,0 6-1,3 2 1,1 6 0,-3 9 0,-2 7 1,-9 9-2,-4 4 2,-7 6-1,-2 1 0,-1-1 0,1 0 1,2-7-2,8-9 1,7-8 0,6-7 0,7-11 0,4-8 0,2-7 0,0-8-1,-3-6 2,-3-3-1,-7 2 0,-5 0 0,-5 1 0,-6 6-1,-2 4 1,-1 8 0,-2 15 0,-2-16-1,2 16 1,0 0 0,9 16 0,-5 4 0,3 6 0,-2 5 0,1 5 0,1 5 1,-2 7-1,-2 6 0,-1-1 0,-4 4 0,2-1 0,-2 6 0,1 2 0,-3-3 0,3 1 0,-1 0 0,1-4 0,2-3 0,-1-3 1,2-4-1,-1-7 0,1-5 0,0-2 0,-2-3 0,0-7 1,-4 0-1,4-24 1,-8 31-1,0-15 1,-2-1 0,-4-3-1,-1-5 0,-3 0 1,-3-5-1,-3-2 0,-2-5 0,-2-6 0,2-4-1,0-6 1,-1-3-1,3-5 1,1-4-1,2 1 1,6-13 0,4-3-1,6-5 1,3-4 0,9-1 0,4-1-1,5 3 1,9 3 0,2 4 0,6 7 0,1 5 0,5 7 0,-5 2 0,2 2-4,-1 2-20,1 4-2,-5-4-2,6 0 0</inkml:trace>
  <inkml:trace contextRef="#ctx0" brushRef="#br0" timeOffset="1141">1040 84 43,'0'0'28,"0"0"0,-14-10-1,14 10-12,0 0-12,0 0-4,24-4 1,-1-1-1,9-2 1,5-1 0,9-1 0,4-1-1,-1 1 1,-2 0 0,-5 4 0,-5 2 0,-11 5 0,-6 3 0,-20-5 0,18 22 0,-13-5 0,-5 7 0,1 5 0,1 6 0,1 3 0,2 6 0,1-1 0,3 9 0,-1 3 1,1 1-1,1 1 0,1-2 0,1 0 1,-1-4-1,4 4 0,-2-10 0,0-4 0,-2-5 0,-1-1 0,-4-8 1,-4-1-1,-2-6 0,-7-2 0,-1-1 1,-6-5-1,-2 0 0,-7-2 1,-5 0-1,-3 2 0,-6 0 0,-2 2 0,-3-4 1,-2 2-1,2-3-1,5 1-18,4-1-7,6-9-1,12-4-1</inkml:trace>
</inkml:ink>
</file>

<file path=ppt/ink/ink4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6.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579 639 53,'0'0'27,"-13"-24"2,13 24-6,3-17-12,-3 17-8,13-16-3,1 11 0,4 0-1,3 5 1,5 2 0,3 8 0,2 4 0,1 8 0,-1 6 0,0 2 0,-2 8 0,-3 4 0,-4 2 0,-1-2 1,-3-5-1,-5-2 1,-2-6-1,-3-3 0,-1-7 1,-7-19-1,0 0 1,0 0-1,-19 5 0,19-5-11,-30-26-7,14 7-5,-2-2-4,2-6-1,3 3 0</inkml:trace>
  <inkml:trace contextRef="#ctx0" brushRef="#br0" timeOffset="321">810 687 46,'0'0'28,"-16"-5"-1,16 5-4,-29 27-8,14 1-8,-4 3-6,-4 3-2,2 1 2,0 1-2,2-4 2,2-2-1,5-3 0,2-6 0,7-4-5,3-17-13,0 0-8,0 0-1,25 0 0,-4-12-1</inkml:trace>
  <inkml:trace contextRef="#ctx0" brushRef="#br0" timeOffset="731">1415 673 47,'0'0'28,"-10"-15"1,10 15-3,-12-26-13,12 26-8,0-22-5,0 22 0,5-26-1,-5 26 1,13-26 0,-13 26 0,25-19 0,-9 11 0,5 4-1,0 3 1,3 6 0,-1 5 0,-2 5 0,-4 6 1,-4 5-1,-3 5 0,-8 3 0,-10 4 0,-9 2 1,-4-1 0,-4-1-1,-3-2 0,-1-7 1,1-3-1,4-7 1,6-5-1,18-14 0,-19-6 0,19 6-1,6-22 1,6 2 0,4-5 0,7-5-1,2-3 1,6-3 0,3 5-1,0-9 1,2 1 0,-4 3 0,0-2-1,-4 5 2,-6 2-1,-2 5 0,-7 2 0,-4 7 0,-4 2 0,-5 15 0,-5-17 0,5 17 0,-17-4-1,2 9 1,-1 4 0,-3 5 0,-1 5 0,-1 3-1,-3 5 1,-2 6 0,3 1 0,4 2 0,3 2 0,1-3-1,6 1 1,5 2 1,6-4-1,8-3 1,1-5-1,5-4 0,2-5 0,6-3 1,4-12 0,-2-4-1,3-5 0,-3-5 0,-2-5-3,0 1-17,-1 4-6,-9-3-1,-14 15 0</inkml:trace>
  <inkml:trace contextRef="#ctx0" brushRef="#br0" timeOffset="1693">1988 763 51,'0'0'27,"-16"5"3,16-5-8,0 0-10,0 0-6,-6-16-6,6 16 0,0 0 0,0 0 0,16-15 0,-16 15-1,0 0 1,19 5 0,-19-5 0,0 0 0,10 22 0,-10-22 0,-5 18 0,5-18 1,-16 15-1,16-15 0,-23 5 0,23-5 0,-25-3 0,25 3 0,-20-16 0,20 16 0,-5-20 0,5 20 0,8-23 0,-8 23 0,20-20-14,-20 20-11,29-14-3,-29 14 2,29-14-2</inkml:trace>
  <inkml:trace contextRef="#ctx0" brushRef="#br0" timeOffset="2424">2325 488 64,'0'0'28,"-23"-9"0,23 9-7,-11-17-15,11 17-6,5-19 0,-5 19 0,16-22 0,-16 22 0,27-23 0,-9 15 0,0 1 0,1 2 0,1 5 0,-1 3 0,2 6 0,-3 6 0,0 6 0,-7 6 0,0 3 0,-6 4 0,-7 4 0,-6 0 0,-5-1 0,-6-1 0,-2-3 0,-2-5 0,-1-4 0,0-5 0,4-6 1,3-6-1,17-7 0,-23-2 0,23 2 0,-6-20 0,10 3 0,5-2 0,2-4 0,7-2 0,3-1 0,5-3 0,4-2 0,6-2 0,1 0 0,0-1 0,2 0 0,-5-1 0,-2 4 0,-4 2 1,-6 2-1,-7 3 0,-7 3 0,-3 5 0,-5 16 0,-3-22 0,3 22 0,0 0-1,-23-7 1,23 7 0,-21 14 0,21-14 0,-29 31 0,11-9-1,0 6 1,-1 3 0,3 3 0,0 6-1,4-1 1,3 1 0,7-1 0,5-3 0,5-1 0,5-6 0,7-2 0,1-8 0,6-2 1,2-6-1,4-6 0,-3-3 1,-1-6-1,4 1-11,-9-4-14,-6-3-1,-18 10-1,17-23 1</inkml:trace>
  <inkml:trace contextRef="#ctx0" brushRef="#br0" timeOffset="3656">349 202 51,'5'-22'28,"-5"22"1,-2-17-4,2 17-15,-14-10-10,14 10 0,-28 6 0,7 8 0,-5 3 0,-1 9-1,-5 7 1,-4 8-1,1 9 1,2 7 0,4 6-1,2 3 1,7 2 0,4 6 0,8-2 0,6-1 0,10-4 0,9-2 0,4-3 0,9 0 1,4-4-1,8-3 0,4-5 0,5 0 0,1-10-1,5-6-23,2-1-1,-7-16-1,5-2-1</inkml:trace>
  <inkml:trace contextRef="#ctx0" brushRef="#br0" timeOffset="4407">2721 68 54,'-7'-15'28,"7"15"0,-6-26-1,6 26-17,10-17-10,-10 17-1,25-9 1,-2 9-1,8 5 1,8 6 0,7 8-1,5 10 1,3 9 0,3 10 0,-2 10 0,-5 8 0,-9 6 0,-7 3 1,-10 3-2,-11-3 2,-10 3-1,-10-3 1,-5-8-1,-11-1 0,-5-6 1,-2-7 0,-4-5 0,0-6-1,6-8-7,-1-12-17,2-11-2,9-11-1,5-19 0</inkml:trace>
</inkml:ink>
</file>

<file path=ppt/ink/ink4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51.4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71 55,'-20'-2'28,"20"2"1,0 0-3,-15-6-17,15 6-9,0 0 0,15-2 0,-15 2-1,33-4 1,-11 3 0,8-3 0,3 1-1,3-2 1,1-1 0,1-1 0,1 2 1,-1 0-1,-3 0 0,0 1 0,-5 1 0,-4 0 0,-4-1 0,-4 2 0,-18 2 0,25 0 0,-25 0 0,0 0 1,0 0-1,0 0-13,0 0-10,-3 16-2,3-16-2,-24 15 1</inkml:trace>
  <inkml:trace contextRef="#ctx0" brushRef="#br0" timeOffset="460">6 294 52,'0'0'28,"0"0"0,0 0-9,0 0-6,-19 14-6,19-14-7,0 0 0,0 0-1,24 7 1,-6-7-1,10 1 1,4-2 0,9 1 0,6-4 0,4 1 0,4-1 0,-3 1 0,-1-1 0,-2 3 0,-3-1 0,-6-2 0,-5 3 0,-8 1 1,-4-2-2,-2 0-16,-6 2-8,-15 0-1,0 0-1,4-22 0</inkml:trace>
</inkml:ink>
</file>

<file path=ppt/ink/ink4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2.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403 636 38,'0'0'26,"0"0"0,0 0-1,0 0-14,0 0-17,0 0 3,0 0-2,0 0 2,16-1-2,-14-20 1,19 7 0,-20-20 0,15-4 5,1-12-1,-3-7 0,-9-9 0,8-3 0,-13 2 1,-11 3 0,9 8-1,-13 7 1,-2 18 0,-3 12 0,6 18-1,-11 11 0,6 12 0,4 13 0,-6 10 0,4 12-1,-1 6 0,3 8 1,1 7 0,2-3-1,0 12 1,0 1 0,-2-1-1,-1 0 1,-1-3 0,1-1 0,2-6-1,1-1 1,0-15 0,4-10 0,3-11-1,2-9 1,1-12-3,2-19-16,0 0-4,0 0-1</inkml:trace>
  <inkml:trace contextRef="#ctx0" brushRef="#br0" timeOffset="491">0 1212 17,'0'0'25,"0"0"-1,16-31 0,10 14-20,7-6-5,7-1 0,7-3 1,5-1 0,-4 2 0,1 6 0,-12 1 0,-3 7 0,-13 1 0,-3 4 0,-18 7 0,0 0 0,0 0 1,0 0-1,17 6 0,-17-6 0,10 25 0,-8-6 1,6 6-1,-5 2 0,7 6 0,-9 0 0,1 1 0,0-1 0,-2-6-1,0-1 1,1-5 0,-2-6-10,1-15-11,0 0-3,0 0 0</inkml:trace>
  <inkml:trace contextRef="#ctx0" brushRef="#br0" timeOffset="852">443 948 10,'0'0'26,"0"0"-2,-21-20 1,21 20-16,0 0-23,15 0-9,-15 0-2,26 8 0</inkml:trace>
  <inkml:trace contextRef="#ctx0" brushRef="#br0" timeOffset="1022">590 1014 13,'13'-17'25,"-13"17"-2,16-21 1,-1 16-17,1 3-7,2 6-1,3 4 1,-2 6 1,1 7-1,-4 5 0,-5 6 0,-3 3 1,-4 3-1,-3-2 0,-4-2 0,-2-1 1,0-7-1,0-4 0,5-22 1,-8 21-1,8-21 0,0 0 0,-9-22 0,5-2 0,4-4 0,2-12-1,1-1 1,4-4-1,2-5 1,6 5-1,3 2 1,1-5 0,2 19 0,0 8-1,2 11-7,-2 6-11,-5 4-5,3 7 0</inkml:trace>
  <inkml:trace contextRef="#ctx0" brushRef="#br0" timeOffset="1452">1284 950 15,'1'-15'25,"-2"-16"-1,-4 13-7,3-4-7,2 22-5,-16-17-4,16 17 0,-29-4 0,13 9 0,-2 14-1,2-8 0,1 11-1,15-22 0,-14 28 0,16-13-1,6 1 1,5 1 0,6-1 0,4 2 1,1 1 0,0 4-1,-1-2 2,-2 3-1,-5-2 0,-6 2 1,-6 2 0,-7-2 0,-6-3 0,-8-4 0,-2 0 0,-4-6 0,-1-1 0,-2-6 0,2-6-1,5-3-6,-4-11-7,23 16-8,-23-34-3,17 9-1</inkml:trace>
  <inkml:trace contextRef="#ctx0" brushRef="#br0" timeOffset="1853">1192 904 26,'0'0'25,"0"0"-3,0 0-7,-13 15-9,1 4-5,-2 9 0,-4 4 0,-3 6-1,-2 2 0,1 3 1,-2-3-2,4 1 1,1-5-1,6-6 0,6 1-13,4-12-8,3-19-3,0 0 0</inkml:trace>
  <inkml:trace contextRef="#ctx0" brushRef="#br0" timeOffset="2133">1465 512 29,'6'-15'25,"-6"15"-1,0 0-7,-9 33-16,9-2-1,-2 6 1,2 13 0,-5 7-1,5 2 0,-5 1 0,4 1 0,-2-4-1,3-1 1,1-4-1,6-9 0,1-10 0,8-5-1,2-13 1,9-3-5,-1-12-15,1-10-4,-1-7 1</inkml:trace>
  <inkml:trace contextRef="#ctx0" brushRef="#br0" timeOffset="2394">1452 888 20,'-19'-5'25,"19"5"0,1-24 0,12 1-23,8 8-3,11 6-12,7-5-11,-2-5-1,9 2 0</inkml:trace>
</inkml:ink>
</file>

<file path=ppt/ink/ink4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4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1729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3263 1205 39,'0'0'27,"-3"22"1,3-22-2,8 17-13,3 0-13,-11-17 0,31 33 1,-12-16-2,2 8 1,2-1-1,-5-5 1,-1 13 1,-9-6-1,-3 2 0,-5 6 0,-8-1 0,-5 5 0,-5-2-1,-4 0 1,-9-3-1,-3-5 1,5-8-1,-1-2 1,-1-10-1,4-6-12,-4-12-9,2-15-5,10-2 0,-1-15 1</inkml:trace>
  <inkml:trace contextRef="#ctx0" brushRef="#br0" timeOffset="4096">2989 831 43,'8'-62'26,"10"0"1,-1-6-2,12-1-17,9 7-9,3 4 1,5 6-1,-1 7-1,-3-1-10,-4 15-11,-4 1-4,-19 1 2,-5 9-1</inkml:trace>
  <inkml:trace contextRef="#ctx0" brushRef="#br0" timeOffset="4306">2557 412 39,'-34'12'7,"9"-5"-6,25-7-2,0 0-24</inkml:trace>
</inkml:ink>
</file>

<file path=ppt/ink/ink4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04:59:07.632"/>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1" timeString="2007-08-18T04:59:07.762"/>
    </inkml:context>
  </inkml:definitions>
  <inkml:trace contextRef="#ctx0" brushRef="#br0">557 1803</inkml:trace>
  <inkml:trace contextRef="#ctx1" brushRef="#br0">131 2283 42,'-26'19'25,"5"1"1,-3-3-1,2-4-14,5 2-7,17-15-3,-21 15 1,21-15-1,0 0 1,0 0-1,28-20 0,-9 1 0,10-7 0,7-8-1,12-11-1,9-8 0,2-13 1,8-10-1,0-13 0,-1-1 1,-7 3-1,-13 2 0,-13 11 0,-20 14 0,-17 15 0,-15 19 0,-17 25 1,-6 18 0,-4 12-1,4 11 2,9 8-1,14 2 1,21 3 0,15 4-1,21-2 1,10-2-1,10-3 1,0 5-2,-5-5 1,-9 0-1,-17-3 0,-17-6 1,-21-5-1,-18-6 0,-16-8 1,-9-12-1,-5-6 1,1-10 0,-1-9 0,11-11 1,14-8-1,20 1-5,15-5-12,20 0-5,15 6-1,9 1 0</inkml:trace>
  <inkml:trace contextRef="#ctx1" brushRef="#br0" timeOffset="491">783 2126 42,'6'28'25,"-2"-10"0,-4-18-1,19 21-10,-1-26-9,8-4-4,9-8-1,5-7 0,4-9 0,3-4-1,-5-8 1,-5-2-1,-6-1 1,-12 3-1,-11 6 0,-10 8 1,-12 12-1,-12 10 1,-8 14 0,-6 14 0,-2 11 0,2 6 0,1 5 0,8 4 1,12-2-1,12-2 1,15-3-1,10-9 1,19-5 0,12-10-1,10-2-16,6-10-6,1-9-2,0-7 1,-3-6-2</inkml:trace>
  <inkml:trace contextRef="#ctx1" brushRef="#br0" timeOffset="851">1396 1963 61,'-14'-14'26,"9"-2"-1,5 16-6,14-31-18,7 19-1,2 2 1,3 3-1,0 7 0,1 5 0,-4 5 0,-4 8 0,-3 6-1,-6 3 1,-5 3-1,-7 2 1,-3-1-1,-3-5 1,-5-2 0,2-5-1,11-19 1,-24 21 0,24-21-1,-20-9 2,16-6-1,5-4 0,4-12 1,8-2-1,3-1 1,11-4-1,7 3 0,5 8 1,5 4-1,1 10 0,-2 8 0,-2 10 0,-6 5-1,-7 7 1,-11 4 0,-9 3-1,-6 2 1,-8-4-1,-6 1 1,-1-5 0,-1-4-1,-1-7 2,15-7-1,-19-7 0,16-10 0,8-7 1,6-10-1,8-4 0,12-5 1,6 5-1,5 2 1,5 8-1,0 11 0,-1 13 0,-5 13-1,-6 12 1,-12 10 0,-9 5-1,-9 7 1,-8 0-1,-3-2 1,-9-3-10,0-4-11,4-9-2,11-25 0,0 0 0</inkml:trace>
  <inkml:trace contextRef="#ctx1" brushRef="#br0" timeOffset="1692">2731 1892 26,'0'0'23,"11"-17"-1,-11 17-2,6-16-3,-6 16-2,9-17-3,-9 17-5,11-17-7,-11 17-1,8-21 0,-8 21 0,3-21 0,-3 21 0,-11-18 0,11 18 1,-26-18-1,5 11 1,-5 4-1,-3 3 1,-5 3 0,-4 8 0,-4 6-1,-2 7 1,-1 5 0,1 6 0,7 3 0,5 1 1,9-1-1,12-2 1,13-5-1,12-5 1,15-9 0,10-8-1,13-7 1,4-11-1,1-6 0,-1-11-1,-4-5 1,-4-7-1,-14 0 1,-5 0-1,-13 4 1,-6 3-1,-5 8 1,-7 8 0,2 15-1,0 0 1,-18 10 0,10 9 0,0 7 0,0 1 0,0 4 0,5 2 0,3 0 1,5-6-1,4-4 1,6-6-1,6-7 1,1-6-1,6-11 0,-1-9 0,4-8 0,0-5 0,2-7 0,3 1 0,-1-1 0,3 4 0,-3 2 0,-1 8 0,0 8 0,-5 11-1,-7 8 1,-4 5 0,-5 9-1,-5 5 1,-6 6 0,-4 0-1,-4 3 1,-2-4 0,-2-3 0,-1-2 0,-1-5 0,12-19 0,-17 18 0,17-18 0,0 0 0,-2-31 0,10 3 0,7-3 0,4-7 0,7 0 1,6-1-1,4 3 0,4 5 0,0 8 0,-3 8 0,-1 8 0,-5 9 0,-9 6 0,-7 11 0,-10 3-1,-5 6 1,-9 1 0,3 6 0,-4-6 0,5 0 0,1-6 0,7-3 0,-3-20 0,29 23 1,-5-23-1,5-9 0,5-5 0,2-8 0,2-6 0,3-8 0,-1-17 0,-1-4 0,-2-7 0,0-6-1,-2-8 1,3-4 0,-1-11 0,-5-5 0,2 3-1,-2-10 2,-1-4-1,-1-8-1,-1 2 1,-3 0-1,0 1 1,0 7-1,-4 9 1,-4 12-1,-3 12 1,-6 19 0,-4 10-1,-5 16 2,-6 10-2,6 19 1,-21 4 0,8 13 0,0 10 0,0 11 0,-3 12 0,-2 4 0,-3 16 1,-3 9-1,-7 13 1,-4 9-1,-4 9 1,-3 12-1,-1 6 1,1 4-1,5-6 1,1 0-1,12-8 0,8-11 0,4-10 0,12-20 0,5-12 0,10-13 1,4-14-1,13-17 0,4-13 0,3-11 0,4-14 0,2-9 0,1-16 0,-3-6 0,-4 3 0,-10 1-1,-6 2 1,-6 8 0,-4 5 0,-8 10-1,-5 19 1,0 0 0,0 0 0,-13 24 1,10 0-2,0 4 2,4-1-1,3 1 0,4-6 0,6 4 0,5-6 0,12-13 0,-3-5-11,-1-5-10,-3-8-2,-11-15 1,-5 1-1</inkml:trace>
  <inkml:trace contextRef="#ctx1" brushRef="#br0" timeOffset="3235">3912 1346 49,'-27'-17'24,"12"-7"2,26 3-2,23 2-18,13 0-5,16 2-1,11 5-12,5 0-9,2-2-3,1 4 1,-11-2-1</inkml:trace>
  <inkml:trace contextRef="#ctx1" brushRef="#br0" timeOffset="3415">4593 1264 51,'0'0'24,"0"0"1,-18 15-15,18-15-26,0 0-4,24 7-3,-3 0 0</inkml:trace>
  <inkml:trace contextRef="#ctx1" brushRef="#br0" timeOffset="3595">5093 1382 45,'21'-15'24,"-21"15"1,10-21-2,-10 21-13,0-22-8,0 22-3,0 0 1,-13-16 0,-5 16 0,0 4-1,1 3 1,-9 5 0,0 3 0,-8 8 0,5 1 0,0 2 0,0 5 0,3 5 1,4-10-1,4 10 0,5 0 0,3-3 0,5-1 0,5-3 0,2-1 0,1-9 0,4 9 0,-7-28 0,25 22 0,-5-17 0,2-5 1,8-3-1,3-6 0,9-5 0,5-13 0,5-6-1,3-7 2,0-8-2,1-5 1,-1-1 0,-5-1 0,-11 4 0,-9 13 0,-10 7 0,-14 10-1,-6 21 1,-16-3 0,-3 15 0,1 9 0,5 4 0,3 5 1,12 1-1,9 3 0,7 4 0,4-12 0,6 12 0,-2-4-1,-4-3 1,-7-2 0,-12-3 0,-8-4 0,-11-8 0,-6 7 0,-11-14 0,-2-6-10,-2-4-11,6-2-1,0-11-1,10-4-1</inkml:trace>
</inkml:ink>
</file>

<file path=ppt/ink/ink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5:09.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507 624 40,'0'0'25,"0"0"1,0 0-1,19-8-14,-4-4-10,-1-7 0,4 3-1,0-4 1,-1-3 0,-4-4 0,3-6-1,-7-5 1,2-1-1,-8-4 1,2-14-1,-5-2 0,-5 4 0,2 2 0,-7 8 0,0 9 0,-7 14 0,-1 17 0,-5 15 0,-1 12 0,2 13 0,-3 8 0,3 10 0,-1 6 0,2 2-1,3 19 0,-1 2 0,1 4 0,1 4 0,0-1 0,-2 2 1,0 4-1,-1-2 1,1-16 0,1-8 0,0-7 0,-1-12-11,3-9-8,3-12-5,13-29 1,-21 9-2</inkml:trace>
  <inkml:trace contextRef="#ctx0" brushRef="#br0" timeOffset="461">0 1092 45,'0'0'25,"0"0"1,24-26-1,12 11-18,10-6-7,11 1 0,7-6 0,6 0 0,-4 0 1,-3 2-1,-8 0 0,-10 3 0,-11 4 0,-10 3 0,-24 14 0,21-17 0,-21 17-1,0 0 1,0 0 0,0 0 0,0 0 0,0 0 0,0 0 0,0 0 0,0 0 0,0 0 0,0 0 0,0 0 0,3-15 0,-3 15 1,0 0-1,0 0 0,0 0 0,5-18 0,-5 18 0,0 0 0,0 0 0,0 0 0,0 0 0,0 0-1,0 0 1,-14 16 0,4 1 0,-1 4 0,-2 8 0,-3 4 0,1 3 0,1 2 0,4 1-1,4-1 1,4-2 0,5-7 0,7-3 0,4-9 1,7-6-1,2-8 0,6-8 0,-5-7 0,5-7 0,4-10 0,-4-9 0,0-2 0,-4-3 0,0 4 0,-9-1 0,3 8 0,-9 2 0,-4 10 0,-6 20 0,0 0 0,0 0 0,0 0 0,-16 20 0,10 1 0,-2 5 0,1 0 0,2 1-1,2 1 1,5-4 0,4-4 0,6-4 0,-12-16-12,37 17-10,-12-13-2,5-11 1,3-2-1</inkml:trace>
  <inkml:trace contextRef="#ctx0" brushRef="#br0" timeOffset="1192">1062 884 39,'-29'-24'25,"29"24"1,-18-28-2,15 11-12,3 17-11,19-20-1,-2 13 0,3 3 0,1 4 0,2 7 0,-2 3 0,-3 6-1,-4 3 2,-2 5-2,-8 0 1,-2 0 0,-5-2 0,-2-3 0,-3-1 0,8-18 0,-16 18 0,16-18 0,-15-6 0,15 6 1,-6-35-1,11 6 0,6-5 0,5-4 1,7 2-1,7-2 0,6 7 0,3 7 0,1 10 0,-1 9 0,-2 10 0,-5 9-1,-3 6 1,-6 10 0,-5 1 0,-4 5 0,-6-2 0,-5 0 0,-6-4 0,-7-1 0,-2-7 0,-3-3-11,-4-3-9,-2-15-4,5-2 1,-2-18-2</inkml:trace>
  <inkml:trace contextRef="#ctx0" brushRef="#br0" timeOffset="1883">1906 659 34,'0'0'25,"-6"-19"1,6 19-6,0 0-6,-15-9-4,15 9-10,-30 19 0,4-2 0,0 6-1,-1 4 1,-1 2 0,4 4-1,1 1 1,9 1 0,7-1 0,17 1 0,3-4 0,6-7 0,7-4 0,5-6 1,4-9-1,7-10 0,2-9 0,-4-11 0,2-8 0,0-10 1,0-7-1,-2-19 0,1-1 1,-2-8 0,-4-4 0,2-4 0,-3 0 0,0 3-1,-5 6 1,-3 17-1,-7 6 0,-6 11 0,-3 12 0,-5 9 0,-5 22 0,0 0 0,0 0 0,-23 10 0,10 11 0,0 6 0,-5 9 0,-4 7 0,1 6 0,-2 1 0,-3 5 0,1 1-1,-3 5 0,4-1 0,3-2 0,3-1 1,4-4-1,2-3 0,8-5 0,7-9 1,2-8 0,4-6 0,6-10 0,4-7 1,4-10-1,3-5 0,3-8 0,-2-6 0,2-1 0,-1-8 0,-3-5 1,-2 9-1,-5-2 0,-5 8 0,-5 1 1,-8 22-1,0 0 0,0 0 0,0 0-1,-15 24 1,2 0-1,2-1 1,0 8-1,-1-6 1,6-1 0,3 1 0,4-5 0,6-1 0,-7-19 0,27 24 0,-6-19 0,5-5 1,3-7-1,0-5 0,5-7 0,0-5 0,0-3 0,1-2 0,-6-7 0,-1 8 0,-7-1 1,-2 10-1,-7 0 0,-12 19 0,9-19 0,-9 19 0,-14 21-1,14-21 1,-23 37 0,9-16 0,1 10-1,1-3 1,4 8 0,3-9 0,5-4 0,4-1 0,4-7 0,-8-15 0,29 14 0,-8-16 0,3-6 0,3-6 0,-1-7 0,-1-6 0,-3-13 0,-7 9 0,-4-5 0,-9 9 0,-12-2 1,-6 13-1,-8-3 0,-2 17 0,-3 14 0,1-5 1,4 7-2,5-5 1,19-9 0,-13 19 0,13-19 0,22 10 0,3-22 0,4 8 0,6-11 0,4 10 0,1-11 0,1 13 0,-3 3 0,-4 3-1,-5 15 1,-1-8 0,-9 12 0,-1-5 0,-5 9 0,-5-7 0,-3-3 0,-5-16 0,0 25 0,0-25 0,0 0 0,0 0 0,0 0 0,0 0 0,9-20 0,9-3 1,8-6-1,6-5 1,4 3-1,1 2 1,-3 3 0,-2 3 0,-3 11 0,-10 16-2,-19-4 1,13 36-1,-16-14 0,-3 6 0,2-1 0,1 3 1,3-5-1,7-7 1,10-8 0,11-1 0,7-8 0,7-4 0,2-8 0,4-2 0,-4-13-16,-10-5-6,-12 3-1,-18-6 0,-14 1-1</inkml:trace>
  <inkml:trace contextRef="#ctx0" brushRef="#br0" timeOffset="3425">2268 392 42,'-57'-3'25,"35"-3"0,22 6-1,29-27-11,22 13-10,16-1-3,10-4 0,10 0 0,5 2 0,-1-2 0,-7 2 0,-13 4-17,-12 5-5,-18-2-2,-11 8 0,-30 2-1</inkml:trace>
</inkml:ink>
</file>

<file path=ppt/ink/ink5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357 94 10,'0'0'25,"17"-1"0,-17 1 1,0 0-11,0 0-4,0 0-2,0 0-3,0 0-2,-28 12-3,12-9 0,-5 1-1,-2-3 1,-2 1-1,-3 0 0,-1-2 0,-2 0 1,2 0-1,0-2 0,2 0 0,4 1 0,4-3 0,3 2 0,16 2 0,-21-6 0,21 6-1,0 0 1,0 0 0,0 0-1,0 0 1,-12 17 0,12 5 0,2 9 0,1 14 0,0 14 0,2 10-1,0 8 2,1 3-2,1 11 1,1 2 0,-2 0 0,3-3 0,-1-6 0,1-1 0,-1-9 0,0 0 0,1-15-1,-3-9 1,0-9 0,-2-10 0,-1-7 0,-3-24 0,3 23 0,-3-23 0,0 0 0,0 0-1,0 0 0,7-19 1,-7 19-1,19-23 0,-3 13 1,8-2-1,5 0 1,7 0 0,6 0 0,5 0 0,0 3-1,1 0 1,-6 4 0,-5 0 0,-9 0-9,-4 3-13,-8 6-4,-16-4 0,0 0 1</inkml:trace>
  <inkml:trace contextRef="#ctx0" brushRef="#br0" timeOffset="911">687 722 24,'-23'-4'27,"23"4"0,-19-6-1,19 6-9,0 0-9,0 0-2,-15-13-8,15 13 1,0 0-1,2-15 1,-2 15-1,0 0 1,11-21 0,-11 21 1,17-15 0,-17 15 0,29-12-1,-8 7 1,3 3 0,3 2 0,2 3 0,2 6 0,0 5 0,-4 3 0,-3 4 1,-7 6-1,-11 8 1,-6 4-1,-5 3 1,-8 1-1,-8-4 1,2-1-2,-5-3 2,3-6-1,6-10 0,1-5 0,14-14-1,-17 8 1,17-8 0,2-15-1,-2 15 1,16-45-1,-1 11 0,4 1 1,9-5 0,4 0 0,3-3 0,4-1 0,2 1 0,-3 12 0,-1 3 0,-4-4 0,-7 6 1,-7 4-1,-6 4 1,-13 16 0,8-19-1,-8 19 1,0 0 0,-19-5 0,19 5-1,-29 14 1,11 0-1,-11 3 0,8 4 0,-4 4-1,-5 3 1,9 1 0,-2 6-1,9-9 1,7 8 0,7-1-1,3-2 1,9-2-1,9-1 1,-4-6-1,9-5 1,-1 6-1,-1-15 1,5-2 0,-3-5 0,-4-4-3,3-1-17,-3 4-6,-7-8 0,-1 4 1</inkml:trace>
  <inkml:trace contextRef="#ctx0" brushRef="#br0" timeOffset="1983">1684 531 43,'0'0'25,"0"0"1,-7-16-7,7 16-10,0 0-5,-3 31-3,1-7-1,1 5 0,1 4 0,0 7 0,3 5 0,0 1 0,2 1 1,0-1-1,3-3 0,0-1 0,2-4 0,-1-2 0,1-10-1,-2-4 1,0-5 0,-8-17 0,12 19 0,-12-19-1,0 0-11,14-10-7,-14-5-7,0 15 1,7-37-1</inkml:trace>
  <inkml:trace contextRef="#ctx0" brushRef="#br0" timeOffset="2353">1729 775 40,'0'0'26,"-18"-13"0,18 13-6,0 0-10,0 0-2,0 0-8,0 0-1,0 0 1,15-7-1,-1 8 0,6 1 1,5-2 0,6 0 0,6 2 0,8-4 0,2 0 0,5-1 0,1-2 0,2 1 0,-2-3 0,-1 2 0,-5-2 0,-3 0 0,-7 2 0,-5 0 0,-4 2 0,-6-1 0,-4 2 0,-4 1 0,-14 1 0,21-2 0,-21 2 0,0 0 0,18 2-1,-18-2-7,0 0-8,0 0-8,0 0-1,0 0 0</inkml:trace>
  <inkml:trace contextRef="#ctx0" brushRef="#br0" timeOffset="2784">2404 539 26,'0'0'25,"0"0"0,0 0-1,0 0-10,0 0-5,19 2-4,-1 3-6,3 2 0,3 3 0,4 2 1,-1 0 0,2 4 0,-3 1 0,-3 2 0,-4 0 1,-6 2-1,-6 1 1,-7 2 0,-8-5-1,-5 4 1,-4 6 0,-4-1-1,0-1 0,2-3 0,1 0-7,2-5-11,3-1-9,8-3 1,5-15-1</inkml:trace>
  <inkml:trace contextRef="#ctx0" brushRef="#br0" timeOffset="3325">3244 369 38,'0'0'26,"0"-23"0,0 23-6,-18-12-9,2 9-5,-2 4-6,-3 4 1,-8 4-1,7 3 0,-6 4 0,1-1 0,4 2-1,0 1 1,9 1-1,9-2 0,5-2 0,7 1 1,9-2-1,8-1 0,2 1 1,8 2 0,-4-2 0,1-1 0,5 3 0,-6-1 0,-2 3 0,-2 1 0,-4 1 0,-4 1 1,-7 1-1,-4-1 1,-9 1 0,-8 4 0,-6-5-1,-5 1 1,-3-8 0,-3 5-1,-1-12 0,-1 9 0,2-15 0,1 3 0,0-4 0,3-4 0,2 4 0,7-14-3,-1 8-8,10-12-9,5 18-7,10-31 2,6 14-1</inkml:trace>
  <inkml:trace contextRef="#ctx0" brushRef="#br0" timeOffset="3896">3307 100 51,'-13'-16'26,"13"16"1,0 0-2,-2-19-22,2 19-4,30-7 0,-8 4 0,14-2 0,4-1 1,10 1-1,3-2 1,4 0 0,-1 1 0,-5 0 0,-8 1 0,-7 2 0,-9 1 0,-9 0 0,-18 2 0,19 11 0,-19-11 0,4 22 0,-1-5 0,2 7 0,-1 7 0,1 7 0,3 6 0,-1 5 0,1 7 0,0 2 0,2 1 0,-2-1 0,1-1 0,3-3 0,-1-6 0,2-7 0,-2-3 0,1-10 0,-4 0 0,-3-13 0,-4 4 1,-2 0-1,1-19 1,-21 26-1,3-21 0,-6 12 0,-6-5 0,-2 6 1,-5-6-1,-2-7 0,-1-5-6,3 1-15,9 12-6,-1-20 1,15-5-1</inkml:trace>
</inkml:ink>
</file>

<file path=ppt/ink/ink5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26 222 30,'0'0'26,"-13"-16"-1,13 16-3,0 0-9,-14-26-2,14 26-7,1-16-4,-1 16-1,8-21 1,-8 21-1,24-24 1,-3 12 0,4 1-1,4 1 1,3 3-1,3 2 1,2 6 0,-1 6-1,-4 5 1,-3 8 0,-3 6 0,-9 9 0,-7 6 1,-10 5-1,-8 3 0,-8-1 1,-7-2-1,-4-3 0,-2-6 1,0-6-1,3-8 0,0-8 0,7-4 0,3-8 0,16-3 0,-15-12-1,15 12 1,7-35-1,6 11 1,8-6 0,5-4-1,6-7 1,6 0 0,3-5 0,2-1 0,2 4 0,-4 1 0,-3 2 0,-4 5 0,-6 5 0,-6 4 1,-6 9-1,-16 17 1,7-25-1,-7 25 1,-18-5-1,18 5 1,-29 14-1,8-2 0,2 7 0,-4 6 0,1 3-1,2 5 1,6 5 0,-2 2-1,4 2 1,7 2 0,4-6-1,4 2 1,7-5 0,6-2-1,-3-5 1,11-4 0,3-5 0,4-5-1,1-5 1,0-5 0,1-6-2,-1-3-16,5-2-9,-16-11 2,3 4-1</inkml:trace>
</inkml:ink>
</file>

<file path=ppt/ink/ink5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 65 32,'0'0'26,"-16"-4"2,16 4-4,0 0-12,0 0-4,0 0-5,0 0-4,0 0 1,0 0-1,21-1 0,-3 1 0,3 0 0,3-2 1,5-2 0,7-1 0,3 0-1,-1-2 2,-1-2-1,1 4 0,-6-4 0,1 6 0,-7-4 0,-8 3 0,-18 4 0,24-3 0,-24 3-3,0 0-12,0 0-9,0 0-2,0 23 0,0-23 0</inkml:trace>
  <inkml:trace contextRef="#ctx0" brushRef="#br0" timeOffset="361">48 332 35,'-17'5'27,"17"-5"1,-23 6-3,23-6-11,0 0-11,0 0-4,21 0 0,0 0 1,4 0-1,10-2 0,4-2 1,5 1 0,3-1 0,-1-1 0,0 2 0,-6-1 0,-4 1 0,-5 3-11,-7 3-13,-24-3-3,25-5 1,-25 5 0</inkml:trace>
</inkml:ink>
</file>

<file path=ppt/ink/ink5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443 153 33,'21'-21'25,"-21"21"0,13-29-4,-13 29-11,4-28-4,-4 28-6,-4-25 1,4 25 0,-21-25-1,6 15 0,-4 2 1,-4 2-1,-6 6 0,-8 2 0,-4 7 0,-1 4 0,-1 5 0,-1 4 0,5 2-1,5 4 1,8 1 0,12 0-1,9 0 1,8-1 0,5 1-1,8-5 1,17-1 0,1-4 0,5-2-1,1-3 1,4-2 0,-2-2 0,4-1 0,0-1 0,-9 1 0,-3 3 0,0 0 0,-5 2 0,-5 5 0,-4 1 0,-6 1 0,-6 5 0,-8 0 1,-5 1-1,-6 1 0,-5 1 1,-8-3-1,-4-2 1,-6-3-1,-1-3 1,-7-4-1,-5-3 0,-5-5 1,5-4-1,2-2 0,3-5 0,1 0 0,7-4 0,5 2-3,8-1-16,4-4-7,17 12 1,-26-26-1</inkml:trace>
</inkml:ink>
</file>

<file path=ppt/ink/ink5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573 1078 39,'0'0'27,"-26"-16"0,10 4-8,16 12-6,-16-15-1,16 15-8,-6-15-4,6 15 0,4-19-1,-4 19 1,21-23-1,0 10 1,5 1 0,5 1-1,4 5 1,1 0 0,-1 8 0,-1 5 0,-5 7 0,-8 6 0,-9 11 0,-11 5 0,-12 4 0,-12 4 1,-4 4-1,-7-2 0,-2-3 0,1-5 0,4-7 0,4-7 0,11-9-1,16-15 1,0 0 0,13-20-1,12-6 1,9-8 0,7-6 0,9-8 0,1-1 0,4-3 0,0 2 0,-5 2 0,-8 4 1,-5 6-1,-11 4 0,-11 8 1,-7 6-1,-8 20 0,-10-21 1,-6 21-1,-5 7 0,-3 8 0,-1 4 0,4 7 0,-3 5 0,3 3 0,5 5-1,3 1 1,7-1-1,7-1 1,6-4 0,6-3-1,1-5 1,9-6 0,6-8-1,2-3 1,-2-6 0,-2-8-10,-1-2-12,-7-1-5,-19 8 1,13-28 0</inkml:trace>
  <inkml:trace contextRef="#ctx0" brushRef="#br0" timeOffset="751">286 398 45,'8'-19'26,"-8"19"0,10-26-1,-10 26-25,-21-9 1,3 9-1,-6 6 1,-5-1-1,-10 3 0,8 1 1,-3 1-1,10 0 0,-2-3 0,-1 2 0,11-1 0,16-8 0,-7 28-1,2-6 1,5 7 0,0 14 0,0 10 0,12 11 1,-11 9-1,4 10 1,-3 6-1,6 7 1,-6 1 0,6-1-1,5-2 0,-5-4-1,6-10 1,-6-6 0,8-13 0,-8-9-1,10-9 1,-10-11 0,-3-8 0,1-8 0,-6-16 0,12 17 0,-12-17-1,21-5 1,-5-4 0,8-1 0,5-2 0,8-2 0,5 0 0,5 4 0,0 2 0,4 4-5,-2 4-18,-10-3-2,1 3 0,-11-11 0</inkml:trace>
  <inkml:trace contextRef="#ctx0" brushRef="#br0" timeOffset="1512">1604 1090 40,'-13'-21'25,"13"21"0,0 0-6,-16-22-5,16 22-4,0 0-8,0 0-2,0 0-1,0 0 1,0 0-1,18-3 1,3 3-1,6-2 1,10 0-1,7-1 1,6-2 0,7-1 0,5 1 0,3 0 0,-2 0 0,-2 0 0,-4 1 0,-7 1 0,-5 0 1,-8 1-1,-13 0 0,-4 0 0,-20 2 0,21-1 0,-21 1 0,0 0 0,14-5 0,-14 5-6,0 0-10,16-4-8,-16 4-2,0 0 0,-6-17 0</inkml:trace>
  <inkml:trace contextRef="#ctx0" brushRef="#br0" timeOffset="2033">1541 730 27,'0'0'26,"-8"15"0,8-15-1,-18 26-14,17-2-5,-2 0 1,4 12-3,1 0-3,3 10-1,1-1 0,2 3 1,4 0-2,-4 0 1,1 0 0,-4-2 0,5-3 0,-5-5 0,3-4-2,-2-8-13,4-11-10,11-5-2,-3-18 1,14-6-1</inkml:trace>
  <inkml:trace contextRef="#ctx0" brushRef="#br0" timeOffset="2474">2355 723 63,'0'0'28,"-17"0"-1,17 0-8,0 0-20,0 0 1,18 22-1,3-6 1,3-4-1,9 5 2,2-2-2,4-3 2,3 7-1,0-7 1,-3 0-1,-4 2 0,-6 0 0,-3 1 0,-5 0 1,-10 3-1,-8 2 0,-7 2 1,-13 2 0,-5 6-1,-4 0 1,-5 1-1,-3 0 0,1 0 0,2-5 0,7-6-1,3-4-12,21-16-13,0 0-2,0 0 1,9-21-1</inkml:trace>
  <inkml:trace contextRef="#ctx0" brushRef="#br0" timeOffset="3065">3512 574 34,'0'0'25,"3"-27"1,-3 27-3,-3-24-13,3 24-5,-26-12-5,5 12 1,-3 5-1,-2 2 0,0 5 1,0 3-2,4 0 1,4 3-1,7-1 1,7 0-1,6 2 1,-2-19-1,29 31 1,-5-13-1,5-4 1,3 7 1,2 1-1,-1 0 1,-1 1 0,-8 2 0,-3-1 0,-8-3 0,-10 8 0,-8-7-1,-9-1 1,-9-1-1,-4-1 1,-7-5 0,-5-2-1,2-5 0,-2-6 0,2-2 0,7-4 0,2-4 0,6-5-1,22 14-9,-18-29-9,16 9-7,14-3 0,2-13 0</inkml:trace>
  <inkml:trace contextRef="#ctx0" brushRef="#br0" timeOffset="3565">3578 135 49,'0'0'26,"0"0"0,9-18-2,12 9-24,10-3-1,9-2 0,10 1 1,9-3-1,2 2 1,0 2 0,-1 4 0,-8 1 0,-9 5 0,-11 4 0,-7 8 0,-11 6 1,-3 4-1,-7 9 0,-1 11 0,-3 8 0,3 7 0,4 8 0,-1 4 0,2 3 0,0 7 1,5 0-1,-2-1 1,7-6-1,-3-1 1,1-6-1,0-5 1,0-6-1,-1-10 0,-3-6 1,-5-6-1,-4-6 1,-8-7-1,5-17 1,-30 20-1,1-15 1,-7-1-1,-7-2 0,-9-1 0,-5 1 1,-2 1-1,-4 1 0,3 4-2,5-1-18,7-3-5,14 1-2,5-14 0</inkml:trace>
</inkml:ink>
</file>

<file path=ppt/ink/ink5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92 223 11,'0'0'25,"-21"-11"1,21 11-3,-23-13-6,9 1-6,14 12 0,-23-26-6,13 7-5,9 0 0,2-1 0,9-1 0,6-3-1,5 3 1,5 2 0,-2 6 0,5 8 0,2 8 0,-9 9 0,4 10 0,-13 16 0,1 7 0,-9 8 0,3 2 0,-8 3 0,2-5 0,8-5 0,-4-8-1,13-11 1,-1-12 0,13-12 0,-1-10-1,9-14 1,-2-7 0,-5-11 0,-3-8 0,-5-6 0,-6-1 1,-7 2-1,-6 2 0,-5 6 0,-3 9 1,-2 5-1,-1 10 0,6 18 1,0 0-2,0 0 1,0 0 0,-3 24 0,7 1 0,1 10 0,2 6 0,-1 5 0,2 4 0,-1 3 0,-1 0-1,1 2 2,1 3-1,1 4 1,3-2 0,-1 2-1,2 0 1,0 1-1,-1 6 1,0 1 0,-4-3-2,1 0 2,0 2-2,0-3 1,-1 3 0,-1-4 0,-1-5 0,-1-7 0,3-1 0,-5-4 0,1-14 0,-4 1 0,-4-5 0,4-11 1,-8 4-1,8-23 1,-19 25-1,4-21 1,-4 11-1,-5-15 0,-4 4 1,-2-4-1,-6 0 0,-2 0 0,-3-18-1,3 18 1,-3-17 0,0 9-1,-3-16 1,10 0-1,2-17 1,8-6-1,3-6 1,10-14-1,9-8 1,13-9 0,12-6 0,1 0 0,10-3 0,1 0 0,12-1-1,-2 1 1,2 4-1,0 5 1,-4 7-1,-3 8 0,-6 11 0,-5 12 1,-8 15 0,-10 10-2,-11 21-18,0 0-6,0 0 1,-17 22-2</inkml:trace>
</inkml:ink>
</file>

<file path=ppt/ink/ink5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178 322 38,'-15'5'26,"15"-5"0,-17-2-10,17 2-6,0 0-1,0 0-8,0 0-1,0 0 0,0 0 0,16 7-1,-2-9 1,6-1 0,5-2 0,6-2 0,3 2 0,5-2 0,1 2 0,0-2 0,1 0 0,-4 2 0,-8 1 0,-5 3 0,-6-1 0,-18 2 0,19-2 1,-19 2-1,0 0 0,0 0 0,0 0-8,-16 19-11,16-19-7,-18 19 1,18-19-1</inkml:trace>
  <inkml:trace contextRef="#ctx0" brushRef="#br0" timeOffset="451">26 677 27,'-16'15'26,"16"-15"-2,0 0 2,0 0-16,-10 18-1,10-18-5,0 0-4,29 3 0,-8-5 0,5 2 0,8-5 0,8 2 0,5-4 0,6 2 0,0-4 0,4 2 0,-6-1 0,-2-1 0,-7 2 0,-7 2 0,-7 0 0,-7 2-1,-21 3-16,19-11-9,-19 11 0,0 0 1</inkml:trace>
  <inkml:trace contextRef="#ctx0" brushRef="#br0" timeOffset="942">1106 146 42,'-20'-15'27,"20"15"-1,-21-27-4,16 8-13,15 1-5,8 0-4,6 2 0,7 2 0,3 4 0,3 5 0,0 8 0,-3 9 0,-5 9 0,-10 6 0,-6 11 0,-6 5-1,-7 5 2,-2 2-2,-3-2 1,2-3 0,1-7 0,7-6 0,5-8 0,8-12 0,4-7 0,4-11 0,5-12 0,-1-6 0,-1-8 0,-1-10 0,-6 1 0,-4-2 1,-7 2-1,-7 2 0,-4 4 0,-5 6 0,0 7 0,5 22 0,-13-26 0,13 26 0,0 0 0,0 0 0,0 0 0,3 17 0,4 4 0,-1 6 0,1 4 0,-1 9 0,2 3 0,-1 3-1,-1 5 1,0-1 0,1 2 0,1-1 0,0 1 0,0 3 0,2 0 0,-2-2 1,-2 0 0,2 0 0,-1 1-1,1-3 1,-2 1-1,4-6 2,-5-1-2,3-1 0,-3 1 0,1-2 0,-4-4 0,-1 1 0,-1-1 0,0-3 0,-1 0 0,-1-5 0,-1-2 0,-2-1-1,2-4 1,-5-3 0,1-3 0,-4-2 0,11-16 0,-26 26 0,10-16 0,-2-1 0,-4-1 1,-4-3-1,-6 0 0,-2-3 0,-5-2 0,-1-3 0,-2-4 0,2-7 0,1-3 0,7-5 0,2-9 0,9-7 0,5-3-1,3-7 1,10-4 0,6-6 0,7-2 0,11-6 0,8 1-1,7-12 0,10 1 1,8-1-1,5 0 0,6 3 0,4 2 1,-3 8-1,-4 4 1,-7 17 0,-7 2 0,-9 12 0,-10 3-4,-11 11-19,-18 15-3,0 0 0,0 0-1</inkml:trace>
</inkml:ink>
</file>

<file path=ppt/ink/ink5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27,'14'0'28,"4"1"-3,2 10-9,-8 6-3,7 7-11,-2 7-1,-6 5-1,-6 6 1,-10 3-19,-10 12-6,-8-2-2,90 3-1</inkml:trace>
</inkml:ink>
</file>

<file path=ppt/ink/ink5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19 508 30,'-3'-19'22,"-3"-2"-2,6 21 0,-7-31-4,7 31-2,-3-17-2,3 17-5,0 0-7,0 22 1,0 2-2,3 5 1,-1 8 0,3 6 0,1 0 0,1 3 0,1-3 0,0-3 0,1-6 0,0-6 1,-1-8-2,-8-20-14,0 0-8,0 0-3,14-17 0,-15-15-1</inkml:trace>
  <inkml:trace contextRef="#ctx0" brushRef="#br0" timeOffset="280">52 239 1,'0'0'14,"-15"-21"-4,15 21-16,0 0-7</inkml:trace>
  <inkml:trace contextRef="#ctx0" brushRef="#br0" timeOffset="430">447 241 27,'10'-31'28,"-9"10"0,-4-5-6,3 26-7,-5-41-2,4 22-4,1 19-9,-16-33 0,3 16 0,0 2 0,-2 4 0,-1 3 0,-2 6 0,-1 2 0,3 5 0,-3 5 0,1 6 0,2 5 0,1-2 0,5 12-1,4 5 2,3 7-2,3 5 2,5 4-2,4 3 1,3 1 0,0 13 0,3-10 1,1-1-2,0-4 2,-1-1-2,-1-3 2,-1-4-2,-1-4 2,-1-8-2,-3-6 2,0-6-1,-8-22-2,15 24-13,-15-24-9,0 0-2,14-31 0,-16 5 0</inkml:trace>
  <inkml:trace contextRef="#ctx0" brushRef="#br0" timeOffset="841">329 683 25,'-19'-21'28,"19"21"0,-13-18-1,8 2-12,5 16-2,16-21-7,4 11-6,6 0 0,6-1-1,8 6-12,-4-2-8,4 4-5,-3-1 0,-8 1-2</inkml:trace>
  <inkml:trace contextRef="#ctx0" brushRef="#br0" timeOffset="1101">870 497 17,'-18'-14'28,"18"14"0,-13-20 0,9 4-13,4 16-2,4-24-2,-4 24-11,25-22 1,-9 13-1,6 2 0,6 0 0,3 6 0,1 1 0,2 5 0,-4 7 0,-4 7 0,-3 5 0,-7 5-1,-8 6 2,-6 4-2,-9 1 1,-4-1 0,-4-4 0,2-2 0,-1-6 0,1-5 0,3-6 0,10-16 0,0 0 0,0 0 1,0 0-1,23-17 0,-5-4 0,1-6 0,4-4 0,1-9 0,2 0 0,-2-1 0,-1 0 0,-4-1 0,-3 8 0,-5 3 0,-3 5 0,-4 7 0,-4 19 0,-10-15-1,-5 17 1,-1 8 0,0 5 0,-2 8 0,1 4 0,0 4 0,3 4 0,4 3 0,5 1 0,4-3 0,2 0 0,9-5 0,5-3 1,6-7-1,11-2-5,-5-19 1,14 8-3,-14-22-15,14 6-7,-17-18 0,10 4 0</inkml:trace>
  <inkml:trace contextRef="#ctx0" brushRef="#br0" timeOffset="1732">1574 387 13,'0'0'28,"-16"0"-1,16 0 1,0 0-17,3-19-10,12 12-1,6-1 1,11 1-1,3-4 0,6 3 0,1-1 0,-2 2 1,-1 0-1,-2 2 0,-5 0 0,-9 7-5,-23-2-11,21-2-9,-21 2 1,0 0-2</inkml:trace>
  <inkml:trace contextRef="#ctx0" brushRef="#br0" timeOffset="1993">1464 657 6,'0'0'27,"-14"18"0,14-18-13,19-4-1,5 1-2,0-13-2,9 2-8,7-1-1,5-2 0,4-1 0,-1 3 0,-1-2 1,-5 3-2,-7 7-2,-9-7-10,-5 11-5,-21 3-4,0 0-2,7-19-2</inkml:trace>
  <inkml:trace contextRef="#ctx0" brushRef="#br0" timeOffset="2273">1700 0 16,'0'0'26,"0"0"1,-24 3-11,22 18-3,-8-4-4,6 18-8,0 11-1,-4 9 0,2 5 0,-4 6-1,2 4 1,-3 3 0,-1 7 0,1-7 0,1-3 0,2-4 0,2-4 0,-1-5 0,3-11 0,2-6 0,7-4-8,-2-16-13,-3-20-3,21 7-1,-3-24 0</inkml:trace>
  <inkml:trace contextRef="#ctx0" brushRef="#br0" timeOffset="2644">2070 203 10,'6'-16'27,"-6"16"-2,5-19-9,-5 19-1,0 0-3,0 0-6,0 0-6,-2 35-1,-3-6 2,2 4-2,0 5 1,3 1 0,3 4 0,5-1 0,7-15 0,3-4 0,3-6 0,1-9 0,4-4 0,0-8 0,-2-8 1,-1-8-1,-1-6 0,-2-5 0,-3-2 0,-2-6 0,-4-3 0,-1 10 0,-4-1 0,-1 10 1,-2 3-2,-3 20 2,4-28-2,-4 28 1,4 19 0,1-2 0,2 11 0,2 3-1,1 10 1,3 2 0,-2 16 0,2-1 0,-1-6-1,-4 7 2,0 2-2,0 3 2,0 3-1,-2 0 0,2-1 0,0-1 0,0 1 0,1-6 0,-1 0 1,0-3-1,-2-5 1,1-3-1,-3-2 1,0-2 0,-3-6-1,-2-1 1,-3-7-2,-2-3 1,-4-6 0,-3-5 0,-3-5 0,-3-3 0,-7-7-1,-5-6 1,-3-3 0,-3-5 0,-5-7 1,-3-6-1,0-6 0,1-9 0,4-5-1,5-5 1,7-3 0,5-4 0,14-3-1,9-2 1,11 2-1,10-1 0,11 6 2,10 4-2,10 3 2,1 6-1,1 10 0,-8 4-1,0 12-13,-16 6-11,-10 5 0,-20 5 0</inkml:trace>
</inkml:ink>
</file>

<file path=ppt/ink/ink5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672 869 23,'0'0'22,"0"0"-2,-15-16-2,15 16-2,-6-20-4,6 20 0,-2-30-1,9 11-8,1 1-2,5-1 0,3 0 0,10 3 0,3 2-1,6 7 0,6 9 0,1 5-1,-2 12 0,1 5 0,-8 12 0,-8 6-1,-9 9 0,-13 5 1,-8 0-1,-9 0 1,-6-5 0,-7-4 1,-1-8 0,4-8 0,2-10 0,5-9 2,17-12 0,0 0 0,-4-38 1,21 6-1,8-15 0,8-5 0,1-8-1,7-4-1,4-1 1,0 3-1,-4 5 0,-7 9-1,-7 8 0,-9 9-1,-5 10 0,-13 21 0,0 0-1,-33-7 1,11 28 1,-4 5-1,-1 8 1,1 8 1,1 6 0,9 4 0,8 3 0,2-2 0,6-3 1,6-7 0,2-1 0,8-10 1,10-9 0,5-8 0,-2-10 0,3-6-5,-1-6-16,-3-4-4,-6-4-3,-6-2 1</inkml:trace>
  <inkml:trace contextRef="#ctx0" brushRef="#br0" timeOffset="851">337 249 41,'17'-14'27,"-17"14"-2,16-17-5,-16 17-10,-16-7 0,-6 7-7,-11 0-5,-6 3 1,3 1 0,-3-3 1,-1 3 1,0-4-1,4 0 0,5-2 0,14-1 1,17 3-1,-21 3 1,21-3-1,-7 26 1,12 7-1,6 10 0,1 13 1,-1 15-1,0 12-1,-1 12 1,-2 8 0,3 6-1,-7-4 1,0-4 0,4-9 0,-1-8 0,8 1 0,-1-11-1,2-10 0,-1-11 0,3-8 1,-4-7-1,-6-2 0,5-9 1,-13-27 1,10 23 0,-10-23 0,0 0 0,19 0 1,-4-5-1,4-2 0,7-2 0,5-3-1,7 0 1,8 0-1,4-2-1,10 6-16,-1-3-7,-2-3-3,-1-6 1,-4-3-1</inkml:trace>
  <inkml:trace contextRef="#ctx0" brushRef="#br0" timeOffset="1602">1780 481 19,'0'0'27,"-13"-15"-1,13 15 1,0 0-11,-6 15-5,11 6-1,0 6-10,-1 6 0,5 10-1,-1 4 1,0 8-1,1 0 1,0 5 0,-1 1 0,1 1 0,-1-4 0,-1-1 0,1-3 0,2-4 0,-6-6 0,3-7 0,-2-8 1,0-7-1,-1-6 2,-4-16-1,0 0-3,15 0-12,-15 0-8,10-29-2,-4 10-1,-6-9-2</inkml:trace>
  <inkml:trace contextRef="#ctx0" brushRef="#br0" timeOffset="1952">1887 840 22,'-29'-4'26,"29"4"1,-23-5-1,23 5-12,0 0-1,0 0-2,0 0-9,0 0-1,28-10 0,-4 10 0,8 0-1,7 0 0,6-2 0,9 0 0,4 2 0,5-3 0,1-2 0,0-1 0,0 1 0,-1-2 0,0 0 0,-5-1 0,-1-1 0,-4 1 0,-8 1 0,-4 0 0,-9 0 0,-6 4 0,-8-1 0,-18 4 0,19-5 0,-19 5 0,0 0-1,0 0 1,0 0 0,16-16 0,-16 16-9,0 0-7,10-20-4,-10 20-6,0 0 0,-8-21-1</inkml:trace>
  <inkml:trace contextRef="#ctx0" brushRef="#br0" timeOffset="2343">2769 609 22,'0'0'25,"-16"-14"-4,16 14-1,0 0-4,-10-21-1,10 21-2,0 0-5,17-3-7,-17 3 0,32 15-1,-13-3 0,6 4 0,-1 5 0,0 3 0,-5 3-1,-4 1-1,-7 3 1,-10 0-1,-6 2 0,-11-4 1,-4 2 0,-4-5-1,-2-2 0,0-7-13,0-5-9,12-1-3,0-17 1,17 6 0</inkml:trace>
  <inkml:trace contextRef="#ctx0" brushRef="#br0" timeOffset="2834">3598 412 27,'12'-19'27,"-12"4"-2,-4-4-4,4 19-5,-22-7-4,6 7-3,-7 3-10,-3 8 0,-3 8 0,3-2 0,0 9 2,7-6-1,4-1 1,9 7 0,4-7 0,10 2 0,5-2 0,8 0 0,5 0 0,3 1-1,7 3 0,-2 1 1,0 2-2,0 0 1,-5 5 0,-4-4-1,-5 4 0,-10-3 0,-7 3-1,-11-4 1,-5 1-1,-11-4 1,-2-3-1,-7-7 2,1-1-1,-3-4 1,1-7 0,3-4 0,2-3 0,5-6 1,1-2 1,8 2-1,4-6-3,8 0-14,3-5-7,13-1-1,-2-10-1</inkml:trace>
  <inkml:trace contextRef="#ctx0" brushRef="#br0" timeOffset="3374">3605 93 48,'0'0'27,"0"0"1,1-20-1,17 9-17,14 5-8,12-1-1,8-2-1,8 2 1,3-2-1,3 1 0,-5 3 0,-6 0 0,-10 1-1,-11 6 1,-8 1-1,-6 8 0,-20-11 0,17 36 0,-12-9 0,2 6 0,-3 3 1,6 9-1,-3 7 1,1-2 0,0 7 0,3-2 0,-6 3 0,3 3 0,3-3 0,-1-1 0,1-2 0,-1-1 0,1-6 0,-4-1-1,3-8 1,-7-3 0,-2-6-1,-2-6 0,-4-5 0,-2-4 0,7-15 0,-30 23 0,7-15 0,-6 1 0,-7-1 0,-7-1 1,-6 2 0,-4-4 0,-2-1 1,7 3-8,-1-4-15,1-12-4,12 1 1,-3-18-2</inkml:trace>
</inkml:ink>
</file>

<file path=ppt/ink/ink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33.20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116 446 61,'0'0'28,"-15"17"-2,15-17-2,-17 24-16,15-9-7,2-15-1,5 26-1,9-15 1,7-8 0,7 0 0,5-6 0,6-7 0,5-8 0,2-7 0,1-6 1,-7-12-1,-3-4 0,-4-6 1,-9-1-1,-8 1 0,-7-4 1,-7 14-1,-8 0 1,-10 16-1,-7 3 0,-8 13 0,-6 8 1,-5 6-1,-4 13-1,-4-6 1,0 12 0,3-1-1,4 10 1,6 0 0,4 3-1,8 6 1,5 3 0,9 5-1,8 2 1,8 4 0,8-1 0,9 0 0,7-1 0,8-6 0,3-3 0,5-10 0,5-4 0,-1-8 0,-3-7 1,0-7-1,-8-12-9,2 1-14,-2-5-4,-8-1 0,1-2-1</inkml:trace>
  <inkml:trace contextRef="#ctx0" brushRef="#br0" timeOffset="581">836 790 48,'-23'-7'28,"23"7"1,-14-21-3,14 21-15,0-20-3,0 20-4,0-21-3,0 21-1,0-24 0,0 24-1,3-26 1,2 11 0,-5 15 0,22-26 0,-6 14-1,2 1 1,5 3 0,1-1 0,2 4 0,-1 3 0,1 2 0,-5 5 0,-3 6 0,-5 4 1,-8 4-1,-5 5 0,-10 6 1,-5 2-1,-6 3 0,-1-3 1,-4 1-1,2-4 0,-2-1 0,4-6 1,2-5-1,4-3 0,16-14 0,-21 19 0,21-19 0,0 0 0,0 0-1,-14 12 1,14-12 0,0 0-1,0 0 1,0 0-1,29 0 1,-8 0 0,9 0 0,9-1-1,8-1 2,7-3-1,4-1 0,0 1 1,0 4-7,-8-5-16,-3-4-4,-8 0-2,-10-7 1</inkml:trace>
</inkml:ink>
</file>

<file path=ppt/ink/ink5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453 61 35,'0'0'25,"-8"-28"1,8 28-1,-13-21-12,13 21-11,-19-12-1,4 12-1,-4 4 0,-9 8 0,2 7 0,-3 7 0,-1 6-1,-4 12 1,0 4-1,-2 9 0,4 8 1,6 8-1,-3 6 0,3 4 1,2 4-1,8 5 1,6 3-1,12-1 0,8-2 1,9-6-1,10-9 1,15-6-1,6-11 1,6-11 0,6-11 0,1-11 0,0-11 0,0-8-10,-4-4-12,-10-16-2,-4-4 0,-8-11-1</inkml:trace>
  <inkml:trace contextRef="#ctx0" brushRef="#br0" timeOffset="471">755 414 50,'5'-17'25,"-5"17"0,21-21-3,-3 19-22,8 8 0,6 7 0,5 6 0,7 4-1,1 6 1,3 9 0,2 5 0,-6 2-1,0 0 1,-4-1 0,-9-2 0,-1-1 0,-12-5 0,1-8 0,-10-6 1,0-4-1,-9-18 1,-13 22-5,13-22-10,-30-7-10,30 7 1,-34-28-2,19 8 1</inkml:trace>
  <inkml:trace contextRef="#ctx0" brushRef="#br0" timeOffset="761">1059 512 39,'-15'-1'24,"-4"-5"1,1 10-2,-1 8-9,-2 9-14,0 6 0,1 6-1,-1 3 0,4 2 1,-3 3-1,4 4 1,3-5-1,5-7 1,5-4 0,4-3 0,6-9-8,-7-17-13,37 21-4,-13-27 1,10 0 0</inkml:trace>
  <inkml:trace contextRef="#ctx0" brushRef="#br0" timeOffset="1092">1427 469 56,'0'0'25,"15"-15"-1,-15 15-7,0 0-17,0 22 0,0-22 0,-4 31 0,4-2 0,0 4-1,4 2 1,0-3 0,6-2 0,5-3-1,4 1 1,5-8 0,2-13 0,1-5 0,3-5 0,-5-8 0,-2-4 0,-5-9 0,-4-6 0,-4-1 1,-5 0-1,-2-1 0,-3 2 0,-2 3 0,1 3 0,1 8 0,0 16 0,0-15 0,0 15 0,0 0 0,10 20 0,-6-3 0,3 14 0,1 6-1,2 6 1,-1 3 0,1 8 0,0 1 0,1 12 0,0 0-1,1 0 1,-1 1 0,-1 4 0,-2 0 0,1-3 0,-4-1 0,0-6 0,-7-5 0,-1-8 0,-3-5 0,-4-10 0,-3-5 0,-6-10 1,-2-3-1,-5-8 0,-3-4 0,-2-8 1,-1-2-1,-2-8-1,3-5 1,1-4 0,4-6 0,5-4 0,6-5-1,6-3 1,4-5 0,8-1 0,7 0 0,7 1 0,6-1 0,6 3 0,5 1 0,3 1 0,-1 9 0,-1 4 0,-7 2-7,-3 4-14,1 13-4,-14-7 1,4 10-1</inkml:trace>
  <inkml:trace contextRef="#ctx0" brushRef="#br0" timeOffset="1933">2142 602 49,'0'0'25,"5"-23"0,-5 23-8,4-17-11,-4 17-5,0 0-1,14-7-1,-14 7 1,16 0 0,-16 0 0,21 2 0,-21-2 0,21 16 0,-21-16 0,12 17 0,-14-2 0,2-15 0,-18 31 1,4-17-1,-3-7 0,0 2 1,1-6-1,-1-3-1,17 0 1,-17-17 0,15 0 0,2 17-1,10-31 1,-10 31 0,24-30 0,-10 27 0,-14 3 0,26-11 0,-26 11 0,15 4 0,-15-4 0,1 15 1,-1-15-1,-9 16 1,9-16-1,0 0 0,-16 28-5,16-28-16,0 0-4,0 0 0,4-16 0</inkml:trace>
</inkml:ink>
</file>

<file path=ppt/ink/ink5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10 702 51,'0'0'25,"-13"20"2,13-20-3,2 21-23,-2-21-1,15 19 0,-1-8 0,6-8 0,6-3 0,8-3 0,5-6 0,5 0 1,3-5-1,-2 1 0,-3-6 0,-4 0 0,-6 3 0,-7-6 0,-9-3 0,-5-1 0,-7-1 0,-4 1 0,-5-2 0,-3 2 0,-4 2 0,-1 5 0,-5 4 0,0 2 0,-6 8 0,-2 4 0,-3 7 0,-2 7 0,-3 7 0,1 4 0,3 4 0,-3 7 0,5 1-1,6 0 1,5-5 0,6 1 0,6 7 0,7 1 0,4-2 0,4-2 0,6-1 0,4-4 0,4 5 0,2-6-1,5-13 2,1-5-1,9-3 0,1-7 0,4-4 0,-1-5 1,1 0-3,-2-2-18,-7-8-6,2 3 1,-11-8-1</inkml:trace>
  <inkml:trace contextRef="#ctx0" brushRef="#br0" timeOffset="711">490 40 51,'0'0'25,"-22"-9"2,22 9-2,-3-16-24,3 16-1,28-12 0,-4 9 0,9 1 0,6 6 0,6 3 0,7 8 0,2 8-1,-2 9 1,0 6 0,-4 13 0,-4 6 0,-5 5-1,-5 5 1,-11 1-1,-7 1 1,-8 5 0,-4-1-1,-11-6 1,-4 2-1,-9-3 1,-2-2 0,-3-4 0,-1-2 0,3-12 0,2-8-4,5-7-19,11-5-2,5-26-1,-5 18 1</inkml:trace>
</inkml:ink>
</file>

<file path=ppt/ink/ink5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47 162 31,'0'0'20,"0"0"1,0 0 2,0 0-2,-18-10-3,18 10-3,0 0-5,0 0-5,0 0-3,0 0-2,0 0 0,0 0 0,10-19 1,7 12-1,6-1 0,6-1 0,10 1 0,3-2 0,9-1 0,1-1-1,1 0 1,2 2 0,-3-2 0,-3 2 0,-9 1 0,-4 2 1,-8 2-2,-9 2 1,-19 3 0,19 0 0,-19 0-1,0 0-8,-14 13-14,14-13-4,-28 21-1,9-9-1</inkml:trace>
  <inkml:trace contextRef="#ctx0" brushRef="#br0" timeOffset="431">19 425 41,'0'0'31,"-21"8"0,21-8-3,0 0-14,20 0-3,-1-5-3,13 0-5,9-4-3,11 1 0,9-4 0,6 0 0,4-2 0,2 2 0,0-2 0,-3 4 0,-12 2 0,-7-1-2,-6 9-14,-14-2-12,-7 2 0,-4-1-4,-20 1 1</inkml:trace>
</inkml:ink>
</file>

<file path=ppt/ink/ink5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-5 137 20,'0'0'27,"-3"-19"2,3 19-3,16-14-7,8 14-1,-3-10-6,13 10-5,-1-3-3,7 8 0,2 3-2,3 8 0,-4 5-2,1 8 1,0 4-1,-2 5 0,-2 0 0,-4 1 0,-2 1 0,-3-7 0,-5-1 0,-4-2 1,-7-8-1,-5-3 0,-3-2 0,-5-17 0,-7 25-4,7-25-8,-21 10-10,5-12-6,16 2-3,-27-17-1</inkml:trace>
  <inkml:trace contextRef="#ctx0" brushRef="#br0" timeOffset="341">332 208 36,'-18'3'29,"-3"3"2,-7 4-9,10 19-6,-11-5-2,8 18-5,-6-3-5,-2 10-1,-1-5-2,5 5-1,2-6 0,5-2 1,2-6-2,5-9-8,12-4-18,12-6-3,3-11-1,7-10-1</inkml:trace>
  <inkml:trace contextRef="#ctx0" brushRef="#br0" timeOffset="762">801 113 7,'6'-17'23,"-1"-6"0,3-1-4,10 9-1,-3-4-2,7 10-3,-6 1-2,7 14-2,-8 5-1,3 13-2,-9 7-1,1 7-2,-7 3 0,4 9 0,-4-1-2,2-1 1,3-5-2,0-3 1,10-9-1,6-4 0,4-8 0,2-8 1,3-10-1,2-9 0,-2-10 0,-1-7 0,-9-8 1,-4-7-1,-4-3 0,-4-4 0,-6 4 0,-2 0 0,-3 5 0,-2 7 0,1 2 0,-1 10 0,1 4 0,1 15 0,0 0 0,0 0 0,0 0-1,13 15 1,-7 9 0,2 9 0,2 5-1,-1 10 1,3 6 0,-1 6 0,2 4 0,-2 1 0,4 2 0,-2 1 0,0 4 0,1 1 0,1-3 1,1 4-2,-1 2 2,-1 4-2,-1-3 1,2 2 0,-2-3 0,-4-2 0,1-1 0,-3-6 1,-2-7-2,-4-6 2,-1-4-1,-5-9 0,-3-6 0,-5-9 0,-3-7 0,-3-6 0,-6-6 0,-2-7 0,-6-5 1,1-5-1,-3-6 0,-3-3 0,3-5 0,-4-3 0,2-4 0,-2-7 0,2-4 0,3-3 0,1-6 0,6-4 0,4-4 0,5-3 0,9 3 0,5 2 0,8 4 0,8 3-1,8 5 2,6-2-1,8 6 0,6 0 0,2 1 0,2 0 0,6 6-5,-13-6-17,7 6-9,-7 6-1,-4 1 1</inkml:trace>
  <inkml:trace contextRef="#ctx0" brushRef="#br0" timeOffset="1953">1930 211 15,'0'0'29,"-12"-22"0,12 22-1,1-17-7,-4 1-3,3 16-3,13-17-8,-13 17-2,21-16-1,-21 16-2,26-10-2,-12 8 0,1 6 0,-15-4 0,21 15 0,-21-15 0,15 26-1,-14-9 1,-1 1 0,-6 1 0,6-19 0,-21 27-1,21-27 1,-31 16 0,13-11 0,0-5 0,2-5 0,0-2 0,16 7 1,-21-23-1,21 23 0,-7-31 1,7 12-1,7 0 0,1 2 0,5 0 0,1 3 0,3 6 0,0 1 0,3 3 0,-2 8 0,-1 1 0,-2 7 0,-4 3 0,-3 4-1,-3 2 1,-5 0-1,-5-1 1,-4 1 0,-4-2 0,-2-5-1,-3-2 1,1-7 0,-3-3 0,4-2 0,-2-4 0,18 4 1,-24-19-1,14 4 0,5-1 1,5-1-1,4 0 0,4-4 1,-8 21-1,26-27 0,-10 16 0,2 6 0,-2 5 0,0 7 0,-16-7-1,19 24 1,-15-8 0,-6 1-1,-6 2 1,-3 0 0,-4-4-1,-3 1 1,0-6 0,1-5 0,0-3 1,3-2-1,14 0 1,-21-7-1,21 7-6,-5-15-19,5 15-5,0 0-2,26-23 0</inkml:trace>
</inkml:ink>
</file>

<file path=ppt/ink/ink5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490 152 44,'0'0'22,"0"0"1,0 0-2,0 0-3,-21 0-4,-5 0-2,2 10-4,-12-4-5,-4 2-3,-7-1 0,-1 0 0,-2 0 0,6-6 0,4 3 0,6-4 1,5 0-1,8-2 0,6 0 0,15 2 0,0 0 1,0 0-1,0 0 0,-14-3 0,14 3 0,-2 22-1,1 0 1,-1 9 0,2 10-1,3 5 2,2 16-2,3 10 1,2 5 0,1 5 0,4 5 0,-1 2 0,1 3 0,-1 1 0,-1-8 0,0-4 0,-2-8 0,2-6 0,-3-11 0,1-8 1,-1-12-2,-2-7 2,0-8-1,-8-21 0,10 22 1,-10-22-1,0 0 1,0 0-1,0 0 0,21-14 0,-21 14 0,21-15 0,-4 6 0,3 1 0,7 1 0,5-2 0,6 4 0,2 0 0,2 2 2,1-3-2,1 5 0,1-1 0,-8-1 0,-4 1 1,-4 0-1,-10-6-15,0 6-11,-19 2-2,21-15-1,-21 15-1</inkml:trace>
  <inkml:trace contextRef="#ctx0" brushRef="#br0" timeOffset="1001">830 763 59,'-13'-19'24,"13"19"0,-9-17-2,9 17-4,-8-19-5,8 19-5,-5-19-5,5 19-3,8-15 0,-8 15 0,22-17 0,-1 10 0,5-9 1,3 13-1,5 3 0,0 3 0,-2 6 0,1 6-1,-7 6 1,-9 5 0,-5 13 0,-11-3 0,-7 1-1,-7 4 1,-5 0 0,-5-1 0,-2-6 0,0-3 0,4-6 0,2-6 0,3-5 0,16-14 0,-18 2 1,18-2-1,3-26 0,7 7 0,5-5 0,4-3 1,5-4-1,5-1 0,7-1 0,-1 1 0,4-1 0,-2 2 0,-1 1 0,-6 4 0,-2-7 0,-9 13 0,-4-6 0,-15 26 0,8-27 0,-8 27-1,-18-7 1,18 7 0,-31 14-1,14-7 1,-1 10-2,0-4 2,0 13 0,2-5 0,3 2-1,2 7 1,3-1 0,3 1 0,5 3 0,6-1 0,4-3 1,3 1-1,5-5 0,3-4 0,1-4 2,4-5-2,0-5 1,8 1-20,-10-10-7,4-3-2,-6-7-1,1-1 0</inkml:trace>
  <inkml:trace contextRef="#ctx0" brushRef="#br0" timeOffset="2053">1639 498 56,'0'0'31,"-3"-19"-1,3 19-8,0 0-8,-4 17-3,4-17-8,4 32-3,-1-1 0,3 5-1,-1 3 1,2 6 0,-4 1 0,3 4 0,-1 6 0,0-10 0,-2 0 0,1-1 0,-1-7 0,0-6 0,0-5 0,0-6 0,-3-21 1,4 26-1,-4-26 0,0 0 0,0 0-14,0 0-11,17-26-3,-10 7-3,-2-3 1</inkml:trace>
  <inkml:trace contextRef="#ctx0" brushRef="#br0" timeOffset="2434">1676 756 53,'-24'-9'29,"24"9"2,0 0-9,-18-12-7,18 12-3,0 0-9,0 0-2,24-5-1,-6 3 0,5 1 0,6-1 0,5 2 0,8-3 0,4 1 0,6-1 0,3-1 0,3-1 0,-1 2 1,-3-3-1,1 0 0,-3-1 0,-5 0 0,-9-8 0,9 6 0,-5-6 1,-1-3-1,-4 3 0,-2 0 0,-1 3 0,0-2 0,-2 14 0,-9-10-1,-5 10 1,-4 0 0,-14 0 0,18 0 0,-18 0 0,0 0 0,0 0 0,0 0-1,0 0-11,0 0-9,0 0-5,0 0-1,-16 7-1</inkml:trace>
  <inkml:trace contextRef="#ctx0" brushRef="#br0" timeOffset="2864">2567 510 31,'0'0'29,"-16"-19"2,16 19-7,0 0-3,0-16-4,0 16-6,22 4-7,-5 3-4,0 1 0,1 4 0,1-3-1,-2 13 1,-4 4 0,-7-1 0,-6 4 0,-8-1-1,-7 1 2,-4 0-2,-4 2 2,1-14-5,1 2-18,0-8-5,3-2 0,18-9-2</inkml:trace>
  <inkml:trace contextRef="#ctx0" brushRef="#br0" timeOffset="3305">3240 385 33,'-5'-26'30,"5"26"-1,-18-15-6,-4 6-3,6 13-5,-13-4-4,4 8-7,0 2-3,0 4 0,4 1-1,7 3 0,6-1 0,5 1 0,9 0 0,5-1 1,9 0-1,4-2 0,3-3 0,2 10 0,0 2 0,1 2 0,-5 0 0,-2-1 0,-7 3 0,-5-3-1,-9 4 2,-7-8-2,-9-4 1,-7-3 0,-5-2 0,-5-4 0,-1-1 0,-4-4 0,6-4 0,1-1 1,3-5-1,5-1 0,21 8-8,-26-21-14,26 21-6,-5-32-1,8 11-1</inkml:trace>
  <inkml:trace contextRef="#ctx0" brushRef="#br0" timeOffset="3785">2988 103 70,'0'0'31,"-11"-26"-1,19 5-6,15 15-15,7-5-6,12 3-3,10 3 0,6 0 0,7-1 1,2 5-2,-4-1 1,-6 0 0,-9 2 0,-7 2 0,-12 0 0,-7 1-1,-22-3 1,16 21 0,-11-4-1,-3 3 1,1 9 0,0 6 0,2 4-1,0 5 1,3 4 0,0 2 1,0-1-2,0-2 2,-1 7-1,-2-1 0,-1-1 0,0-3 0,-3-3 0,1 1 0,-1-5 0,-1-1 0,2-10 0,-2-4 0,2-3 0,-1-5 0,-1-3 0,0-16 0,0 22 0,0-22 0,-6 15 0,6-15 0,-15 14-1,1-9 1,-4 4 1,-8-1-1,-6 1 0,-2-2 0,-5-1 0,-6-4-11,8 1-14,-2-3-2,5-3-2,7-4 1</inkml:trace>
  <inkml:trace contextRef="#ctx0" brushRef="#br0" timeOffset="4757">4288 491 31,'0'0'30,"-17"3"1,17-3-3,0 0-8,0 0-5,0 0-6,0 0-7,0 0-2,23 19 0,-8-14 0,4 0 0,5-3 0,7 0 0,3-4 1,3-1-1,2-4 0,-1-4 0,-1-1 0,-3-6 0,-5-3 0,-8-4 0,-5-1 0,-3-2 0,-3 1 0,-5 1 0,-5 1 0,-3 3-1,-4 4 1,7 18 0,-21-25-1,3 20 1,-4 1 0,-6 6-1,-1 1 1,-3 8 0,0 1-1,-4 5 1,1 2 0,-1 5 0,7 1 0,0 3 0,3 2 0,4 1 0,4 2 0,5 4 0,5 1 0,5-1 0,6-1 0,5 0 1,5-3-1,5-2 0,3-2 0,5-11 1,4 0-1,6-8 0,1-3 0,5-4 0,1-5 0,3-3 1,0-3-1,1-4 1,-5-2 0,-1 5-25,-9-3-2,-8 4-2,-9-1-1</inkml:trace>
</inkml:ink>
</file>

<file path=ppt/ink/ink5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543 460 39,'16'-32'27,"-16"32"0,15-23-9,-15 23-5,1-17-4,-1 17-6,-19-3-1,-4 8 0,-4 3-1,-10 1 1,-5 1 0,-7 2-1,-1-1-1,-1-4 1,-7-2-1,11-2 0,3-4-1,10-1 0,5-3 0,-1-1 0,12 1 0,0 2 0,18 3-1,0 0 1,0 0 0,0 0 1,2 22-1,11 6 1,-5 11-1,5 10 1,-15 13 0,9 10 0,-9 9 0,7 7 0,8 5 0,-7 2-1,1 0 2,2-4-2,11-3 1,-11-8 0,12-10 0,-11-14 0,-2-6 0,2-11 0,-4-11 0,-3-6 0,-3-22 0,9 16-1,-9-16 1,0 0 0,14 1-1,-14-1 1,26-13-1,-5 4 1,6 4 0,6 5 0,4-5 0,5 5 0,4-5 0,3 5 0,-2-4 0,-2 2 0,-3-1 1,-3 3-14,-2 0-13,-10-10-1,-3 3 0,-12-12 0</inkml:trace>
  <inkml:trace contextRef="#ctx0" brushRef="#br0" timeOffset="782">1053 955 18,'-26'-14'27,"26"14"0,-19-20 0,4 3-10,15 17-6,-9-30-4,9 30-7,13-26-1,3 14 1,6 4 0,7 1-1,5 5 1,3 6 0,2 6 0,0 7 0,-7 9-1,-4 7 1,-11 6 0,-5 6 1,-14 7-1,-8-2 0,-7 2 0,-6-6 0,-3-4 0,-1-10 0,3-7 0,1-10 0,7-12 0,16-3 0,-11-22 0,15 0 0,11-9 0,8-7 0,7-4 0,7-4 0,4-1 1,5-1-2,0-2 2,-1 3-2,-6 1 2,-6 8-1,-8 5 0,-9 6 0,-8 4 0,-8 23 0,-13-19 0,-6 19 0,-6 5 0,-2 9 1,-2 5-2,-2 5 1,2 7 0,3 5 0,4 6-1,6 1 1,8 2 0,4 0 0,11-2-1,6-2 1,9-5 0,6-5 0,2-7 0,6-5 0,3-5 1,-1-5-1,4-6-16,-3-4-10,-8-13-2,3 2 1,-9-11-1</inkml:trace>
  <inkml:trace contextRef="#ctx0" brushRef="#br0" timeOffset="1563">2176 452 35,'0'0'27,"-1"-24"1,1 24-6,0 0-9,0 0-5,0 0-8,-15 8 0,15 13 0,0 10 0,4 7-1,0 7 1,1 5-1,3 1 2,0 6-2,2-1 1,1 2 0,1-3 0,-1-1 0,2-2-1,-3-4 2,1-3-2,-5-7 2,1-6-1,-2-7 0,-2-8 0,-3-17 1,0 0-1,0 0-10,11-24-14,-4 1-4,-6-15 1,6 4 0</inkml:trace>
  <inkml:trace contextRef="#ctx0" brushRef="#br0" timeOffset="1933">2277 823 30,'0'0'28,"-23"-6"0,23 6-1,0 0-11,-15-12-9,15 12-7,0 0 0,23-8 0,-8 6-1,7 0 1,6 0 0,9 1 0,3-1 0,2 0 0,8-1 0,3-1 0,4 1 0,-1-2 0,2 0 0,-4-2 0,1 0 0,-1-2 0,-2 2 0,-7-1 0,-1 1 0,-4 0 0,-6 0 0,-3 2 0,-4 0 0,-3 1 0,-7 1 0,2 1 1,-19 2-1,22-5 0,-22 5 0,15-2 1,-15 2-1,0 0 0,0 0 0,6-21 0,-6 21 0,0 0 0,-6-15 0,6 15 0,-10-16 0,10 16 0,-13-15 0,13 15 0,-19-16 0,19 16 0,-21-17 0,21 17 1,-18-17-1,18 17 0,-19-7 0,19 7 0,0 0 0,0 0 0,0 0 0,0 0 0,0 0 0,-10-16 0,10 16 0,0 0 0,0 0 0,-17 0-1,17 0 1,0 0 0,-17-1 0,17 1 0,0 0 0,0 0 0,0 0 0,0 0 0,0 0 0,25-7 0,-25 7 0,29 10 0,-13-6-1,3 6 1,-1 9 0,0 0 0,-4 2 0,-1 1-1,-5 2 1,-5 0 0,-6 9 0,-5-5-1,-6-4 2,-9 0-1,2-2 0,-6-1 0,1-2 0,3-5 1,10 1-12,13-15-14,-19 7-3,19-7 0,10-19 0</inkml:trace>
  <inkml:trace contextRef="#ctx0" brushRef="#br0" timeOffset="2945">4042 410 39,'0'0'25,"18"-24"-2,-18 24-3,6-22-6,-6 22-5,0 0-4,-29-14-5,5 14 0,-3 3 0,-6 4-1,-2 4 1,1 3 0,0 3 0,5 2 0,5 1 0,9 1 0,11 2-1,5-4 1,10 5 0,7 2 0,6-1 0,5 3 0,5 0-1,-1-3 2,-1 3-2,-3 3 1,-3-3 0,-4-4 0,-4-2 0,-5 1 0,-3-4 0,-5 1 0,-5-1 0,-8 0 1,-9-2-1,-4 1 0,-8-5 1,-6 1-1,-5-3 0,-6-6 0,3-3 0,1-4 0,3-3 0,4-4 0,5-3 0,11-2 1,6-5-3,13 2-16,0 17-8,18-38-2,3 17 0</inkml:trace>
  <inkml:trace contextRef="#ctx0" brushRef="#br0" timeOffset="3515">4202 71 59,'2'-26'28,"-2"26"-1,14-19-6,2 12-21,9-2 0,8 8 0,8-3 0,9 1 0,3 1 0,4 2 0,-1 2 0,-4-1-1,-7 3 1,-8-2 0,-10 5 0,-7 3-1,-20-10 1,21 31 0,-20-7 0,1 4-1,0 8 1,-1 5 0,-1 2 0,3 6 0,1 1 0,1 0 0,1 0 1,-1 3-1,1 1-1,1-4 2,1 1-2,-2-1 2,-1-3-2,2-1 2,-3-1-2,3-7 1,-2-5 0,-2-2 0,-1-7 0,1-1 0,-3-6 0,0-17 0,-7 26 0,7-26 1,-16 17-1,2-7 0,-7-1 0,-7 1 0,-4 4 0,-5-2 0,-5 4 1,-7-4-1,-1 1 0,-1-4 0,6 1 1,3-1-15,5-4-12,-1-8-2,11 3 0,0-5 0</inkml:trace>
</inkml:ink>
</file>

<file path=ppt/ink/ink5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472 67 31,'-5'-17'26,"5"17"2,-5-26-10,2 11-7,3 15-1,0 0-6,-21-9-5,3 20 0,-4 6 1,-7 12-1,-7 9 0,-3 10 1,-6 11 1,0 10-1,-2 7 0,5 5 0,7 5 0,1 4 0,11 3 0,6-2 1,12-1-1,10-2 0,14-3 0,10-4 1,8-6-1,13-6 0,3-8 1,4-8-1,-1-8 0,1-7 0,-14-14-7,6-5-13,-4-8-5,-8-17 0,0-2-2</inkml:trace>
  <inkml:trace contextRef="#ctx0" brushRef="#br0" timeOffset="461">854 887 43,'-16'19'26,"16"-19"2,0 0-4,16 17-20,1-3-4,10-11 1,7-11-1,3 2 1,10-6-1,1-7 0,1-5 1,-3-3-2,-4-6 2,-5-3-2,-8 3 1,-6-9 0,-13 1-1,-5 5 1,-9 0 0,-5 3-1,-7 7 1,-7 7-1,-6 10 1,-7 9 0,-6 7-1,-3 9 1,-2 6 0,-1 8 0,3 4 0,3 2 0,6 6 1,6 4-1,12 2 0,7 2 0,11 0 0,8-3 1,6 0-2,11-4 2,7-5-1,8-11 0,0-8 0,4-5 0,0-9 1,1-7-1,0-6-1,3-4-16,-2 0-6,-8-9-2,3 6 0</inkml:trace>
  <inkml:trace contextRef="#ctx0" brushRef="#br0" timeOffset="982">1513 1040 36,'0'0'27,"-15"9"0,15-9-10,0 0-8,0 0-1,0-17-5,0 17-3,5-23 0,8 6 0,-7-7 0,7-7 0,-8 1 0,-2 3-1,1-1 2,-1 4-2,-2 2 1,-10 4 0,9 18 0,0 0-1,0 0 1,0 0 0,0 0 0,-3 33 0,1-5-1,15 4 1,-15 5 0,17 2 0,-7 1-1,10-2 1,-9 3 0,-2-8 0,7-4 0,-9-3 0,10-7 0,-11-3 1,-4-16-6,0 0-12,13 21-8,-13-21-1,0 0 1</inkml:trace>
  <inkml:trace contextRef="#ctx0" brushRef="#br0" timeOffset="1372">1422 1316 21,'0'0'26,"-21"14"0,21-14 0,0 0-14,0 0-4,20 7-2,1-11-5,8 1-1,5-4 0,8-2 0,3-3 0,3 0 0,2 0-8,-1 0-11,-11-3-6,-2 2 1,-10-4-2</inkml:trace>
</inkml:ink>
</file>

<file path=ppt/ink/ink5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22 630 13,'0'0'27,"0"0"-2,-18 12 2,18-12-11,0 0-9,18 11-1,-2-4-2,6-9-3,4 4-1,3-4 1,4-5-1,2 0 0,3-8 0,-3 1 0,-1-10 0,-3 1-1,-7-10 1,-4 0 0,-6-3 0,-7 2-1,-7-1 1,-7 4 0,-6 3 0,-4 4-1,-6 5 1,-3 9 0,-5 3-1,-3 5 1,-1 9 0,1 5 0,0 7 0,1 7-1,4 5 1,3 7 0,5 4 1,8-3-1,5 8 0,6 0 1,7 1-2,7-5 2,5-1-1,8-6 0,6-5 0,4-2 1,2-6-2,2-11 2,-2-3-1,1-6 0,-3-6 1,-1-3-3,-5-4-14,-1-4-7,-2 2-2,-7-5 0</inkml:trace>
  <inkml:trace contextRef="#ctx0" brushRef="#br0" timeOffset="541">622 846 35,'0'0'27,"-19"-5"-1,19 5-3,-12-19-16,12 19-1,2-31-5,4 15-1,7-1 1,5 3-1,5-1 0,3 3 0,3 1 1,0 6-2,-1 14 1,-3-1 0,-2 8 0,-8 3-1,-6 7 1,-7 2-1,-10 6 1,-8 1-1,-9-1 1,-5 2 0,-6-3-1,2-2 1,-2-3 0,7-4 0,5-6 0,6-3 0,18-15 1,-11 19-1,11-19 1,24 4-1,-1-8 1,9-1-1,7-2 1,6-2-1,6-3 0,0-3 0,0-1 0,0 4-12,-7-2-11,-8-3-2,-6 1 1,-10-8-1</inkml:trace>
  <inkml:trace contextRef="#ctx0" brushRef="#br0" timeOffset="1011">714 70 40,'-9'-34'27,"17"13"1,8 4-2,11 12-19,19 15-7,9 14 0,11 12 0,2 16-1,3 11 1,-7 11-1,-9 7 1,-13 5 0,-16 4-1,-15 0 0,-21 0 1,-12-2-1,-14-1 0,-6 1 1,-5-7 0,2-7 0,1-8-12,10-13-11,18-13-1,8-24-1,8-16 0</inkml:trace>
</inkml:ink>
</file>

<file path=ppt/ink/ink5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1170 31,'-14'-6'26,"14"6"0,0 0 0,0 0-15,0 0-4,0 0-6,0 0-1,22-12 0,-2 9 0,4-1 1,10 1-1,5-2 0,4 1-1,6-1 1,-1 2 0,-1 1 0,-3 0 0,-4 2 0,-9 0 0,-7 2 0,-4 3-10,-20-5-9,0 0-8,-7 24 1,-14-15 0</inkml:trace>
  <inkml:trace contextRef="#ctx0" brushRef="#br0" timeOffset="271">67 1369 20,'-18'21'26,"-3"-9"0,21-12 0,-16 21-14,16-21-3,0 0-3,21-4-6,2 2 1,11-4 0,8-7-1,8 7 0,7-6 1,-1 3-2,-3-3-10,1 5-12,-6-2-3,-9-4 1,0 9 0</inkml:trace>
  <inkml:trace contextRef="#ctx0" brushRef="#br0" timeOffset="1012">1842 651 19,'12'-24'27,"2"5"0,-9 0-2,-8 2-11,3 17-4,-20-12-4,-1 12-6,-11 5-1,-8 4 0,-7 1 1,-5 4 0,-1 0-1,-4-2 1,7 0 0,-2-3 0,12-4 1,4-2-2,10-1 2,5-4-1,21 2 0,-24-2 1,24 2-1,0 0 0,10 26 1,3-2-1,-5 12 0,8 13 1,-5 11-2,7 7 2,-2 9-1,-3 0 0,0 11 0,-2 3-1,1-2 1,-1-2 0,4-2 0,-1-1 0,2-4 0,0-2-1,4-15 1,-2-7 1,1-8-1,-1-11 0,-4-9 1,-2-8-1,-12-19 1,17 14-1,-17-14 1,18-7-1,-18 7 0,29-19 0,-8 7 0,5 0 0,8 2 0,3 1 0,4 2 0,1 2 0,-2 4-1,1-3 1,-3 4 0,-4-2 0,-3 2-16,-7-3-8,-6-9-2,-3-4 1,-9-9-2</inkml:trace>
  <inkml:trace contextRef="#ctx0" brushRef="#br0" timeOffset="1793">2049 1163 24,'0'0'26,"-16"-18"-3,16 18-4,-13-17-4,13 17-4,-8-17-1,8 17-9,0-15 0,0 15 0,14-16-1,1 6 1,8 3-1,3 2 0,6 1 1,5 6-1,-1 5-1,1 7 1,-2 5 0,-2 6 0,-9 6-1,-8 5 1,-9-3-1,-14 8 0,-3 1 0,-11-4 0,-3-4 0,-2-3 1,0-5-1,4-9 1,2 4 0,20-21 1,-19 3-1,19-3 1,6-27 0,6-1-1,4 2 1,7-3-1,4-4 1,4-5-1,1-1 1,4-2-1,-4 6 0,-1 4 0,-4-3 0,-7 3-1,-8 5 1,-2 7-1,-10 19 1,0 0-1,-16-12 0,0 22 1,-2 6-1,-1 6 1,-4 4 0,4 5 0,1 5 1,7 2-1,6-7-1,1 9 2,9-1-2,3-1 2,10-4-1,3-3 0,5-5-1,0-7 2,3 5-1,2-15 0,-5-7-9,3-2-14,-3-4-1,-4-8-1,2-3-1</inkml:trace>
  <inkml:trace contextRef="#ctx0" brushRef="#br0" timeOffset="2594">2950 784 32,'9'-28'26,"-9"28"2,0 0-9,0 0-8,0 0 0,15 7-7,-7 17-4,-2 7 0,2 9 0,0 6-1,2 4 1,2 7 0,-3 2 0,3 1-1,-1-10 1,2 5 0,0-3-1,-2-3 1,2-5 0,-3-5-1,-1-4 1,-2-11 0,-2 1 0,-5-25 0,3 23 0,-3-23 0,0 0 0,0 0 0,3-17-10,-3 17-9,8-24-6,-6 5 0,3 1 0</inkml:trace>
  <inkml:trace contextRef="#ctx0" brushRef="#br0" timeOffset="3014">3050 1121 38,'0'0'25,"0"0"3,-18-17-11,18 17-6,0 0-2,0 0-8,0 0 0,0 0-1,0 0 1,0 0 0,16-7-1,-16 7 0,32 0 0,-7 0 0,5-1 0,8-1 0,5-2 0,7 1 0,4-1 0,2-1 0,3 2-1,-1-4 1,3 2 0,-4 0 0,-4-1 0,-3 1 0,-6 0 0,-5 0 0,-5 0 0,-7 0 0,-6 0 0,-5 1 0,-16 4 0,20-9 0,-20 9 0,0 0-1,0 0 1,0 0-1,0 0-4,0 0-10,0 0-7,0 0-6,-20-8 2,20 8 0</inkml:trace>
  <inkml:trace contextRef="#ctx0" brushRef="#br0" timeOffset="3425">3759 879 27,'-25'-24'25,"25"24"1,0 0-4,-12-21-10,12 21-4,23 0-1,-2 7-7,6 3 1,4 7-1,1 4 0,2 7 0,-5 1 0,-3 7-1,-9 2 1,-13 3-1,-8-1 1,-11-1-1,-6-4 1,-7-1-1,-1 1 1,-3-11-1,6 0-8,2-9-13,3-11-4,21-4 0,-19-7 0</inkml:trace>
  <inkml:trace contextRef="#ctx0" brushRef="#br0" timeOffset="3906">4534 657 44,'0'-18'24,"-3"3"-3,3 15-4,-21-22-5,3 20-3,-2 2-10,-6 7 0,-3 5 1,0 5 0,2 2 0,1 7 0,8 1 0,8 1 1,6-1-1,7 1 1,11-2-1,9-2 1,6 3-1,7-4 0,-1 3 1,1-1-2,-4 1 1,-3 2 0,-9-1 0,-6 1-1,-7-1 1,-11-1-1,-4-3 1,-8-3-1,-3-1 1,-7-3 0,-2-4 0,-2-4 0,-3-4-1,1-3 1,1-4 0,5-2 1,4-2-1,6-5-1,16 12-12,-12-23-9,12 5-2,10 0 0,5-13 0</inkml:trace>
  <inkml:trace contextRef="#ctx0" brushRef="#br0" timeOffset="4406">4345 348 41,'-21'-5'26,"21"5"2,-10-20-3,10 20-19,40-26-5,4 3 0,11 8 0,11-4 0,5 4 0,2-4 0,-3 15 0,-11-10-2,-8 14 1,-13 16 0,-13-1-1,-9 9-1,-10 4 1,-3 10 0,-1 1 0,1 11 1,2 2-1,2 1 1,4 1 0,0 6 0,7 0 0,-2 4 0,5-2 0,-1-2 0,2-1 0,-1-6 0,-1-5 0,-3-5 0,0-7 0,-6-8 0,-1-4-1,-4-8 1,-6-16 0,3 20 0,-3-20-1,0 0 1,0 0 0,-11 17-1,11-17 1,-31 14 0,5-2-1,-8-3 1,-9 8 0,-6 4 0,-4-6 0,-2 6 0,5-11 0,5 6-2,6-11-18,10 3-4,29-8 0,-18-19 0</inkml:trace>
  <inkml:trace contextRef="#ctx0" brushRef="#br0" timeOffset="5128">5287 676 25,'0'0'26,"0"0"0,16 0-1,-16 0-12,0 0-4,21 6-4,-5-4-5,5-2 0,4-3 0,5-2 0,3-2 0,4-4 0,0-2 0,-1-3 0,-6-5 0,-4-1 0,-3-6-1,-7-2 1,-6-5 0,-7 1-1,-6-1 1,-5-6-1,-7 13 0,-4-3 1,-7 16-1,-8 6 0,-5 9 1,2 5-1,-2 8 1,2 14 0,3-1 0,5 15 0,5 0 0,11 6 1,8 6-1,5 4 0,6 5 0,6-2 1,9 1-1,3-5 1,7-6-1,3-5 0,0-9 0,3-8 0,-2-9 1,2-9-1,-4-5 0,-4-8 0,2-2-15,-4-6-8,-1-8-1,3 2 0,-3-4 0</inkml:trace>
  <inkml:trace contextRef="#ctx0" brushRef="#br0" timeOffset="5618">5955 922 26,'1'15'25,"-1"-15"0,0 0 1,0 0-11,0 0-12,0 0-3,0 0 1,0 0-1,12-26 0,-6 7 0,-1-3 0,0-7 0,1-2 1,-1-2-1,0 0-1,-3 4 1,-2 3 0,-2 4 0,0 6 0,2 16-1,0 0 1,0 0 0,0 0 0,-4 26 0,5-2 0,2 7 0,4 4 0,-2 4 0,3 1 0,0 0 0,0-3 0,-2-2 0,-1-4 0,0-4 0,0-6 0,-2-2-4,-3-19-9,-1 22-8,1-22-4,-9 19 1,9-19-1</inkml:trace>
  <inkml:trace contextRef="#ctx0" brushRef="#br0" timeOffset="5999">5871 1199 33,'0'0'25,"-21"10"-1,21-10-3,0 0-14,0 0-1,0 0-2,0 0-3,0 0-1,32 7 1,-3-10-1,8-4 1,10 0-1,3-2 0,5 1 0,2-1 0,-7 0 0,-5 2 0,-8 1-1,-8 2-15,-4 6-10,-25-2 1,17-9-1</inkml:trace>
  <inkml:trace contextRef="#ctx0" brushRef="#br0" timeOffset="7241">1052 378 9,'0'0'24,"13"-21"-3,-13 21-4,0 0-2,13-15-4,-13 15-2,0 0-2,-15 6-3,15-6-5,-31 23 1,9-4-1,-4 7 1,-7 6 0,0 11 0,-3 9 0,-1 12 0,3 8 0,3 9 0,5 7 0,7 5 0,8-2 1,6 7-1,6-2-1,12-1 2,7-4-1,7-3 0,9-4 0,4 1 0,10-1 0,5-12 0,2-6 0,6-3 0,1-7 1,-4-8-1,-2-7 0,-6-8 0,-7-4 0,-6-7-1,-6-6-15,-12-9-7,-5 0-1,-16-7 0</inkml:trace>
  <inkml:trace contextRef="#ctx0" brushRef="#br0" timeOffset="11687">5835 71 20,'0'0'24,"-11"-19"1,11 19-5,-10-15-5,10 15-6,0 0-1,-11-21-3,11 21-4,0 0-1,14-13 0,-14 13 0,28-4 0,-4 2 1,8 4-2,7 2 1,5 2 0,3 6 0,4 4 0,3 3 0,1 7 0,-7 6-2,2-2 2,-3 13-2,0 7 1,-6 5 0,-1 5 0,-6 5 0,-2 4 0,2 5 0,-8 12 1,-3-7 0,-6 1 0,0 1 0,-6-6 0,-1-1-1,-2-5 2,-3-5-1,-2-13-1,-3-1 1,-2-5-1,-1-7 1,0-9-1,-1-5 1,0-5-1,4-19 2,-7 21-2,7-21-6,0 0-12,-3-16-5,8 1 1,-5-16-2</inkml:trace>
</inkml:ink>
</file>

<file path=ppt/ink/ink5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300 419 33,'8'-17'25,"-8"17"-1,14-21-5,-14 21-9,0 0-2,-22-19-2,22 19-7,-30 7 0,11 3 1,-5 6 0,0 6-1,1 9 1,-3 7 0,-1 9 0,-1 6 0,2 8 0,2 4 0,5 4 0,3 5-1,6-2 0,5 3 1,8-3-1,7 2 1,5-2-1,7 2 0,4-3 1,6-4 0,1 2 0,7-7 0,4 0 0,-2-8 0,0-6 0,-2-7 0,-3-6 0,-1-9 0,-6-9 0,-4-7 0,-8-6 1,-4-6-18,-14 2-6,18-26-1,-18-3-1</inkml:trace>
  <inkml:trace contextRef="#ctx0" brushRef="#br0" timeOffset="701">910 943 16,'0'0'25,"-18"-14"-1,18 14 1,-19-17-10,19 17-7,0 0-2,-8-17 0,8 17-6,0 0 1,21-18-1,-7 13 0,7 2 1,7 1-1,2 2 0,4 4 0,0 2 0,0 7 0,-2-1-1,-4 7 1,-7 12-2,-12 5 1,-5 3 0,-9 4 0,-10 1 0,-4-1-1,-2 1 2,-5-2-1,2-15 1,3-6 0,5-5 0,0-8 0,16-8 0,0 0 0,0 0 0,-5-27 1,14 4-1,8-1 0,2-5 1,7-9-1,5-4 1,1 3 0,5-1 0,0 1 0,0 1-1,-4 1 1,-6 3 0,-8 12-1,-4 4 0,-7 1-1,-8 17 1,-7-19 0,7 19-1,-27-2 1,11 9 0,0 2 0,-2 5-1,2 3 1,1 0 0,2 6 0,4 6 0,2 5-1,4-1 0,1 5 0,6-3 1,2 1-1,5 3 1,4-4-1,3-9 1,4-4 0,1-3 1,1-5-1,0-6 1,-1-2-1,-2-6 0,-7-6-8,-14 6-11,21-12-7,-24-3 1,3 15 0</inkml:trace>
  <inkml:trace contextRef="#ctx0" brushRef="#br0" timeOffset="1502">810 522 39,'9'-18'26,"-9"18"0,17-25-2,-17 25-16,0 0-5,-26-5-3,2 14-1,-9 1 1,-5 2 0,-4 2 0,0-2 0,-2-2 0,8 1 0,6-4 0,7-2 0,7 0 1,16-5-1,0 0 0,-8 16 1,8-16-1,14 29 0,-5-5 0,-1 7 0,1 9 0,1 6 0,0 8-1,-2 6 0,1 4 0,1 3 1,1 2-1,-4 0 0,1 0 0,-3-1 0,0 0 1,1-6 0,-1 0 0,1-7 0,4-5 0,0-9 0,3-6 0,0-9 0,0-6 1,-13-20-1,27 21 0,-27-21 1,29 5-1,-13-7 0,4-1 0,2 1 0,6-1 0,4 1 0,0 0 0,5 1 0,0-3 0,1 4-1,-1 0 1,-3-2 0,-4 6-10,-4 1-13,-10-10-3,4 3 0,-20 2 0</inkml:trace>
  <inkml:trace contextRef="#ctx0" brushRef="#br0" timeOffset="2334">1751 1079 7,'0'0'25,"0"-19"-2,0 19-4,-1-15-3,1 15-5,0 0-2,0 0-2,0 0-1,0 0-6,0 0 0,0 0 1,0 0-1,0 0 0,29-12 1,-8 8-1,8 4 0,6-14 0,10 13 0,2-11 1,8 10-1,-2-12 0,2 12 0,-5-8 1,-1 8-1,-6 2 1,-4-3-2,-2 5 1,-1-6 0,-6 4 0,1-5 0,-5 7-1,0-8 1,-5 6 0,-5-3 0,-16 3 0,18-2 0,-18 2-1,0 0 1,0 0-1,0 0 0,0 0-8,-18 0-8,18 0-6,-26 2-2,7-5 1</inkml:trace>
  <inkml:trace contextRef="#ctx0" brushRef="#br0" timeOffset="2774">2328 824 32,'0'0'25,"-5"-19"0,5 19-3,0 0-12,24-14-4,-1 18-1,2 1-5,6 7 0,1 3 0,-3 6 0,-3 0 0,-5 6-1,-6 6 1,-10 2-2,-10 1 1,-6-3 0,-7-1 0,-6-4 0,1 1 1,-1-6-2,1-8 2,4-5 0,-1-3 0,20-7-1,-16 2-9,16-2-9,0 0-7,16-19 2,-4 4-1</inkml:trace>
  <inkml:trace contextRef="#ctx0" brushRef="#br0" timeOffset="3185">3030 702 28,'8'-26'25,"-8"26"-1,-21-14 0,0 11-14,0 10-4,-5 1-2,2 6-4,3 1 0,3 6 1,5 0-1,10 3 0,6-2 0,10 2 0,5 2 0,8 0 1,0-5-1,4 5 0,-1 3-1,-3-10 1,-3 8-1,-5 1 0,-7-4 1,-5 0-1,-6 2 0,-8-5 0,-5-4 0,-9 4 0,1-9 1,-7-4 0,-1-1 0,0-3 0,2-4 0,-1-4-1,6 3-8,6-5-7,-4-4-9,20 10 1,-16-26-1</inkml:trace>
  <inkml:trace contextRef="#ctx0" brushRef="#br0" timeOffset="3655">2799 269 50,'0'-15'25,"16"4"1,5 4-8,10-3-14,13 1-4,6 3 0,3-1 0,0 2 0,2 3 0,-7 0 0,-6 2 0,-9 2 0,-7 6 0,-9 6 0,-4 7 0,-5 6-1,-3 8 1,0 8 0,0 7 0,5 7-1,-2 3 1,3 4 0,0 1 0,2 1 0,-2-2 0,6-2-1,-1-12 1,0 6-1,2-2 0,-5-8 0,1-1 0,-3-5 0,2-4 0,-5-5 1,-6 5 0,-5-13 0,-7-4 0,-3-2 0,-9-3 0,-3-4 0,-5-1 0,-7-3 0,-1 0 0,-4-3 0,0-1 0,5 1-8,5 2-13,0-13-5,14 3 1,2-14 0</inkml:trace>
  <inkml:trace contextRef="#ctx0" brushRef="#br0" timeOffset="4336">3700 733 36,'-16'22'24,"16"-22"2,0 0-6,-10 19-12,10-19-3,0 0-3,20 17-2,-1-15 0,7-2 1,5-2-1,2-3 0,3-3 0,1-6 0,2-4 0,-4-2-1,-2-9 1,-8-6 0,-5-5 0,-1-3 0,-7 0 0,-6 2 0,-6 1 0,-6 4 0,-7 7 0,-4 6 0,-4 6-1,-4 7 1,-1 6 0,-2 4 0,-1 7 0,3 5 0,-3 7 0,2 7 0,4 9 0,4 6 0,0 5 0,2 4 0,6 4 0,0-1 0,9 2 0,2-5 0,3-3 0,6-11 0,3 0 1,8-1-2,6-11 1,3-2-1,1-8 1,8-2 0,0-7-1,-1-5 2,-1-1-1,-2-11 1,-8 3-8,-5-3-11,1 8-7,-22 4 2,15-19-2</inkml:trace>
  <inkml:trace contextRef="#ctx0" brushRef="#br0" timeOffset="4917">4202 1033 38,'0'0'26,"-24"-33"1,19 12-7,5 21-13,5-27-3,-5 27-3,27-18-1,-4 10 0,1 3 0,5 3 0,-4 4 0,-1 4 0,-2-2 0,-7 10 0,-1 6-1,-12 6 0,-10 2 0,-7 1 0,-4 0 0,-3 2-1,-6 4 2,-1-8-2,-5-4 2,10-6 0,1-3 0,7-2 0,16-12 0,-19 14 0,19-14 1,0 0-1,0 0 0,21 3 0,-2-3 0,5-2 1,10 1-1,0-1 0,5-3 0,-2 1 0,2 1-8,-4-2-10,-10-6-8,-1 3 2,-24 8-2</inkml:trace>
  <inkml:trace contextRef="#ctx0" brushRef="#br0" timeOffset="5468">4018 35 44,'0'0'25,"5"-23"1,-5 23-8,0 0-10,26-13-3,-8 11-5,3 5 0,1 1 0,7 4 0,2 5 0,3 4-1,3 3 1,2 8 0,3 5 0,1 8-1,3 6 1,-1 6 0,0 11-1,-3 1 1,-2 8 0,-4 1 0,-7 2 0,-6-1 0,-4-7-1,-6 7 0,-7-1 0,-6 1 0,-5-3 0,-9-1 0,-9-1 0,-7-1 0,-8 4 1,-4-15 0,-3-4-1,-2-8 1,1-3 0,4-12 0,5-7 0,3-8-12,5-13-14,14 2 2,-1-18-1,16 13-1</inkml:trace>
</inkml:ink>
</file>

<file path=ppt/ink/ink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15.77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71 202 47,'-29'15'25,"29"-15"1,-27 14-3,27-14-19,-15 8-4,15-8-1,0 0 1,0 19 0,0-19-1,29 14 1,0-9 0,12-4 0,14-2 0,20-3 0,17-4 0,21-2 1,13-6-1,23 1 0,12-4 0,15 2 0,8 1 0,11 0 0,7 1 0,6 1 0,5 1 0,0-1 0,-2 1 0,-1-1 0,2 2 0,-11 4 0,-6-2-1,-9 3 1,-10 0 0,-15 4 0,-12 1 0,-17-2 1,-19 3-14,-15-4-10,-12 3-3,-28-6 1,-14 4-1</inkml:trace>
</inkml:ink>
</file>

<file path=ppt/ink/ink5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16.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155 409 44,'0'0'29,"0"0"-5,0 0-5,0 0 0,0 0-5,19 0-7,-19 0-6,26-24-2,-10 12 1,3-2 0,2 0 0,0-1 0,-1-3 0,-4 1 0,-16 17 0,22-21 0,-13 4 0,-9 17 0,4-27 1,-8 11-1,4 16 0,-18-22 1,2 17-1,-4 1 1,-2 8-1,-6 2 1,1 6-1,-4 4 0,0 3 0,1 9 0,-3 3 0,3 1 0,5 5 0,9-3 0,2 2-1,12-1 1,5-3 0,10-6-1,8-3 1,8-6-1,4-7 1,-1-4 0,8-8 0,-1-5 0,-2-9-5,4 3-19,-4-3-1,-2-3-3,-2 2 1</inkml:trace>
  <inkml:trace contextRef="#ctx0" brushRef="#br0" timeOffset="551">846 261 43,'0'0'29,"3"-26"-7,-3 26-2,5-24-2,-5 24-3,-2-19-6,2 19-8,-12-16 0,12 16 0,-26-10 0,8 8-1,-6 6 1,-5 4 0,-4 8-1,-2 3 0,-1 8 0,2 4-1,2 2 1,6 2 0,12-4-1,7-4 1,14-4-1,10-6 1,14-12-1,3-5 1,6-7 0,4-8 0,-4-6 0,-4-5 0,-5-2 0,-7-1 0,-8 3 0,-5 4 0,-4 3-1,-7 19 1,0 0 0,0 0 1,0 0-1,13 24 0,-10 9 0,0 10 0,0 9 0,1 8 1,-4 5-1,0 10 0,-7 9 0,-3-6 1,-2 1-2,-8-1 2,-3-4-1,-4-7 0,-4-10 0,-1-11 0,0-13 0,-2-12 0,5-14 0,-2-16-1,8-13 1,2-15-1,10-13 1,5-8-1,6-9 1,9-2 0,6-4 0,9 1-1,2 5 1,3 3-20,3 9-6,4-2-1,-2 3 1</inkml:trace>
  <inkml:trace contextRef="#ctx0" brushRef="#br0" timeOffset="1192">1054 385 30,'17'0'29,"-17"0"0,8-28-8,8 21-3,-10-15-2,12 6-5,-5-13-11,0 3 0,0-13 0,-4 2-1,1-1 1,-2 0 0,-3 4 1,0 5-1,-5 5 0,0 24 0,0-18 0,0 18 1,-5 26-1,3 3 0,-1 6 0,2 6 0,-1-1 0,0 10 0,2 0 0,2-2 1,0-5-1,-2-5-2,4 0-17,-2-7-6,-2 0-2,0-13 1,0-18-2</inkml:trace>
  <inkml:trace contextRef="#ctx0" brushRef="#br0" timeOffset="1532">1043 630 40,'-14'8'28,"14"-8"2,0 0-9,0 0-4,27 12-5,-27-12-5,32-3-7,-9-1-1,9-1 1,4 0-20,-1-4-5,1-3-3,-1 0 1,-2-3-1</inkml:trace>
  <inkml:trace contextRef="#ctx0" brushRef="#br0" timeOffset="1812">1739 249 54,'0'0'29,"0"0"1,0 0-4,0 0-33,15 6-20,-15-6-1,0 0-2</inkml:trace>
  <inkml:trace contextRef="#ctx0" brushRef="#br0" timeOffset="1953">1744 542 41,'-5'15'29,"5"-15"0,0 0 0,-9 16-12,9-16-33,0 0-9,11-16-4,-11 16 1</inkml:trace>
</inkml:ink>
</file>

<file path=ppt/ink/ink5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0.8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492-3 26,'0'0'25,"18"-7"0,-18 7 0,0 0-9,0 0-8,-30 6-6,9-1 0,-6-2-1,-4 1 1,-6 1-2,-3-3 1,-2 1-1,1-3 0,2 0 0,-1-1 0,1 1 0,5-2 0,5 2 0,5-2-1,6 2 1,18 0 0,-18 7 0,18-7 0,0 33 0,4-3-1,-1 10 1,-2 8 0,1 9 0,-4 10 0,2 7 0,-1 1 0,2-2 0,1-2 0,0-3-1,3-6 1,1-4 0,0-10 0,1-6 0,-1-7 0,-1-9 0,0-7 0,-5-19 0,5 23 0,-5-23 0,0 0-1,0 0 1,0 0 0,0 0-1,23-2 1,-7-2-1,3 1 1,7-1-1,13-1-4,9 4 1,-6-3-1,12 6-11,-1 1-14,-9-10 2,1 4-1</inkml:trace>
  <inkml:trace contextRef="#ctx0" brushRef="#br0" timeOffset="811">587 484 35,'0'0'26,"-16"-7"1,16 7-2,-13-24-11,13 24-14,3-23 0,-3 23-1,20-26 0,-20 26 0,32-28 1,-11 14-1,7 0 1,1 2-1,1 4 1,3 1 0,-1 7 0,-1 3 0,-5 7 0,-2 8 0,-10 6 0,-6 6 1,-4 6-1,-12 2 0,-2 4 0,-8-2 0,-1 0 1,-2-2-1,-2-6 0,4-5 0,1-8 0,3-5 0,15-14 0,-14 7 0,14-7 0,3-24-1,8 3 1,4-5 0,6-5 0,3-2 0,4-4 0,2 1 0,3-1 0,2 1 0,-2 3 0,-4 5 0,-3 4 0,-7 5 0,-3 3 0,-16 16 1,13-17-1,-13 17 0,0 0 0,-18 0 1,18 0-1,-27 17 0,7-1 0,3 1 0,-4 7 0,1 4 0,2 3 0,4 1 0,4 1 0,2 0-1,8 0 1,7-6 0,5 0 0,5-7-1,4-2 1,1-6 0,3-2 0,2-8-1,2 0-5,-3 0-17,-5-16-3,3 5 1,-9-12-1</inkml:trace>
</inkml:ink>
</file>

<file path=ppt/ink/ink5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2.5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83 45,'0'0'26,"0"0"1,0 0-5,0 0-16,0 0-5,0 0-1,-7 31 0,9-3 0,1 3-1,-1 9 1,3 4 0,0 3 0,0 3 0,1 2 0,1-1 0,-1-1-1,2-3 1,-1-5 0,1-7 0,-3-5 0,3-11 0,-8-19 0,11 17 0,-11-17-8,15-9-12,-14-8-6,8 1 1,-8-10-1</inkml:trace>
  <inkml:trace contextRef="#ctx0" brushRef="#br0" timeOffset="361">73 319 51,'-14'-7'26,"14"7"0,0 0-5,-15-7-18,15 7-4,0 0 1,23-8-1,-5 6 1,4 0-1,9 0 1,3-1 0,7-1 0,4 1 0,3 0 0,13 6-6,-15-13 2,15 15 0,-17-16 0,16 15 0,-19-16 0,11 15 0,-15-17 0,4 9 5,-2-2-1,-5 0 0,-1 0 0,-7 2 0,-5 1 0,-2 3 0,-19 1 0,18 1 0,-18-1 0,0 0 0,0 0-3,0 0-14,15 9-5,-15-9-3,0 0 1</inkml:trace>
  <inkml:trace contextRef="#ctx0" brushRef="#br0" timeOffset="811">743 9 13,'0'0'26,"-26"-12"-1,26 12-1,0 0-15,0 0-10,-2 28 0,2-28 1,29 24-1,-4-10 0,1 9 0,4-7 1,0-1-1,1 1 1,-4 0 0,1-1 0,-4-1 0,-6-3 0,-2-1 0,-16-10 0,21 16 0,-21-16 0,0 0 0,15 22 0,-15-22 1,-11 27-1,-2-8 0,-7 5 0,-4 1 1,-7 2-1,0 1 0,0 2 0,2-2 0,5 0-4,4-4-20,2-14-1,18-10-1</inkml:trace>
</inkml:ink>
</file>

<file path=ppt/ink/ink5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25.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44 600 41,'0'0'29,"-24"-10"1,24 10-3,-21-19-13,21 19-5,10-15-9,-10 15 0,30-16 0,-4 13-1,5 6 1,3 4 0,3 8 0,2 6 0,-1 10 0,1 7 0,-7 3 1,-1 5-2,-4-1 2,-2 2-2,-6-6 2,-5-2-2,-2-8 1,-4-5 1,-3-5-1,-5-21 0,1 25-8,-1-25-8,0 0-8,-21-17-4,10 0-1,1-2 1</inkml:trace>
  <inkml:trace contextRef="#ctx0" brushRef="#br0" timeOffset="311">315 676 42,'-1'-16'29,"1"16"-1,0 0-6,0 0-5,-16 14-5,11 7-11,-5 8-1,-1 4-1,-4 4 2,-3 3-2,1 1 1,-3 1 0,-1-6 0,5-4 0,7-4 0,-1-11-3,12 0-16,-2-17-7,17 9-4,1-14 1,3-13-1</inkml:trace>
  <inkml:trace contextRef="#ctx0" brushRef="#br0" timeOffset="671">638 659 48,'2'-17'30,"-2"17"-1,0 0-9,-7-18-8,7 18-1,0 0-10,0 0-1,0 0 0,0 0 0,18-1 0,-4-1-1,7-2 1,5-1 0,3 0 0,3 0 0,-1-2 0,-2 4 0,-5-1 0,-4 4 0,-20 0 1,17 14-1,-17-14 0,-14 29 0,-4-6 0,-1 2 1,-4 1-1,1 0 0,1-2 0,1 0 0,9-3 0,1-6-1,10-15 1,-1 16 0,1-16-1,19 0 1,-3-7 0,4-9 1,1 4-1,3-3 0,0-4 0,3 5 1,-2 7-1,-1 7 0,-3 4 0,0 15 0,-4-1 0,1 12-1,-3 9 1,-2 6 0,-2 1 0,-3 6-1,-2 3 1,-4 3 1,-4 6-2,-2-2 2,-3 1-2,-4-3 2,-2-3-1,-3-4 0,-4-6 0,0-6 0,-1-8 0,0-7 0,-2-8 1,2-5-1,0-10 0,0-5 0,3-8 0,1-9 0,4-7 0,0-8-1,5-11 1,4-5 0,6-6 0,8-6 0,4-4 0,7 3-1,5-1 1,6 6 0,2 5 0,3 4 0,0 6 0,1 9 0,-6 5 0,-5 7 0,4 8-11,-12 3-11,-1 5-5,-18 6-3,19-2 1</inkml:trace>
  <inkml:trace contextRef="#ctx0" brushRef="#br0" timeOffset="1562">1445 848 43,'21'-7'30,"-21"7"-1,21-4 1,-21 4-12,24 9-18,-24-9 0,21 10 1,-21-10-1,8 18 0,-8-18 0,-12 18 0,12-18 1,-24 11-1,24-11 0,-24 3 0,24-3 0,-16-5 0,16 5 0,5-15-23,-5 15-3,16-23-5,-16 23 1</inkml:trace>
  <inkml:trace contextRef="#ctx0" brushRef="#br0" timeOffset="3515">1969 652 27,'14'7'29,"-14"-7"0,0 0-4,0 0-11,0 0-1,0 0-2,0 0-8,0 0-3,0 0 0,0 0 0,0 0 0,-6-17 0,6 17 0,-11-25 0,11 25 0,-23-29 0,23 29 0,-26-27 0,26 27 0,-27-17 0,27 17 0,-20-2 0,20 2 0,0 0-1,4 15 1,-4-15 0,34 11 0,-7-8-1,7-3 1,5-3 0,3-3 0,3-6 0,0 0 0,-5-3 0,-4-1 0,-10 1 1,-5 0-1,-7 3 0,-14 12 1,8-16-1,-8 16 0,-16 12 0,3 5 0,0 9 0,-3 5 0,-2 14 0,1 3 0,-3 7 0,6 0 0,-2 0 0,1-2 0,5-7-1,4-3 1,3-12 0,4-8 0,-1-23 0,15 13 0,-1-21 0,1-6 0,4-5 0,2-3 0,-1-4 0,0 5 0,-2 4 0,2 7 0,-6 7 0,4 8 0,-18-5 0,26 34 0,-15-3 1,0 9-1,-3 8 0,-3 8 0,-5 11 0,-3 4 0,-4 6 0,-4 1 0,0 1 0,-5-2 0,1-8 0,-3-1 0,-2-6 1,2-5-2,-3-5 2,0-9-1,-2-6 0,2-7 0,-3-5 0,5-13 0,1-8 0,-1-11 0,2-7-1,1-12 2,3-10-2,4-8 1,1-13 0,6-8-1,4-6 1,6-8 0,8 0 0,5 0-1,8 2 1,6 3 0,4 7 0,3 5 0,-2 5 0,1 9 0,-4 2 1,-5 6-1,-8 7 0,-9 4-12,1 10-10,-16 19-5,16-24-3,-16 24 2</inkml:trace>
  <inkml:trace contextRef="#ctx0" brushRef="#br0" timeOffset="4587">2759 581 37,'0'0'28,"17"-20"1,-17 20-8,0 0-5,-2-23-5,2 23-4,0 0-6,0 0-1,0 0 0,0 0 1,-7-15-1,7 15 0,0 0 0,0 0 0,0 0 0,0 0 0,-17 14 0,17-14 0,-12 24-1,9-7 1,-3 2 0,3 3 0,-4 6 0,9 1 0,-1-2 1,3 1-2,5-2 1,2-6 0,6-1 0,0-7-1,8-5 1,-4-7 0,3-5 0,3-9 1,-4-5-1,1 0 0,-3-3 0,-2 0 0,-4-2 0,-2 1 0,-4 1 0,-4 5-1,-5 17 1,5-26 1,-5 26-1,0-21 0,0 21 0,0 0 0,0 0 0,0 0 0,0 0 0,-5 24 0,5-24 0,2 33 0,-1-9 0,4 2 0,2 0 0,2-4 0,4-3 0,2-2 0,3-1 0,1-6 0,4-10 0,-1-10 0,-4-6 0,1-1 0,-3-5 0,-3-6 1,-5-3-1,-6-3 0,-4 1 0,-6 6 0,-1 3 0,-4 1 0,-5 4 0,2 6 1,1 6-1,15 7 0,-19 0-15,19 0-12,0 0-1,0 0-1,0 0-1</inkml:trace>
  <inkml:trace contextRef="#ctx0" brushRef="#br0" timeOffset="5568">3564 90 44,'-24'5'29,"24"-5"1,-16 3-2,16-3-14,0 0-10,0 0-4,36-12-1,-7 4 1,6-1 0,9-3 0,1 0 0,2-2 0,-5 4 0,-5 0 0,-10 3 0,-4 3 0,-7 8 0,-16-4 0,13 22 1,-12-1-1,-1 6 0,2 13 0,1 5 0,2 8 0,-2 4 0,5 4 0,-1 3 0,-1 1 0,2-3 0,0 0 1,0-5-1,2-4 0,0-7 0,-2-4 0,0-8 0,0-6 1,-3-4-1,-5-24 0,8 24 0,-8-24 0,0 0 0,0 0 1,0 0-1,-21 7 0,6-7 0,-6 0 0,-4 1 0,-9 3 0,-5-1 0,-5 4 0,1 0 0,-1 0 0,2 0 0,4 0 0,7-1 0,7-2 0,6-1 0,18-3 0,-23-3-15,23 3-11,0 0-4,0 0 0,21-9 1</inkml:trace>
</inkml:ink>
</file>

<file path=ppt/ink/ink5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3.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358 125 21,'2'-24'26,"4"2"-6,-1 5-2,-2-4-4,-3 21-1,0-28-4,0 28-6,-14-13-3,-1 13-1,-6 3 0,-1 6 0,-6 6 1,-1 8 0,-3 11-1,1 9 2,-1 10-2,0 11 2,0 10-2,4 5 2,2 5-2,9 0 2,5-7-2,9-1 2,10 0-1,10-6 0,12-10 1,8-3-1,7-7 1,3-7-1,3-6 0,0-7-2,1-12-13,-1-7-9,-10-15 1,-1-3-1,-8-11-1</inkml:trace>
  <inkml:trace contextRef="#ctx0" brushRef="#br0" timeOffset="481">629 364 41,'6'-24'25,"-6"24"1,13-17-9,-13 17-9,23-12-4,-4 12-4,5 7 0,9 3 0,2 7 0,2 7 0,5 7 0,0 3 0,-2 6-1,-3 3 1,-4-2 0,-6-1 0,-4-1 0,-4-6-1,-8-4 1,-1-5 0,-5-5 0,-5-19-1,3 22 0,-3-22-8,0 0-5,-16-1-5,16 1-3,-23-23-2,12 8-1</inkml:trace>
  <inkml:trace contextRef="#ctx0" brushRef="#br0" timeOffset="792">924 417 38,'0'0'24,"-34"12"-1,13 0-8,3 12-6,-7 2-5,2 5-3,0 2-1,2 4 0,0-2 0,4-1 0,2-1 0,2-4-4,8-3-10,7-2-9,-2-24 1,16 22-2,-1-25 0</inkml:trace>
  <inkml:trace contextRef="#ctx0" brushRef="#br0" timeOffset="1152">1301 381 17,'-1'-24'24,"1"24"1,6-29-1,0 12-12,9 5-6,1 0-1,5 5-2,-2 5-3,1 7 0,-4 7 0,-3 7 0,-4 7 0,-5 8-1,-6 4 1,-1 3 0,-4 2 0,2-1 0,2-6 0,2-4 0,4-8 0,5-7 0,8-8 0,5-9 0,2-10 0,2-11 0,0-5 0,0-10 0,-2 0 0,-5-3 0,-7 1 0,-5 0 0,-2 7 0,-4 5 0,-2 6 0,2 20 0,-6-21 0,6 21 0,0 0 0,0 0 0,0 31 0,3-7 0,-2 9 0,3 8 0,-3 4 0,1 5 0,-1 4 0,-1 0-1,0-1 1,-1 4 1,-1-1-1,1 3 0,-1-4 0,2 2 0,0-1 0,0-1 0,2 5 0,-4-3 0,2-4 0,-2 1 0,-1-5 0,0-2 0,-2-3 0,0-4 0,-3-6 0,2-4 0,-1-6 0,-4-7 0,11-17 0,-24 24 0,6-21 0,-3-4 0,-3-6 0,-5-7 0,-2-7 0,1-6 0,-3-9 0,6-6 0,3-4 0,6-2 0,5-5 1,7 1-1,7-1 0,7 3 0,7 0 1,6 4-1,8-1 0,2 3 0,9 3 0,2 1 0,0 6-1,-2 1 1,-5 7-2,-4 6-9,-10 2-13,2 12 0,-23 6 0,22-16-1</inkml:trace>
  <inkml:trace contextRef="#ctx0" brushRef="#br0" timeOffset="2113">2093 536 33,'5'-19'24,"-5"19"0,0 0-5,-10-21-10,10 21-5,0 0-3,0-17 0,0 17-1,0 0 0,14-8 0,-14 8 0,15 3 0,-15-3 0,0 0-1,14 24 1,-14-24 0,-6 26 0,6-26 0,-23 24 0,23-24 0,-24 15 0,10-13 0,14-2 0,-20-9 0,20 9 0,5-20 0,-5 20 0,18-23 0,-18 23 0,24-15 0,-9 12 0,-15 3 0,22 6 0,-22-6 0,13 19 0,-13-19 0,5 23 0,-5-23 0,-3 19 0,3-19 0,0 0 0,-15 8 0,15-8 0,0 0 0,-16-15-4,16 15-14,2-17-5,-6 1 0,4 16-1</inkml:trace>
</inkml:ink>
</file>

<file path=ppt/ink/ink5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6.1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43 536 24,'-23'-12'24,"23"12"0,0 0-2,-19-22-9,19 22-8,-4-16-2,4 16-3,8-16 0,-8 16 0,18-15 0,-3 6 0,3 2 0,3 0 0,1 2 0,6 2 0,1 3 0,-1 1 0,1 6 0,-5 5 0,-1 7 0,-9 4 0,-6 7 0,-8 1 0,-8 4 0,-3-1 0,-7 1-1,-1-4 2,-4-3-2,4-5 1,-1-4 0,6-5 0,14-14 0,-23 8 0,23-8 1,0 0-2,3-26 2,8 5-1,6 1 0,2-7 0,5 0 0,4-3 0,3-3 0,1 2 0,2-2 0,-2 3 0,1 1 0,-7 3 0,-2 2 0,-6 4 0,-5 5 0,-13 15 0,5-18 0,-5 18 0,-15-5 0,15 5 0,-23 7 0,9 2 0,-2 1 0,1 6 0,-1 3 0,1 4 0,4 1-1,0 4 1,3 3 0,3 2 0,3 0 0,5 0 0,5 0 0,2-2 0,6-1 0,4-4 0,2-5 0,4-2 0,5-9 0,-2-1 0,2-6-7,-2-1-10,-3-11-6,0 1 1,-10-10-1</inkml:trace>
  <inkml:trace contextRef="#ctx0" brushRef="#br0" timeOffset="801">490 29 35,'-15'-22'25,"15"22"-2,0 0 1,21-14-20,0 17-4,10 8 0,4 1 0,4 12 1,7 9-1,-4 5 0,1 9 0,-4 9 1,-1 5-1,-4 3 0,-12 11 0,1-1 0,-12 3 0,-6 1 0,-7-2 0,-6-1 0,-8-4 0,-7-7 0,1-5 0,-4-8 0,0-11 0,7-6-10,1-8-14,-2-20 1,20-6-2,-17-16 1</inkml:trace>
</inkml:ink>
</file>

<file path=ppt/ink/ink5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38.0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72 38,'0'0'24,"-17"-1"1,17 1-8,0 0-10,0 0-4,0 0-2,0 0-1,0 0 0,23-12 0,-6 10 0,4-1 0,7-2 0,7 0 0,4 0 0,5-1 0,1 1 0,-1 0 0,-3 0-1,-3 2 2,-3-1-1,-9 1-1,-4 1 1,-8 1 0,-14 1 0,18-2 0,-18 2 0,0 0 0,0 0-5,0 0-7,-1 15-10,1-15-1,-15 15-1,15-15-1</inkml:trace>
  <inkml:trace contextRef="#ctx0" brushRef="#br0" timeOffset="521">9 380 32,'0'0'24,"-15"3"-1,15-3-4,0 0-10,0 0-4,0 0-2,25-3-3,-9 1 0,6 1 0,6-3 0,6 1 0,6-2 0,1 0 0,2 0 0,-1-2 0,1 2 0,-3 1 0,-4 1 0,-5-1 0,-6 3 0,-4 1 0,-3 3-6,-18-3-10,17 4-9,-17-4 1,0 0 0</inkml:trace>
</inkml:ink>
</file>

<file path=ppt/ink/ink5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0.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387 120 55,'0'0'30,"0"0"-2,0 0 1,-18-17-22,4 14-7,-6 1 0,-2 0 0,-4-1 0,-10-2 0,-1 0-1,0-4 1,3 0 0,2-4 0,5 1 0,1-1-1,6 1 1,20 12 0,-17-15 0,17 15 0,0 0 0,0 0 0,-12 33 0,9-4 0,1 10-1,-1 11 2,3 9-1,0 10-1,2 3 2,1 7-1,0 4 0,4-1 0,-2 3 0,1-3 0,1-1 0,-3-5 0,1-7 0,2-11 0,-2-6 0,3-12 0,-5-11 0,3-8 0,-6-21 0,16 19 0,-16-19 1,0 0-1,26-6 0,-26 6 0,32-15 0,-11 5 0,4-1 0,5 1 0,4 0 0,10 1 0,-4 2 1,-1 0-10,6 5-15,2 4-3,-5-5-2,3 3 0</inkml:trace>
  <inkml:trace contextRef="#ctx0" brushRef="#br0" timeOffset="731">855 570 60,'-26'-7'28,"26"7"1,-18-5-10,18 5-10,0 0-3,-11-21-6,11 21 1,13-16-2,1 4 2,6 4-1,2 3 0,7 3 0,2 5-1,1 6 1,-1 6 0,-4 6 0,-4 10-1,-7 2 2,-10 5-2,-11 5 1,-6 0 0,-5 0 0,-5-2 0,-3-5 0,0-5 0,3-7 0,5-8 0,16-16 0,-17 2 0,17-2 1,12-31-2,5 3 2,4-3-1,4-5 0,5-2-1,6 0 1,3 0 0,-4 2 0,-1 2 1,-7 4-1,-3-1 1,-6 9-2,-5 1 2,-13 21-1,-3-15 0,3 15 0,-23 9 0,2 6-1,4 9 0,-3 2 2,4 10-2,2-3 1,2 3-1,3 0 1,9 0 0,9 0 0,6-6 0,3-3 0,6-6 0,3-6 0,1-9-12,5-5-14,3-6-3,-7-14 0,7 2 1</inkml:trace>
  <inkml:trace contextRef="#ctx0" brushRef="#br0" timeOffset="1512">1922 332 43,'-11'-24'28,"11"24"1,0 0-3,-14-19-10,14 19-12,1 16-4,-1 1 0,2 9-1,-2 6 1,2 6 0,-2 9 0,1 1 0,2 5 0,1 4 0,0-2 0,1 0 1,2-1-1,1-3 0,0-3 0,0-3 0,0-7 0,-2-5 0,-1-7 0,0-9 0,-5-17-1,0 0-15,15 5-9,-15-22-4,3-2 1,-3-12 0</inkml:trace>
  <inkml:trace contextRef="#ctx0" brushRef="#br0" timeOffset="1872">1966 687 60,'-26'-7'29,"26"7"0,-18-7-4,18 7-19,0 0-6,0 0 0,0 0-1,30-14 1,-10 12 0,10-1-1,2-2 1,11 0 0,6 0 0,2-1 0,4-1 0,0 1 0,2 0 0,-1 0 0,2 0 0,-6-1 0,-4 2 0,0-2 0,-4 1 0,-2-1 0,-5 0 0,-1 2 1,-9 1-1,-4 2 0,-4 1 0,-5 1 0,-14 0-10,18-2-11,-18 2-5,0 0-3,0 0 1</inkml:trace>
  <inkml:trace contextRef="#ctx0" brushRef="#br0" timeOffset="2233">2747 466 49,'-29'-19'29,"29"19"-1,-15-12-5,15 12-11,0 0-5,8-19-7,8 19-1,4 9 1,2-5 0,6 9 0,-2 1 0,-1 7 0,-2 3 0,-8 5 1,-9 0-1,-11 2 0,-5 5 0,-9-5 0,-7 2 1,-1 2-7,-2-8-17,-2-6-3,7-7-2,1-13-1</inkml:trace>
</inkml:ink>
</file>

<file path=ppt/ink/ink5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3.2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-1 484 40,'0'0'27,"-7"-26"2,7 26-2,10-24-9,-7 7-15,12 5-3,1 2 0,5-1 0,0 6-1,3 2 1,1 6 0,-3 9 0,-2 7 1,-9 9-2,-4 4 2,-7 6-1,-2 1 0,-1-1 0,1 0 1,2-7-2,8-9 1,7-8 0,6-7 0,7-11 0,4-8 0,2-7 0,0-8-1,-3-6 2,-3-3-1,-7 2 0,-5 0 0,-5 1 0,-6 6-1,-2 4 1,-1 8 0,-2 15 0,-2-16-1,2 16 1,0 0 0,9 16 0,-5 4 0,3 6 0,-2 5 0,1 5 0,1 5 1,-2 7-1,-2 6 0,-1-1 0,-4 4 0,2-1 0,-2 6 0,1 2 0,-3-3 0,3 1 0,-1 0 0,1-4 0,2-3 0,-1-3 1,2-4-1,-1-7 0,1-5 0,0-2 0,-2-3 0,0-7 1,-4 0-1,4-24 1,-8 31-1,0-15 1,-2-1 0,-4-3-1,-1-5 0,-3 0 1,-3-5-1,-3-2 0,-2-5 0,-2-6 0,2-4-1,0-6 1,-1-3-1,3-5 1,1-4-1,2 1 1,6-13 0,4-3-1,6-5 1,3-4 0,9-1 0,4-1-1,5 3 1,9 3 0,2 4 0,6 7 0,1 5 0,5 7 0,-5 2 0,2 2-4,-1 2-20,1 4-2,-5-4-2,6 0 0</inkml:trace>
  <inkml:trace contextRef="#ctx0" brushRef="#br0" timeOffset="1141">1040 84 43,'0'0'28,"0"0"0,-14-10-1,14 10-12,0 0-12,0 0-4,24-4 1,-1-1-1,9-2 1,5-1 0,9-1 0,4-1-1,-1 1 1,-2 0 0,-5 4 0,-5 2 0,-11 5 0,-6 3 0,-20-5 0,18 22 0,-13-5 0,-5 7 0,1 5 0,1 6 0,1 3 0,2 6 0,1-1 0,3 9 0,-1 3 1,1 1-1,1 1 0,1-2 0,1 0 1,-1-4-1,4 4 0,-2-10 0,0-4 0,-2-5 0,-1-1 0,-4-8 1,-4-1-1,-2-6 0,-7-2 0,-1-1 1,-6-5-1,-2 0 0,-7-2 1,-5 0-1,-3 2 0,-6 0 0,-2 2 0,-3-4 1,-2 2-1,2-3-1,5 1-18,4-1-7,6-9-1,12-4-1</inkml:trace>
</inkml:ink>
</file>

<file path=ppt/ink/ink5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46.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579 639 53,'0'0'27,"-13"-24"2,13 24-6,3-17-12,-3 17-8,13-16-3,1 11 0,4 0-1,3 5 1,5 2 0,3 8 0,2 4 0,1 8 0,-1 6 0,0 2 0,-2 8 0,-3 4 0,-4 2 0,-1-2 1,-3-5-1,-5-2 1,-2-6-1,-3-3 0,-1-7 1,-7-19-1,0 0 1,0 0-1,-19 5 0,19-5-11,-30-26-7,14 7-5,-2-2-4,2-6-1,3 3 0</inkml:trace>
  <inkml:trace contextRef="#ctx0" brushRef="#br0" timeOffset="321">810 687 46,'0'0'28,"-16"-5"-1,16 5-4,-29 27-8,14 1-8,-4 3-6,-4 3-2,2 1 2,0 1-2,2-4 2,2-2-1,5-3 0,2-6 0,7-4-5,3-17-13,0 0-8,0 0-1,25 0 0,-4-12-1</inkml:trace>
  <inkml:trace contextRef="#ctx0" brushRef="#br0" timeOffset="731">1415 673 47,'0'0'28,"-10"-15"1,10 15-3,-12-26-13,12 26-8,0-22-5,0 22 0,5-26-1,-5 26 1,13-26 0,-13 26 0,25-19 0,-9 11 0,5 4-1,0 3 1,3 6 0,-1 5 0,-2 5 0,-4 6 1,-4 5-1,-3 5 0,-8 3 0,-10 4 0,-9 2 1,-4-1 0,-4-1-1,-3-2 0,-1-7 1,1-3-1,4-7 1,6-5-1,18-14 0,-19-6 0,19 6-1,6-22 1,6 2 0,4-5 0,7-5-1,2-3 1,6-3 0,3 5-1,0-9 1,2 1 0,-4 3 0,0-2-1,-4 5 2,-6 2-1,-2 5 0,-7 2 0,-4 7 0,-4 2 0,-5 15 0,-5-17 0,5 17 0,-17-4-1,2 9 1,-1 4 0,-3 5 0,-1 5 0,-1 3-1,-3 5 1,-2 6 0,3 1 0,4 2 0,3 2 0,1-3-1,6 1 1,5 2 1,6-4-1,8-3 1,1-5-1,5-4 0,2-5 0,6-3 1,4-12 0,-2-4-1,3-5 0,-3-5 0,-2-5-3,0 1-17,-1 4-6,-9-3-1,-14 15 0</inkml:trace>
  <inkml:trace contextRef="#ctx0" brushRef="#br0" timeOffset="1693">1988 763 51,'0'0'27,"-16"5"3,16-5-8,0 0-10,0 0-6,-6-16-6,6 16 0,0 0 0,0 0 0,16-15 0,-16 15-1,0 0 1,19 5 0,-19-5 0,0 0 0,10 22 0,-10-22 0,-5 18 0,5-18 1,-16 15-1,16-15 0,-23 5 0,23-5 0,-25-3 0,25 3 0,-20-16 0,20 16 0,-5-20 0,5 20 0,8-23 0,-8 23 0,20-20-14,-20 20-11,29-14-3,-29 14 2,29-14-2</inkml:trace>
  <inkml:trace contextRef="#ctx0" brushRef="#br0" timeOffset="2424">2325 488 64,'0'0'28,"-23"-9"0,23 9-7,-11-17-15,11 17-6,5-19 0,-5 19 0,16-22 0,-16 22 0,27-23 0,-9 15 0,0 1 0,1 2 0,1 5 0,-1 3 0,2 6 0,-3 6 0,0 6 0,-7 6 0,0 3 0,-6 4 0,-7 4 0,-6 0 0,-5-1 0,-6-1 0,-2-3 0,-2-5 0,-1-4 0,0-5 0,4-6 1,3-6-1,17-7 0,-23-2 0,23 2 0,-6-20 0,10 3 0,5-2 0,2-4 0,7-2 0,3-1 0,5-3 0,4-2 0,6-2 0,1 0 0,0-1 0,2 0 0,-5-1 0,-2 4 0,-4 2 1,-6 2-1,-7 3 0,-7 3 0,-3 5 0,-5 16 0,-3-22 0,3 22 0,0 0-1,-23-7 1,23 7 0,-21 14 0,21-14 0,-29 31 0,11-9-1,0 6 1,-1 3 0,3 3 0,0 6-1,4-1 1,3 1 0,7-1 0,5-3 0,5-1 0,5-6 0,7-2 0,1-8 0,6-2 1,2-6-1,4-6 0,-3-3 1,-1-6-1,4 1-11,-9-4-14,-6-3-1,-18 10-1,17-23 1</inkml:trace>
  <inkml:trace contextRef="#ctx0" brushRef="#br0" timeOffset="3656">349 202 51,'5'-22'28,"-5"22"1,-2-17-4,2 17-15,-14-10-10,14 10 0,-28 6 0,7 8 0,-5 3 0,-1 9-1,-5 7 1,-4 8-1,1 9 1,2 7 0,4 6-1,2 3 1,7 2 0,4 6 0,8-2 0,6-1 0,10-4 0,9-2 0,4-3 0,9 0 1,4-4-1,8-3 0,4-5 0,5 0 0,1-10-1,5-6-23,2-1-1,-7-16-1,5-2-1</inkml:trace>
  <inkml:trace contextRef="#ctx0" brushRef="#br0" timeOffset="4407">2721 68 54,'-7'-15'28,"7"15"0,-6-26-1,6 26-17,10-17-10,-10 17-1,25-9 1,-2 9-1,8 5 1,8 6 0,7 8-1,5 10 1,3 9 0,3 10 0,-2 10 0,-5 8 0,-9 6 0,-7 3 1,-10 3-2,-11-3 2,-10 3-1,-10-3 1,-5-8-1,-11-1 0,-5-6 1,-2-7 0,-4-5 0,0-6-1,6-8-7,-1-12-17,2-11-2,9-11-1,5-19 0</inkml:trace>
</inkml:ink>
</file>

<file path=ppt/ink/ink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4:4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16 298 65,'-18'-10'25,"14"-6"0,4 16-6,7-34-15,3 17-3,3 0-1,1 5 0,3 3 0,-1 6 0,2 6 0,-18-3 0,24 26 0,-16-6 0,-3 8-1,-2 1 1,-1 4 0,-5-1 0,-2-3 0,-2 0 0,1-5 0,1-3 0,5-21 0,-13 26 0,13-26 0,0 0 0,0 0 0,0 0 1,-7-21-1,11 2 0,1-1 1,-1-9-1,6-2 0,3 0 0,3-2 0,4 4 0,1-2 0,3 9 0,2 1 0,1 9 0,-3 4 0,-3 6 0,-1 6 0,-3 1-1,1 7 1,-18-12 0,25 31 0,-16-11 0,-2 2 0,-2 2-1,-4 2 1,-4-2 0,0 0 0,-5-2-1,0-4 1,8-18 0,-13 20 1,13-20-1,0 0 0,-8-17 1,11-4-1,8-3 0,-1-5 1,5-3-1,-1-3 0,6 3 0,-1 1 0,4 4 0,0 4 0,-2 4 0,2 6 0,-2 2-1,1 6 1,-2 4 0,-4 6 0,-1 3 0,-15-8 0,19 33-1,-15-13 1,-1 4 0,-3 4-1,-2-2 1,1 3 0,-4 0 0,2 0-1,-1-3 1,1-1 0,1-1 0,1-3 0,-1-6 0,2-15 0,0 23 1,0-23-1,0 0 0,0 0 0,15 10 1,-15-10-1,21-10 0,-6-1 0,4-4 0,9-4 1,4-7-1,4-6 0,3-8 0,3-6 0,0-4 0,-1 1-1,-5-1 1,-9 9-1,-7 1 1,-7 15-2,-11 1 1,-2 24 1,-22 5-1,3 9 2,1 6-1,0 1 1,4 4-1,2 1 1,9 7 0,5-9-1,6 0 0,6-2 0,1 0 0,4 2 1,3-1-1,-1-1 0,-3-2 0,-4 3-1,-6-1 1,-8 0 0,-8 1-1,-8-5 1,-8-2-1,-4-1-12,-11-10-10,-3-6-1,1-6-1,-3-15-1</inkml:trace>
</inkml:ink>
</file>

<file path=ppt/ink/ink5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5:51.4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71 55,'-20'-2'28,"20"2"1,0 0-3,-15-6-17,15 6-9,0 0 0,15-2 0,-15 2-1,33-4 1,-11 3 0,8-3 0,3 1-1,3-2 1,1-1 0,1-1 0,1 2 1,-1 0-1,-3 0 0,0 1 0,-5 1 0,-4 0 0,-4-1 0,-4 2 0,-18 2 0,25 0 0,-25 0 0,0 0 1,0 0-1,0 0-13,0 0-10,-3 16-2,3-16-2,-24 15 1</inkml:trace>
  <inkml:trace contextRef="#ctx0" brushRef="#br0" timeOffset="460">6 294 52,'0'0'28,"0"0"0,0 0-9,0 0-6,-19 14-6,19-14-7,0 0 0,0 0-1,24 7 1,-6-7-1,10 1 1,4-2 0,9 1 0,6-4 0,4 1 0,4-1 0,-3 1 0,-1-1 0,-2 3 0,-3-1 0,-6-2 0,-5 3 0,-8 1 1,-4-2-2,-2 0-16,-6 2-8,-15 0-1,0 0-1,4-22 0</inkml:trace>
</inkml:ink>
</file>

<file path=ppt/ink/ink5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2.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403 636 38,'0'0'26,"0"0"0,0 0-1,0 0-14,0 0-17,0 0 3,0 0-2,0 0 2,16-1-2,-14-20 1,19 7 0,-20-20 0,15-4 5,1-12-1,-3-7 0,-9-9 0,8-3 0,-13 2 1,-11 3 0,9 8-1,-13 7 1,-2 18 0,-3 12 0,6 18-1,-11 11 0,6 12 0,4 13 0,-6 10 0,4 12-1,-1 6 0,3 8 1,1 7 0,2-3-1,0 12 1,0 1 0,-2-1-1,-1 0 1,-1-3 0,1-1 0,2-6-1,1-1 1,0-15 0,4-10 0,3-11-1,2-9 1,1-12-3,2-19-16,0 0-4,0 0-1</inkml:trace>
  <inkml:trace contextRef="#ctx0" brushRef="#br0" timeOffset="491">0 1212 17,'0'0'25,"0"0"-1,16-31 0,10 14-20,7-6-5,7-1 0,7-3 1,5-1 0,-4 2 0,1 6 0,-12 1 0,-3 7 0,-13 1 0,-3 4 0,-18 7 0,0 0 0,0 0 1,0 0-1,17 6 0,-17-6 0,10 25 0,-8-6 1,6 6-1,-5 2 0,7 6 0,-9 0 0,1 1 0,0-1 0,-2-6-1,0-1 1,1-5 0,-2-6-10,1-15-11,0 0-3,0 0 0</inkml:trace>
  <inkml:trace contextRef="#ctx0" brushRef="#br0" timeOffset="852">443 948 10,'0'0'26,"0"0"-2,-21-20 1,21 20-16,0 0-23,15 0-9,-15 0-2,26 8 0</inkml:trace>
  <inkml:trace contextRef="#ctx0" brushRef="#br0" timeOffset="1022">590 1014 13,'13'-17'25,"-13"17"-2,16-21 1,-1 16-17,1 3-7,2 6-1,3 4 1,-2 6 1,1 7-1,-4 5 0,-5 6 0,-3 3 1,-4 3-1,-3-2 0,-4-2 0,-2-1 1,0-7-1,0-4 0,5-22 1,-8 21-1,8-21 0,0 0 0,-9-22 0,5-2 0,4-4 0,2-12-1,1-1 1,4-4-1,2-5 1,6 5-1,3 2 1,1-5 0,2 19 0,0 8-1,2 11-7,-2 6-11,-5 4-5,3 7 0</inkml:trace>
  <inkml:trace contextRef="#ctx0" brushRef="#br0" timeOffset="1452">1284 950 15,'1'-15'25,"-2"-16"-1,-4 13-7,3-4-7,2 22-5,-16-17-4,16 17 0,-29-4 0,13 9 0,-2 14-1,2-8 0,1 11-1,15-22 0,-14 28 0,16-13-1,6 1 1,5 1 0,6-1 0,4 2 1,1 1 0,0 4-1,-1-2 2,-2 3-1,-5-2 0,-6 2 1,-6 2 0,-7-2 0,-6-3 0,-8-4 0,-2 0 0,-4-6 0,-1-1 0,-2-6 0,2-6-1,5-3-6,-4-11-7,23 16-8,-23-34-3,17 9-1</inkml:trace>
  <inkml:trace contextRef="#ctx0" brushRef="#br0" timeOffset="1853">1192 904 26,'0'0'25,"0"0"-3,0 0-7,-13 15-9,1 4-5,-2 9 0,-4 4 0,-3 6-1,-2 2 0,1 3 1,-2-3-2,4 1 1,1-5-1,6-6 0,6 1-13,4-12-8,3-19-3,0 0 0</inkml:trace>
  <inkml:trace contextRef="#ctx0" brushRef="#br0" timeOffset="2133">1465 512 29,'6'-15'25,"-6"15"-1,0 0-7,-9 33-16,9-2-1,-2 6 1,2 13 0,-5 7-1,5 2 0,-5 1 0,4 1 0,-2-4-1,3-1 1,1-4-1,6-9 0,1-10 0,8-5-1,2-13 1,9-3-5,-1-12-15,1-10-4,-1-7 1</inkml:trace>
  <inkml:trace contextRef="#ctx0" brushRef="#br0" timeOffset="2394">1452 888 20,'-19'-5'25,"19"5"0,1-24 0,12 1-23,8 8-3,11 6-12,7-5-11,-2-5-1,9 2 0</inkml:trace>
</inkml:ink>
</file>

<file path=ppt/ink/ink5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5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6:23.8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48 123 30,'-24'-12'27,"24"12"2,-20-17-2,12 1-9,8 16-8,10-22-6,6 5-4,9 5-2,2-4 2,7 9-1,5 4 1,2 5 0,-1 4-1,-1 8 2,-3 12-1,-6 2 1,-2 10-1,-5-1 1,-2 3-1,-7 3 0,-1-2 0,-5 1 0,-1-3 0,-2-6 0,-4-4 0,1-6 0,-4-4 0,2-19 0,0 0-13,-19 14-9,19-14-4,-24-21 1,9 0-1</inkml:trace>
  <inkml:trace contextRef="#ctx0" brushRef="#br0" timeOffset="341">243 175 43,'-13'-16'27,"13"16"1,-20 7-1,4 4-13,3 9-9,-2 6-5,-2 3 0,-1 7 0,0 2 0,2 2-1,0 0 2,1-1-1,4-3 0,3-3 0,1-9-1,12-1-18,-5-23-6,21 10-1,3-20-1</inkml:trace>
  <inkml:trace contextRef="#ctx0" brushRef="#br0" timeOffset="621">481 168 44,'0'0'28,"10"-29"0,1 10-1,2-5-14,11 6-9,4 3-3,1 3-1,-5 8 0,1 6 0,-9 8 0,-7 8 0,-5 9-1,-6 6 1,-6 5 0,0 1 0,1 3 0,3-6 0,7-5 0,6-9 0,9-8 0,8-12 0,7-9 0,4-9 0,2-11 0,-2-6 0,-3-6 1,-8-5-1,-2 1 0,-11 0 0,-1 7-1,-7 3 1,-2 14-1,-3 19 1,0 0 0,0 0 0,9 18-1,0 16 1,-6 4 1,5 14-1,-6 6 0,4 9 0,-3 11 0,-4 5 0,-3 6 0,0 1 0,0 1 0,-5-6 1,4 1-1,-8-5 0,3-11 0,-1-6 0,1-7 1,-3-9-1,-2-7 0,1-4 0,-9-15 0,4-8 0,-7-9 0,-2-9 0,-3-8 1,1-7-1,-1-6 0,3-12 0,2-6 0,5-3 0,3-8 0,9-2 0,7-3-1,9-1 1,7-1-1,11 3 1,5 3 0,4 3 0,5 9 0,-1 3 0,0 13-6,-7 1-15,-3 4-4,-4 8-2,-8 0 1</inkml:trace>
  <inkml:trace contextRef="#ctx0" brushRef="#br0" timeOffset="1472">1311 304 17,'-15'0'27,"15"0"0,0 0-3,0 0-8,0-21-4,0 21-1,0 0-3,21-13-6,-21 13-2,0 0 0,18-14 0,-18 14 0,0 0 0,16-7 0,-16 7 0,0 0-1,0 0 1,18 8 0,-18-8 0,0 0 0,2 18 0,-2-18 0,0 0 0,-17 15 1,17-15-1,-14 0 0,14 0 0,0 0 0,-16-17 0,16 17 0,3-19 0,-3 19 0,11-19 0,-11 19-1,24-10 1,-9 10 0,-15 0 0,23 8 0,-23-8 0,9 21 0,-9-21 0,-4 28 0,4-28 1,-18 22-1,18-22 0,-21 14 0,21-14 0,-20-2 0,20 2 1,-9-15-8,9 15-17,1-21-1,2 2-3,5 2 2</inkml:trace>
</inkml:ink>
</file>

<file path=ppt/ink/ink5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6:26.0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69 248 44,'-19'-21'27,"19"21"1,-2-27-2,7 11-16,15 8-4,4 1-6,7 7 0,2 5-1,5 7 1,2 4 0,-3 11 0,-3 9 1,-2 4-1,-6 1 1,-3 2-1,-6-3 1,-5-1-1,-4 1 1,-5-11 0,0-5-1,-4-7 0,1-17 0,-12 18-6,12-18-6,-21-6-6,21 6-4,-26-32-3,10 6-1,0-3 0</inkml:trace>
  <inkml:trace contextRef="#ctx0" brushRef="#br0" timeOffset="271">240 303 52,'0'0'26,"-20"-24"-2,20 24-5,-23 10-6,10 11-4,-3 5-9,-8 6 0,1 5 1,-3 6-1,0 1 1,4-1-1,2-5 0,6-3 1,4-4-2,7-11-13,6-3-11,-3-17-2,29 6 1,-9-17-2</inkml:trace>
  <inkml:trace contextRef="#ctx0" brushRef="#br0" timeOffset="1382">575 167 24,'-18'-19'19,"18"19"1,-21-19-1,5 9-3,16 10-4,-26-14-2,26 14-1,-26-3-1,26 3-3,-23 8-5,23-8 0,-12 19 0,12-19 0,1 26-1,-1-26 1,23 24 0,-1-17 0,6-3 0,7-4 0,4-7 0,6-4 0,0-4 0,1-2 0,-8-2 0,-7 2 0,-7 1 0,-9 4 0,-15 12 0,0 0 0,0 0 0,-18 21 0,0 4 0,-1 8 0,-2 10 1,-2 4-1,2 2 1,2 5-1,0-1 1,2-1-1,3-4 1,4-7-1,2-8 0,6-7 0,4-9 0,-2-17 0,15 3 0,-1-13 0,2-7 0,4-6 0,1 1 0,0 0 0,-2 3 0,0 7 0,-1 8 0,-3 11 0,-1 10 0,-6 11 0,0 11 0,-1 10 0,-2 13 0,-5 6 0,-2 6 0,-3 5 0,-1 1 0,-2-1 0,-4-4 0,-4-6 1,-5-2-1,0-8 0,-3-8 1,-5-6-1,-5-9 0,2-8 0,-4-9 0,2-7 0,2-16 0,3-9 0,5-12 0,3-7 0,6-11 0,6-7 0,5-7-1,8-10 1,7-5 0,10-6-1,8-2 1,8-3 0,10 4 0,3 1 0,3 11 0,-3 9 0,-3 10 1,-8 13-1,-4 16-12,-12 6-12,-23 13-3,21-7 2,-21 7-2</inkml:trace>
  <inkml:trace contextRef="#ctx0" brushRef="#br0" timeOffset="2284">1143 408 52,'0'0'28,"29"-14"0,-10 6-4,7 6-14,-5 2-8,-2 2-2,-19-2 0,21 15 1,-21-15-1,-6 21 0,6-21 0,-29 17 0,8-10 1,1-5-1,4-4 0,16 2 0,-18-10 0,18 10 0,5-19 0,5 1-14,4 8-11,9-5-2,0-3 1,2 6-2</inkml:trace>
  <inkml:trace contextRef="#ctx0" brushRef="#br0" timeOffset="2885">1622 238 27,'0'0'27,"0"0"1,0 0-3,0 0-8,0 0-8,0 0-2,0 0-6,-24-17-1,24 17 0,-23-19 0,7 7 0,1-2 0,-2-2 1,-1 3-1,0-1 0,4 3 0,-3 3 0,17 8 0,0 0 0,-14-10-1,14 10 1,18 3 0,1-1 0,8-2 0,4-2 0,6-1-1,0-4 1,4-4 0,-4 1 0,-5-2 0,-6 0 0,-7 0 0,-4 2 0,-15 10 0,0 0 0,0 0 0,0 0 0,-18 32 0,5-2 0,-3 4 0,-3 12 1,-1 3-1,1 0 1,1 3-1,2-6 1,6-1 0,2-9 0,3-3-1,5-12 0,0-21 0,17 17 0,-17-17 0,24-14 0,-8-1 0,2-3 0,1-1 0,0 1 0,1 4 0,-1 5 0,-1 11 0,1 8 0,-3 9 0,-1 9 0,-1 10 0,1 8 0,-2 6 0,-2 8 0,-6 5 0,-2 6 0,-1-1 0,-5 1 0,-7-2 0,-1-2 1,-7-7-1,-2-5 0,1-9 0,-3-6 0,2-9 0,-1-7 1,2-7-1,-1-8 0,3-6 0,-1-10 0,-8-5 0,13-10 0,-3-9 0,3-12 0,0-10-1,4-11 1,4-5 0,6-3 0,17-2-1,-7 2 2,9 5-2,4 8 1,5 11 0,7 7 0,1 8 0,0 5 1,-3 6-1,0 5 0,-7-2-12,4 10-10,-2-1-3,-12 3-2,4 2 0</inkml:trace>
  <inkml:trace contextRef="#ctx0" brushRef="#br0" timeOffset="3846">2282 202 45,'13'-24'27,"-13"24"-2,21-18-7,-21 18-7,16-10-2,-16 10-4,0 0-5,0 0 0,0 0 0,0 0 0,-23 28 0,9-11 0,-1 5 0,2 7 0,0 4 1,2 1-1,3 3 1,0-3 0,8-3-1,8-4 1,3-6 0,5-11-1,10-6 0,0-6 0,1-8 0,4-7-1,-5-11 1,1-5-1,-4-1 1,0 0-1,-11 1 1,5 4-1,-8 5 0,-2 8 1,-7 16 0,0 0 0,0 0 0,-3 34 0,3-18 0,0 8 1,3 2-1,5-2 1,6-5-1,4-2 2,5-7-2,1-6 1,5-4-1,-3-14-1,1-5 1,-1-7-1,-7-6 1,-4-8-1,-5-3 1,-2-2-1,-12 6 1,0 3 0,-6 3 1,0 12-12,-1 2-13,11 19-3,-19-24 1,19 24-2</inkml:trace>
  <inkml:trace contextRef="#ctx0" brushRef="#br0" timeOffset="4978">2198 1261 37,'0'0'28,"0"0"-1,-3-17-1,3 17-11,0 0-7,0 0-5,17 12-4,-17-12 1,17 33 0,-14-14 0,2 3 0,-2 9 0,3 2 0,2-4 1,-1-2-1,-2-2 0,3-5 0,5-4 1,1-16-1,12-14-1,6-10 1,12-16 0,12-13 0,17-23 0,11-18-1,13-15 1,11-1 0,5-3 0,1-1 0,-7 7 0,-7 9 0,-13 18-1,-13 18 1,-19 17 0,-16 12-12,-13 9-13,-9 12-2,-17 12 0,0 0 0</inkml:trace>
</inkml:ink>
</file>

<file path=ppt/ink/ink5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6:32.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13 258 26,'0'0'28,"-7"-16"-1,7 16-3,0 0-6,0 0-6,-11-23-3,11 23-4,0 0-5,0 0-1,11-17 1,-11 17 0,20-11 0,-4 4 0,7 2-1,4 0 1,4 7 0,3 1 0,5 9 0,1 6 0,4 10 0,-2 5 0,-3 8 0,-2 3 0,-3 3 0,-2 2 0,-6-5 0,-5 0 0,-7-9 1,-4-2-1,-5-8 0,-2-4 1,-3-21-1,-3 24 1,3-24-5,-16 6-10,16-6-7,-20-16-4,6 2-2,-1-2 0</inkml:trace>
  <inkml:trace contextRef="#ctx0" brushRef="#br0" timeOffset="371">286 370 48,'-10'-19'26,"10"19"-1,0 0-5,-17 7-4,5 12-7,-4 15-4,3 4-5,-6 10 0,-2 1 0,0 0 0,0 0 0,3-3 1,3-2-9,11-9-14,-6-9-4,11-8-1,-1-18-1</inkml:trace>
  <inkml:trace contextRef="#ctx0" brushRef="#br0" timeOffset="1512">933 330 48,'-15'-2'28,"15"2"-1,-16-7-6,16 7-9,0 0-2,-5-19-4,5 19-6,13-23 0,-13 23 0,31-28 0,-8 14 0,4 3 0,2 3 0,2 6 0,0 11 0,-5 6 0,-2 12 0,-11 8 0,-10 9 0,-9 3 0,-7 8 0,-8-1 1,-9-5-1,1-1 0,-1-12 0,2-4 0,7-9 0,7-7 0,14-16 0,0 0 0,0 0 0,13-22 0,8 0 0,8-8-1,6-5 2,7-9-2,4-4 1,0-6 0,3 0 0,-2-1 0,-3 3 0,-7 4 0,-11 6 0,-9 7 0,-5 9 0,-11 8 0,-1 18 0,-21-10 0,2 15 0,-4 7 0,-1 9 0,0 9 0,-2 7 0,0 5 0,7 7-1,-2 0 1,11 2 0,8 0 0,7-4 0,6-4 0,7-8 0,10-7 0,2-5 0,8-8 1,-3 1-5,-2-12-16,-1-6-5,-1-5-2,-6-9 0</inkml:trace>
  <inkml:trace contextRef="#ctx0" brushRef="#br0" timeOffset="2213">1795 448 42,'0'0'28,"0"0"1,19-11-3,-1 15-12,-18-4-7,28 7-4,-28-7-2,17 15-1,-17-15 0,-1 20 0,1-20 1,-23 15-1,9-9 0,-3-5 0,17-1 0,-22-3 0,22 3 0,-10-18-6,10 18-16,24-21-4,-6 7-2,8-1 1</inkml:trace>
  <inkml:trace contextRef="#ctx0" brushRef="#br0" timeOffset="2514">2178 218 55,'-21'-20'30,"7"-1"-2,2-3-2,6-6-15,17 5-7,8 4-5,7 4 1,3 3 0,2 10 0,1 9 0,-4 13 0,-4 10 0,-11 11-1,-8 6 1,-10 8 0,-5 0 0,-1-1 0,-2-4 0,2-8 0,8-10-1,9-9 2,10-12-1,10-13 0,10-10 0,3-10 0,6-13 1,-1-11-1,-1-4 0,-6-4 0,-6-1 0,-7 5 0,-7 3 0,-8 8 0,-4 10-1,-5 10 1,0 21 0,0 0 0,0 0-1,-6 35 1,7 0 0,6 10 0,-1 13-1,4 5 1,-2 9 0,3 6 0,-3 6 0,0 2 0,1 3 1,-5 4-1,1-1 0,0 1 0,0-4 0,1 1 0,-1-6 1,-3-5-1,1-5 0,-5-9 0,-4-8 0,-4-7 0,-3-8 0,-4-9 1,-4-8-1,0-6 0,-5-10 0,-2-4 0,1-10 1,-4-6-1,-3-6 0,-2-8 0,-1-8 0,0-8 0,0-8 0,5-5 0,2-6 0,6-1-1,10-4 1,10-4 0,12 1 0,10-4 0,13-2 0,13-1 0,11-4 0,6 0 0,5 3 0,-3 4 1,2 13-12,-10 4-15,-11 8 0,-5 8-3,-15 2 1</inkml:trace>
</inkml:ink>
</file>

<file path=ppt/ink/ink5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6:36.5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8 57,'0'0'29,"0"0"-1,0 0-3,-13-16-16,13 16-7,18 12-3,-2-1 0,7 8 1,6 6-1,7 8 1,6 6 0,4 7 0,6 7 0,1 4 0,4 1 0,-4 0 0,-1-3 0,-2-4 0,-6-3 1,-7-8-1,-5-5 0,-7-11 0,-8 0 1,-17-24-1,21 26 1,-21-26-1,0 0 1,0 0 0,0 0-1,0 0-12,-13-29-10,7 14-3,-1-9-2,1-2 0</inkml:trace>
  <inkml:trace contextRef="#ctx0" brushRef="#br0" timeOffset="381">606 56 52,'3'-21'27,"1"2"2,-4 1-9,0 18-8,0 0-6,0 0-3,0 0-3,-18 27 0,-5 7-1,-7 9 1,-6 10 0,-8 7 0,-2 7-1,-5 1 1,0 2 0,-3-3 0,4-9 0,5-3 0,5-2 1,4-3-1,5-9 0,7-7 0,6-7 1,5-6-1,7-2 1,6-19-3,0 0-17,0 0-5,0 0-4,11-16 2,-7-4-3</inkml:trace>
</inkml:ink>
</file>

<file path=ppt/ink/ink5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1729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3263 1205 39,'0'0'27,"-3"22"1,3-22-2,8 17-13,3 0-13,-11-17 0,31 33 1,-12-16-2,2 8 1,2-1-1,-5-5 1,-1 13 1,-9-6-1,-3 2 0,-5 6 0,-8-1 0,-5 5 0,-5-2-1,-4 0 1,-9-3-1,-3-5 1,5-8-1,-1-2 1,-1-10-1,4-6-12,-4-12-9,2-15-5,10-2 0,-1-15 1</inkml:trace>
  <inkml:trace contextRef="#ctx0" brushRef="#br0" timeOffset="4096">2989 831 43,'8'-62'26,"10"0"1,-1-6-2,12-1-17,9 7-9,3 4 1,5 6-1,-1 7-1,-3-1-10,-4 15-11,-4 1-4,-19 1 2,-5 9-1</inkml:trace>
  <inkml:trace contextRef="#ctx0" brushRef="#br0" timeOffset="4306">2557 412 39,'-34'12'7,"9"-5"-6,25-7-2,0 0-24</inkml:trace>
</inkml:ink>
</file>

<file path=ppt/ink/ink5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5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1:46.7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76 450 73,'-24'15'30,"1"-1"-1,8 4-7,1-8-16,14-10-3,14 22-5,11-13-1,15 0 1,15-6 0,14 2-1,15-5 2,19-5 0,18-2 0,16-5 1,18-3 0,13-6 0,13-2 0,17-4 0,9-4 0,7-1 1,14-1 1,2-1 0,4 3 0,-3 0 0,1 5 0,-4 0 0,-1 7 0,-11 1-2,-9-4 1,-9 10-2,-6-4 2,-8 2-2,-7 2 1,-12 0-1,-14 0 0,-12 2 1,-15 6 0,-16-3-11,-24 0-15,-22 0-1,-25-7-2,-26-1 0</inkml:trace>
</inkml:ink>
</file>

<file path=ppt/ink/ink5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05.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524 361 37,'0'0'24,"5"-27"3,-5 11-8,0 16-3,6-34-5,-3 16-11,1 1 0,-3 0 0,-4 2 0,3 15 0,-11-25 0,11 25 1,-28-10-1,6 14 0,-4 4 0,-5 6 0,0 5 0,1 3 0,1 4 0,1 2 0,7-6 0,5 2 0,5-8-1,4 1 1,6 3 0,1-20-1,11 26 1,0-10 0,5 4-1,1-1 1,0 9 0,1-1 0,-3-2 0,-2 11 0,-5-5 0,-5 1 1,-8 5-1,-3-3 0,-8 2 0,-5-2 0,-5-1 0,-14-4 1,-6-4-1,9-5 0,-1-3 0,0-5 0,5-5 1,2-5-1,5-5 0,26 3 0,-13-16 0,13 16 0,5-22-12,-5 22-11,34-35-2,1 15 0,9-6-1</inkml:trace>
  <inkml:trace contextRef="#ctx0" brushRef="#br0" timeOffset="551">638 723 54,'-17'13'27,"17"-13"1,-23 12-2,23-12-21,0 0-5,15-24 0,4 9 0,2-4 0,3-3 0,2-4 0,0 0 0,-5-2 0,-2-6 0,-4-1 0,-6 10 0,-4-3 0,-5 9 0,0 19 0,-13-22 0,-1 25 0,-4 14 0,-5 8 0,-2 0-1,-4 10 1,1-1-1,1-1 1,1 10 0,6-7 0,4-3 0,5 1 0,8-3 0,8-3 0,4-4 0,12-3 0,8-8 0,7-2 1,6-10-13,9 1-12,0-9-1,2-8 1,-2-3-3</inkml:trace>
  <inkml:trace contextRef="#ctx0" brushRef="#br0" timeOffset="981">1171 509 57,'0'0'26,"-3"-24"1,3 24-9,-3-21-7,-2 4-9,5 17-2,-26-2 0,26 2 0,-27 2-1,12 14 1,0-6 0,7 12-1,-9 8 1,7-1-1,2-5 1,-7 14 0,7-11 0,-3 3-1,3-3 1,5-1 0,1 0 0,5-5 1,5-6-1,-8-15 0,34 17 0,-8-17 0,2-7 0,4-5 0,0-5 1,4-5-1,-4-4 0,-1 0 0,-6-3 0,-2 0 0,-5 4 0,-4 3 0,-4 5 0,-10 17 0,8-24 0,-8 24 0,0 0-1,0 0 1,0 0 0,-19 17 0,11-2-1,0 3 1,-1 1 0,3 0 0,1 1 0,4 1-1,2-6 1,-1-15 0,15 23 1,-1-20-1,7-5 0,7-6 0,4-6 0,2-5 0,1-5 0,-1-16 0,-3-1 0,-7 7 1,-8-2-1,-11 6 0,-10 3-1,-11 6 2,-8 0-2,-7 23 1,-4 15 0,-4 1-1,3 4 2,3 2-1,10 7-6,8-5-16,12 1-2,13-8-1,12-17 0</inkml:trace>
  <inkml:trace contextRef="#ctx0" brushRef="#br0" timeOffset="1672">1672 420 57,'0'0'28,"-15"-2"-1,18-14-3,12 15-18,1 1-6,5 0 0,-2 0 0,1 0 0,-3 15 0,-4 1-1,-5 6 2,-4 0-2,-6 6 1,-3-4 0,-1 5 0,-2-1-1,-4-11 1,12-17 0,-21 22 0,21-22 0,-17 9 0,17-9 0,0 0 0,-7-17 1,7 17-1,16-41 0,2 8 0,5 5 0,7-1 0,4 0 0,5 1 0,3 6 0,-3 3 0,-2 16 0,-8 3 0,-5 1 0,-6 11 0,-18-12 0,14 28 0,-15-4-1,-6 0 2,-4 2-2,1 3 1,-3-3 0,4-5 0,-1 8 0,4-14 0,6-15 0,-2 26 0,2-26 0,16 16 0,-1-13 0,6-1 0,4-4 0,4-3 0,4-4 0,1 1 0,1-4 0,1-2 0,-4-2 0,0-1 0,-3-10 0,-1-3 0,-4 6 0,0-2 0,-4 1 1,-1 2-1,-3-1 0,-3 4 0,-13 20 0,16-14 0,-16 14 0,3-16-1,-3 16 1,0 0 0,-17-10 0,2 12 0,-3 1 0,-3 2-1,-1 7 1,-6-7 0,-1 6 0,0 15 0,-11-1-1,9 5 1,-1 1 0,9 1 0,-1-2 0,9 8 0,-1-6 0,15-11 0,17-6 0,-16-15 0,32 18 0,-11-18 0,10-4 0,-2-8 0,10-3 0,-7-8 1,0-11-1,0-2 0,2-6 0,-1-2 0,-4-6 0,-3-5 0,-2-6 0,-7 3 0,0 8 0,-4 2 0,-2 1 0,-8 11 0,2 7 0,-3 10 0,-2 19-1,1-17 1,-1 17 0,0 0 0,0 0 0,-16 15 0,8 1-1,-2 3 1,-1 3 0,-2 7 0,-1 6 0,-3 1 0,3 3 0,-2 1 0,0 0 0,-1 6 0,3 2 0,1-3 0,0-2 0,7-3 0,1-4 0,5-4 0,3-1 0,5-13 0,7-5 0,4-4 0,7-6 0,1-3 1,1-5-13,7 0-11,-1-5-2,0-4 0,-2-1 0</inkml:trace>
</inkml:ink>
</file>

<file path=ppt/ink/ink5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257 73 10,'0'0'25,"12"-2"0,-12 2 1,0 0-11,0 0-4,0 0-2,0 0-3,0 0-2,-20 10-3,9-8 0,-5 1-1,0-2 1,-2 1-1,-2-1 0,-1-1 0,-1 0 1,1 0-1,0-1 0,1-1 0,4 1 0,2-2 0,2 2 0,12 1 0,-15-5 0,15 5-1,0 0 1,0 0 0,0 0-1,0 0 1,-8 13 0,8 4 0,1 7 0,2 11 0,-1 10 0,1 8-1,1 7 2,0 1-2,1 10 1,1 0 0,-1 1 0,0-3 0,1-4 0,1-1 0,-1-7 0,0 0 0,0-11-1,-2-8 1,1-6 0,-3-8 0,1-5 0,-3-19 0,2 17 0,-2-17 0,0 0 0,0 0-1,0 0 0,5-15 1,-5 15-1,14-17 0,-3 9 1,7-1-1,3-1 1,4 1 0,5 0 0,4 0 0,0 2-1,1 0 1,-5 3 0,-3 0 0,-8 0-9,-1 3-13,-6 4-4,-12-3 0,0 0 1</inkml:trace>
  <inkml:trace contextRef="#ctx0" brushRef="#br0" timeOffset="911">495 557 24,'-17'-3'27,"17"3"0,-14-5-1,14 5-9,0 0-9,0 0-2,-10-10-8,10 10 1,0 0-1,1-12 1,-1 12-1,0 0 1,8-16 0,-8 16 1,12-12 0,-12 12 0,21-9-1,-6 5 1,2 3 0,3 1 0,1 3 0,1 3 0,0 5 0,-2 2 0,-2 3 1,-7 5-1,-6 6 1,-5 3-1,-4 2 1,-5 2-1,-6-4 1,1-1-2,-4-2 2,3-4-1,5-9 0,-1-3 0,11-11-1,-11 6 1,11-6 0,1-12-1,-1 12 1,12-34-1,-2 7 0,4 2 1,6-4 0,3 0 0,3-3 0,2 0 0,1 0 0,-1 9 0,-2 3 0,-2-2 0,-6 3 1,-4 3-1,-5 4 1,-9 12 0,6-14-1,-6 14 1,0 0 0,-14-4 0,14 4-1,-21 10 1,9 1-1,-9 2 0,5 3 0,-1 4-1,-5 1 1,7 2 0,-1 4-1,5-8 1,6 8 0,5-2-1,3-1 1,5-1-1,7-2 1,-2-4-1,5-3 1,0 3-1,-1-10 1,4-3 0,-2-3 0,-3-4-3,2 1-17,-2 2-6,-6-7 0,1 4 1</inkml:trace>
  <inkml:trace contextRef="#ctx0" brushRef="#br0" timeOffset="1983">1212 409 43,'0'0'25,"0"0"1,-4-12-7,4 12-10,0 0-5,-3 24-3,2-5-1,0 3 0,1 4 0,0 4 0,2 5 0,1 1 0,0-1 1,1 1-1,1-2 0,1-3 0,1-1 0,0-2 0,0-8-1,-1-3 1,0-4 0,-6-13 0,8 15 0,-8-15-1,0 0-11,10-8-7,-10-4-7,0 12 1,5-28-1</inkml:trace>
  <inkml:trace contextRef="#ctx0" brushRef="#br0" timeOffset="2353">1245 598 40,'0'0'26,"-13"-11"0,13 11-6,0 0-10,0 0-2,0 0-8,0 0-1,0 0 1,11-5-1,-1 6 0,4 1 1,5-2 0,3 0 0,4 1 0,7-2 0,1-1 0,3 0 0,1-2 0,2 1 0,-2-2 0,-1 1 0,-3-2 0,-2 1 0,-6 1 0,-2 0 0,-5 1 0,-2 1 0,-5 0 0,-1 1 0,-11 1 0,15-1 0,-15 1 0,0 0 0,13 1-1,-13-1-7,0 0-8,0 0-8,0 0-1,0 0 0</inkml:trace>
  <inkml:trace contextRef="#ctx0" brushRef="#br0" timeOffset="2784">1731 416 26,'0'0'25,"0"0"0,0 0-1,0 0-10,0 0-5,14 1-4,-1 3-6,2 1 0,2 3 0,3 2 1,0-1 0,1 3 0,-3 1 0,-1 2 0,-3-1 1,-5 2-1,-4 2 1,-5 0 0,-6-3-1,-3 2 1,-3 6 0,-3-2-1,0 0 0,1-2 0,1 0-7,1-5-11,3-1-9,5-1 1,4-12-1</inkml:trace>
  <inkml:trace contextRef="#ctx0" brushRef="#br0" timeOffset="3325">2336 284 38,'0'0'26,"0"-17"0,0 17-6,-13-9-9,1 6-5,0 4-6,-3 3 1,-6 3-1,4 2 0,-2 3 0,-1 0 0,3 1-1,1 1 1,6 0-1,6 0 0,4-2 0,5 0 1,7-2-1,5 1 0,2-1 1,5 2 0,-2-1 0,0 0 0,4 1 0,-4 0 0,-2 1 0,-2 1 0,-1 2 0,-5 0 1,-4 2-1,-3-2 1,-6 1 0,-6 3 0,-5-4-1,-3 1 1,-2-6 0,-3 3-1,0-8 0,-1 6 0,2-11 0,0 2 0,0-3 0,3-3 0,1 3 0,4-11-3,1 6-8,6-8-9,4 13-7,7-24 2,5 10-1</inkml:trace>
  <inkml:trace contextRef="#ctx0" brushRef="#br0" timeOffset="3896">2381 77 51,'-9'-12'26,"9"12"1,0 0-2,-1-15-22,1 15-4,21-5 0,-5 2 0,10-1 0,3 0 1,7 0-1,2-1 1,3 0 0,-1-1 0,-3 2 0,-6 0 0,-5 2 0,-7 0 0,-6 1 0,-13 1 0,14 8 0,-14-8 0,2 17 0,1-3 0,0 4 0,1 6 0,-1 5 0,3 5 0,-1 4 0,0 5 0,1 2 0,1 0 0,-1 0 0,1-1 0,1-3 0,0-3 0,2-7 0,-2-1 0,0-9 0,-2 0 0,-3-9 0,-2 3 1,-2-1-1,1-14 1,-15 20-1,2-16 0,-4 10 0,-4-5 0,-2 4 1,-4-3-1,-1-7 0,-1-3-6,2 2-15,7 7-6,-1-14 1,11-4-1</inkml:trace>
</inkml:ink>
</file>

<file path=ppt/ink/ink5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19 173 30,'0'0'26,"-10"-12"-1,10 12-3,0 0-9,-10-20-2,10 20-7,1-13-4,-1 13-1,6-16 1,-6 16-1,17-19 1,-2 9 0,3 2-1,3 0 1,2 3-1,2 1 1,2 5 0,-2 4-1,-1 5 1,-4 5 0,-1 5 0,-6 8 0,-6 4 1,-7 4-1,-6 2 0,-6 0 1,-4-2-1,-4-2 0,-1-6 1,1-3-1,1-8 0,1-4 0,4-5 0,2-5 0,12-3 0,-10-10-1,10 10 1,4-27-1,6 8 1,5-4 0,3-5-1,5-3 1,5-2 0,1-2 0,2-2 0,2 3 0,-4 1 0,-1 2 0,-4 4 0,-4 3 0,-4 4 1,-5 6-1,-11 14 1,5-19-1,-5 19 1,-13-4-1,13 4 1,-21 11-1,6-1 0,1 5 0,-2 4 0,0 2-1,2 5 1,4 4 0,-2 2-1,4 0 1,5 3 0,1-5-1,5 1 1,4-4 0,4-1-1,-2-4 1,9-3 0,2-4 0,2-4-1,1-4 1,0-5 0,0-3-2,0-3-16,4-2-9,-12-7 2,2 2-1</inkml:trace>
</inkml:ink>
</file>

<file path=ppt/ink/ink5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50 32,'0'0'26,"-12"-3"2,12 3-4,0 0-12,0 0-4,0 0-5,0 0-4,0 0 1,0 0-1,15-1 0,-2 1 0,2 0 0,3-1 1,3-2 0,5-1 0,2 0-1,-1-1 2,0-2-1,0 3 0,-3-3 0,-1 4 0,-4-2 0,-6 2 0,-13 3 0,17-2 0,-17 2-3,0 0-12,0 0-9,0 0-2,0 17 0,0-17 0</inkml:trace>
  <inkml:trace contextRef="#ctx0" brushRef="#br0" timeOffset="361">35 256 35,'-13'4'27,"13"-4"1,-16 4-3,16-4-11,0 0-11,0 0-4,15 0 0,0 0 1,3 0-1,8-1 0,2-2 1,4 0 0,2 1 0,-2-2 0,1 1 0,-3 0 0,-4 0 0,-4 3-11,-5 3-13,-17-3-3,18-4 1,-18 4 0</inkml:trace>
</inkml:ink>
</file>

<file path=ppt/ink/ink5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318 118 33,'15'-16'25,"-15"16"0,9-23-4,-9 23-11,4-21-4,-4 21-6,-4-20 1,4 20 0,-15-18-1,5 10 0,-4 1 1,-2 3-1,-5 4 0,-6 1 0,-2 6 0,-1 4 0,-2 2 0,1 4 0,3 2-1,4 2 1,5 1 0,9 1-1,6 0 1,7-2 0,2 1-1,7-3 1,11-2 0,2-2 0,3-2-1,1-2 1,2-2 0,-1-1 0,4-1 0,-2-1 0,-5 1 0,-3 2 0,1 0 0,-4 2 0,-4 4 0,-3 0 0,-3 1 0,-6 4 0,-5 0 1,-3 1-1,-5 1 0,-4 0 1,-5-2-1,-3-1 1,-4-3-1,-2-2 1,-4-3-1,-4-3 0,-3-3 1,3-4-1,2-1 0,2-4 0,1 0 0,4-2 0,4 0-3,6 0-16,2-3-7,13 9 1,-18-20-1</inkml:trace>
</inkml:ink>
</file>

<file path=ppt/ink/ink5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413 835 39,'0'0'27,"-19"-12"0,7 3-8,12 9-6,-11-12-1,11 12-8,-5-12-4,5 12 0,4-14-1,-4 14 1,15-18-1,0 8 1,3 0 0,4 2-1,4 3 1,0 1 0,-1 5 0,-1 5 0,-3 4 0,-6 6 0,-6 8 0,-8 4 0,-9 3 0,-9 3 1,-2 3-1,-6-1 0,0-3 0,-1-3 0,4-7 0,2-4 0,9-7-1,11-12 1,0 0 0,9-16-1,10-4 1,5-6 0,5-5 0,7-6 0,1-2 0,3 0 0,-1 0 0,-3 2 0,-6 2 1,-3 6-1,-8 3 0,-9 6 1,-4 4-1,-6 16 0,-7-16 1,-5 16-1,-3 5 0,-2 7 0,-1 3 0,3 5 0,-2 3 0,2 4 0,3 4-1,3-1 1,4 1-1,6-2 1,4-3 0,4-2-1,2-4 1,5-4 0,5-7-1,1-2 1,-1-4 0,-1-7-10,-2-2-12,-4 0-5,-14 6 1,10-21 0</inkml:trace>
  <inkml:trace contextRef="#ctx0" brushRef="#br0" timeOffset="751">206 308 45,'6'-15'26,"-6"15"0,7-19-1,-7 19-25,-16-7 1,4 7-1,-6 4 1,-3 0-1,-7 3 0,6-1 1,-2 2-1,7 0 0,-2-3 0,-1 2 0,9 0 0,11-7 0,-5 21-1,2-4 1,3 6 0,0 10 0,0 8 0,8 8 1,-7 8-1,2 7 1,-2 5-1,5 6 1,-5 0 0,5 0-1,4-2 0,-5-4-1,6-7 1,-5-5 0,5-9 0,-5-8-1,7-7 1,-7-8 0,-3-6 0,2-7 0,-5-12 0,8 13 0,-8-13-1,15-4 1,-3-3 0,5-1 0,4-1 0,6-1 0,3-1 0,4 3 0,-1 1 0,4 5-5,-2 2-18,-7-3-2,1 3 0,-8-8 0</inkml:trace>
  <inkml:trace contextRef="#ctx0" brushRef="#br0" timeOffset="1512">1155 845 40,'-10'-16'25,"10"16"0,0 0-6,-11-18-5,11 18-4,0 0-8,0 0-2,0 0-1,0 0 1,0 0-1,13-2 1,2 2-1,5-2 1,6 1-1,6-2 1,4-1 0,4 0 0,6 0 0,0 0 0,-1 0 0,-1 0 0,-3 2 0,-5-1 0,-3 1 1,-7 0-1,-8 1 0,-4 0 0,-14 1 0,15-2 0,-15 2 0,0 0 0,10-4 0,-10 4-6,0 0-10,12-2-8,-12 2-2,0 0 0,-5-14 0</inkml:trace>
  <inkml:trace contextRef="#ctx0" brushRef="#br0" timeOffset="2033">1109 566 27,'0'0'26,"-5"12"0,5-12-1,-13 20-14,12-2-5,-2 1 1,5 9-3,-1 0-3,2 7-1,2 0 0,1 2 1,2 0-2,-2 0 1,1 1 0,-4-3 0,4-1 0,-3-5 0,1-3-2,0-6-13,2-8-10,8-4-2,-2-14 1,10-5-1</inkml:trace>
  <inkml:trace contextRef="#ctx0" brushRef="#br0" timeOffset="2474">1695 560 63,'0'0'28,"-12"0"-1,12 0-8,0 0-20,0 0 1,13 18-1,2-6 1,3-3-1,5 4 2,2-1-2,3-3 2,2 6-1,1-6 1,-3 1-1,-3 0 0,-4 1 0,-2 1 0,-4 0 1,-7 1-1,-6 3 0,-5 1 1,-9 2 0,-4 3-1,-3 2 1,-3 0-1,-2 0 0,-1 0 0,3-4 0,5-4-1,2-4-12,15-12-13,0 0-2,0 0 1,7-16-1</inkml:trace>
  <inkml:trace contextRef="#ctx0" brushRef="#br0" timeOffset="3065">2528 445 34,'0'0'25,"2"-21"1,-2 21-3,-2-19-13,2 19-5,-19-9-5,4 9 1,-2 4-1,-2 1 0,0 4 1,1 3-2,2 0 1,3 1-1,5 1 1,5-1-1,5 2 1,-2-15-1,20 24 1,-2-10-1,3-3 1,2 5 1,1 1-1,0 0 1,-1 1 0,-6 1 0,-2 0 0,-5-3 0,-8 7 0,-5-6-1,-8-1 1,-5 0-1,-4-2 1,-4-3 0,-4-2-1,1-3 0,-1-5 0,2-2 0,3-3 0,4-3 0,2-4-1,17 11-9,-12-22-9,10 6-7,11-2 0,1-9 0</inkml:trace>
  <inkml:trace contextRef="#ctx0" brushRef="#br0" timeOffset="3565">2575 105 49,'0'0'26,"0"0"0,7-15-2,8 9-24,8-4-1,6 0 0,7-1 1,5-1-1,4 2 1,-1 0 0,-1 4 0,-6 0 0,-6 5 0,-8 2 0,-5 7 0,-8 4 1,-2 4-1,-5 7 0,-1 7 0,-2 7 0,2 6 0,3 6 0,0 3 0,0 2 0,1 6 1,4 0-1,-2-2 1,5-3-1,-3-2 1,2-4-1,-1-4 1,1-5-1,-2-7 0,0-5 1,-6-5-1,-1-5 1,-7-5-1,4-13 1,-22 16-1,1-12 1,-4-1-1,-7-2 0,-5 1 0,-4-1 1,-2 2-1,-2-1 0,2 5-2,4-2-18,4-2-5,10 1-2,4-11 0</inkml:trace>
</inkml:ink>
</file>

<file path=ppt/ink/ink5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66 172 11,'0'0'25,"-15"-8"1,15 8-3,-16-11-6,5 2-6,11 9 0,-16-20-6,9 6-5,6-1 0,2-1 0,6 0 0,5-2-1,3 2 1,3 1 0,0 5 0,3 6 0,1 6 0,-6 8 0,3 7 0,-10 12 0,1 5 0,-6 7 0,2 2 0,-6 2 0,1-4 0,6-4 0,-2-7-1,9-7 1,-2-10 0,10-9 0,1-8-1,5-11 1,-2-4 0,-2-11 0,-4-4 0,-2-6 0,-5 1 1,-5 0-1,-5 2 0,-3 4 0,-2 8 1,-1 4-1,-2 6 0,5 15 1,0 0-2,0 0 1,0 0 0,-2 19 0,5 1 0,1 6 0,0 6 0,1 4 0,1 2 0,-2 3 0,1 0-1,0 1 2,0 3-1,2 3 1,2-2 0,-1 2-1,1 0 1,0 1-1,1 3 1,-2 3 0,-2-4-2,1 1 2,-2 1-2,2-2 1,-1 2 0,-1-2 0,0-5 0,-2-5 0,3-1 0,-4-3 0,0-11 0,-2 1 0,-2-3 0,2-10 1,-6 3-1,6-17 1,-14 20-1,4-17 1,-4 9-1,-4-12 0,-1 2 1,-3-2-1,-4 0 0,-2 0 0,-1-13-1,1 13 1,-1-13 0,-1 6-1,-2-11 1,8-1-1,1-13 1,5-3-1,3-6 1,7-11-1,7-6 1,9-7 0,8-4 0,2-1 0,6-1 0,2-1 0,7-1-1,0 2 1,1 2-1,-1 4 1,-1 6-1,-3 6 0,-5 8 0,-3 9 1,-6 12 0,-6 8-2,-9 16-18,0 0-6,0 0 1,-13 18-2</inkml:trace>
</inkml:ink>
</file>

<file path=ppt/ink/ink5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128 248 38,'-10'4'26,"10"-4"0,-13-1-10,13 1-6,0 0-1,0 0-8,0 0-1,0 0 0,0 0 0,11 5-1,0-6 1,3-2 0,5-1 0,3-1 0,2 1 0,4-1 0,1 1 0,0-1 0,0-1 0,-2 2 0,-6 2 0,-4 0 0,-4 1 0,-13 1 0,14-1 1,-14 1-1,0 0 0,0 0 0,0 0-8,-12 14-11,12-14-7,-12 15 1,12-15-1</inkml:trace>
  <inkml:trace contextRef="#ctx0" brushRef="#br0" timeOffset="451">19 523 27,'-12'12'26,"12"-12"-2,0 0 2,0 0-16,-7 13-1,7-13-5,0 0-4,21 3 0,-6-4 0,4 1 0,5-4 0,7 1 0,2-2 0,6 1 0,-1-3 0,3 2 0,-4-2 0,-2 0 0,-5 2 0,-4 1 0,-7 0 0,-3 2-1,-16 2-16,13-8-9,-13 8 0,0 0 1</inkml:trace>
  <inkml:trace contextRef="#ctx0" brushRef="#br0" timeOffset="942">797 113 42,'-14'-12'27,"14"12"-1,-15-21-4,11 6-13,11 2-5,6-1-4,5 2 0,4 1 0,2 3 0,3 4 0,0 7 0,-3 6 0,-3 7 0,-7 5 0,-5 8 0,-4 4-1,-5 5 2,-1 0-2,-3-1 1,2-2 0,1-6 0,4-4 0,4-6 0,6-10 0,3-5 0,3-9 0,3-9 0,0-4 0,-1-7 0,-1-7 0,-4 0 0,-3-1 1,-5 1-1,-6 1 0,-2 5 0,-3 3 0,-1 6 0,4 17 0,-9-20 0,9 20 0,0 0 0,0 0 0,0 0 0,2 13 0,3 3 0,0 6 0,-1 1 0,1 8 0,1 2 0,-2 3-1,1 4 1,0-2 0,-1 2 0,2 0 0,0 0 0,0 2 0,1 1 0,-1-2 1,-2 0 0,2 0 0,-1 0-1,1-1 1,-2 0-1,3-5 2,-3 0-2,1-1 0,-1 1 0,1-2 0,-4-2 0,0-1 0,-1 1 0,0-4 0,-1 1 0,0-4 0,-2-1 0,0-2-1,0-2 1,-2-4 0,0 0 0,-3-3 0,8-12 0,-19 20 0,8-12 0,-2-2 0,-3 1 1,-3-3-1,-4 0 0,-2-3 0,-3-1 0,-1-2 0,-1-4 0,1-4 0,1-3 0,5-5 0,2-6 0,6-5 0,3-3-1,3-5 1,6-3 0,6-5 0,4-1 0,8-4 0,6-1-1,4-9 0,9 2 1,4-2-1,6 1 0,2 2 0,4 1 1,-2 7-1,-4 2 1,-5 14 0,-4 1 0,-7 10 0,-7 2-4,-8 8-19,-13 12-3,0 0 0,0 0-1</inkml:trace>
</inkml:ink>
</file>

<file path=ppt/ink/ink5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27,'10'0'28,"3"2"-3,2 6-9,-7 5-3,6 5-11,-2 6-1,-4 3-1,-4 5 1,-8 2-19,-6 10-6,-7-2-2,66 3-1</inkml:trace>
</inkml:ink>
</file>

<file path=ppt/ink/ink5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14 392 30,'-2'-15'22,"-3"-1"-2,5 16 0,-5-24-4,5 24-2,-2-13-2,2 13-5,0 0-7,0 17 1,0 2-2,2 3 1,0 6 0,1 6 0,2-1 0,-1 3 0,2-3 0,0-3 0,1-3 0,-1-6 1,-1-5-2,-5-16-14,0 0-8,0 0-3,11-13 0,-12-12-1</inkml:trace>
  <inkml:trace contextRef="#ctx0" brushRef="#br0" timeOffset="280">37 185 1,'0'0'14,"-10"-16"-4,10 16-16,0 0-7</inkml:trace>
  <inkml:trace contextRef="#ctx0" brushRef="#br0" timeOffset="430">322 186 27,'7'-24'28,"-6"8"0,-3-4-6,2 20-7,-4-32-2,3 18-4,1 14-9,-12-26 0,3 13 0,0 1 0,-2 4 0,0 1 0,-2 6 0,-1 1 0,2 4 0,-2 4 0,2 4 0,0 4 0,2-1 0,3 8-1,2 5 2,3 6-2,2 3 2,3 3-2,4 2 1,1 2 0,2 9 0,0-8 1,2 1-2,-1-5 2,0 0-2,-1-3 2,-1-2-2,0-4 2,-1-5-2,-3-6 2,1-4-1,-6-17-2,11 19-13,-11-19-9,0 0-2,10-24 0,-11 4 0</inkml:trace>
  <inkml:trace contextRef="#ctx0" brushRef="#br0" timeOffset="841">237 527 25,'-14'-16'28,"14"16"0,-9-14-1,5 2-12,4 12-2,12-16-7,2 8-6,4 0 0,6 0-1,5 4-12,-4-1-8,4 2-5,-2 0 0,-6 1-2</inkml:trace>
  <inkml:trace contextRef="#ctx0" brushRef="#br0" timeOffset="1101">626 384 17,'-13'-11'28,"13"11"0,-9-16 0,6 4-13,3 12-2,3-18-2,-3 18-11,18-18 1,-7 12-1,5 0 0,4 1 0,2 4 0,1 1 0,2 4 0,-3 5 0,-3 6 0,-3 3 0,-5 5-1,-5 3 2,-5 5-2,-5 0 1,-4-1 0,-3-3 0,2-2 0,-2-4 0,2-3 0,2-7 0,7-11 0,0 0 0,0 0 1,0 0-1,16-13 0,-3-3 0,1-5 0,2-3 0,2-7 0,0 1 0,0-2 0,-2 0 0,-2 0 0,-2 6 0,-4 2 0,-2 4 0,-4 5 0,-2 15 0,-7-12-1,-4 14 1,0 6 0,-1 4 0,-1 5 0,1 4 0,0 3 0,2 3 0,3 2 0,3 1 0,3-2 0,2 0 0,6-4 0,4-3 1,4-5-1,8-1-5,-3-15 1,9 7-3,-10-18-15,11 4-7,-13-13 0,7 3 0</inkml:trace>
  <inkml:trace contextRef="#ctx0" brushRef="#br0" timeOffset="1732">1133 299 13,'0'0'28,"-12"0"-1,12 0 1,0 0-17,2-15-10,9 10-1,4-2 1,8 2-1,3-3 0,3 1 0,1 1 0,-1 0 1,-1 1-1,-1 1 0,-4 0 0,-7 5-5,-16-1-11,15-1-9,-15 1 1,0 0-2</inkml:trace>
  <inkml:trace contextRef="#ctx0" brushRef="#br0" timeOffset="1993">1054 507 6,'0'0'27,"-11"14"0,11-14-13,14-3-1,4 0-2,-1-9-2,6 2-8,6-2-1,4-1 0,2-1 0,0 2 0,-2-1 1,-3 2-2,-4 6-2,-7-6-10,-4 9-5,-15 2-4,0 0-2,4-15-2</inkml:trace>
  <inkml:trace contextRef="#ctx0" brushRef="#br0" timeOffset="2273">1223 0 16,'0'0'26,"0"0"1,-17 2-11,16 14-3,-6-2-4,3 12-8,2 10-1,-4 7 0,1 3 0,-1 5-1,0 3 1,-2 2 0,-1 6 0,1-6 0,1-1 0,2-5 0,0-2 0,0-4 0,2-8 0,2-6 0,4-2-8,-1-12-13,-2-16-3,16 5-1,-4-18 0</inkml:trace>
  <inkml:trace contextRef="#ctx0" brushRef="#br0" timeOffset="2644">1489 157 10,'5'-12'27,"-5"12"-2,3-15-9,-3 15-1,0 0-3,0 0-6,0 0-6,-1 27-1,-2-5 2,1 3-2,-1 5 1,3 0 0,3 3 0,2-1 0,6-10 0,2-5 0,2-4 0,1-6 0,3-5 0,-1-4 0,0-8 1,-2-5-1,0-5 0,-2-4 0,-1-2 0,-3-4 0,-2-2 0,-1 7 0,-2 0 0,-2 7 1,0 2-2,-3 16 2,2-21-2,-2 21 1,4 15 0,-1-2 0,2 8 0,2 3-1,0 8 1,2 1 0,-1 12 0,1 1 0,0-7-1,-4 7 2,1 1-2,0 3 2,0 1-1,-2 1 0,2-1 0,0-1 0,0 1 0,0-5 0,-1 1 1,1-3-1,-1-5 1,0 0-1,-2-3 1,-1-2 0,0-3-1,-4-2 1,0-5-2,-3-3 1,-2-3 0,-2-5 0,-3-4 0,-1-2 0,-6-6-1,-3-3 1,-3-4 0,-1-3 0,-4-6 1,-3-5-1,1-4 0,0-6 0,3-5-1,4-3 1,5-3 0,4-3 0,9-3-1,7-1 1,8 2-1,7-1 0,8 5 2,7 2-2,7 3 2,2 5-1,-1 7 0,-4 3-1,-2 11-13,-10 3-11,-8 4 0,-14 4 0</inkml:trace>
</inkml:ink>
</file>

<file path=ppt/ink/ink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1:58.7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79 239 51,'-16'0'26,"16"0"1,-15 4-2,15-4-12,-14 5-14,14-5-1,0 17 1,0-17 0,11 19 0,-11-19 0,26 19 0,-4-12 1,2-2 0,5-5-1,4-2 1,-1-4 0,0-3 1,2-5-1,-5-1 0,-3-6 0,-4-1 0,-2-4 0,-4 0 0,-6-1 0,-2-1 0,-7 2 0,-1 4 0,-6 0 1,-1 3-1,7 19 0,-22-23 0,4 18 0,-1 3 1,-5 8-1,-4 2 0,-1 6 0,-2 1 0,-2 6 0,0 0 0,4 4 0,0 1 0,5 2 0,5 1 0,3 2-1,-2 0 1,10 3 0,0-3 0,3 2 0,3-2-1,6 0 1,2-4 0,2 3 0,7-6-1,-1 0 1,4-4 0,3 3 0,0-6 0,1-2 0,1-1 0,3-4 0,-4-3 0,1-2 0,1-3 0,-3-2 0,2-3 0,-2-4 0,1-3 0,1-2 1,-1-7 0,6 1-19,1 1-7,-2-5-1,4 5 1</inkml:trace>
  <inkml:trace contextRef="#ctx0" brushRef="#br0" timeOffset="701">811 592 58,'-5'19'28,"5"-19"-2,-11 15 0,11-15-21,0 0-6,0 0 1,0 0-1,8-19 1,-8 19-1,8-31 1,-5 9 0,2-2 0,-4-2 0,-1 0 0,2 1 0,-4 2-1,2 3 1,-1 4 0,1 16 0,-4-19 0,4 19 0,0 0-1,0 0 1,0 19 0,0-2-1,0 7 1,0 6 0,0 4 0,-1 4 0,-1 1 0,1 3 0,-1-6 0,0-2 0,1-5 0,1-6 0,0-6 1,1-2-9,-1-15-14,0 0-1,0 0-3,0 0 1</inkml:trace>
  <inkml:trace contextRef="#ctx0" brushRef="#br0" timeOffset="1102">664 841 70,'-15'12'27,"15"-12"-2,-17 26-4,17-26-22,8 17 0,-8-17 0,22 12 0,-4-8 0,6-4 1,2-4-1,8 1 1,-2-2 0,-1-2 0,1 0 1,-3-3-11,2 3-13,-1-2-2,-2-6 1,4-3-3</inkml:trace>
</inkml:ink>
</file>

<file path=ppt/ink/ink5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484 669 23,'0'0'22,"0"0"-2,-11-12-2,11 12-2,-4-16-4,4 16 0,-2-23-1,7 9-8,1-1-2,3 1 0,3-1 0,7 3 0,1 1-1,6 6 0,3 6 0,1 5-1,0 8 0,-1 5 0,-5 9 0,-7 4-1,-5 7 0,-10 4 1,-5 1-1,-8-2 1,-2-2 0,-7-4 1,0-6 0,3-6 0,0-8 0,6-7 2,11-9 0,0 0 0,-4-29 1,17 4-1,4-11 0,8-4 0,-1-6-1,5-3-1,4-2 1,-1 4-1,-2 3 0,-6 7-1,-4 6 0,-7 7-1,-4 8 0,-9 16 0,0 0-1,-23-5 1,6 21 1,-1 4-1,-2 6 1,1 6 1,2 5 0,5 3 0,6 3 0,2-2 0,4-3 1,4-5 0,2-1 0,6-7 1,6-7 0,5-6 0,-2-8 0,2-6-5,-1-3-16,-2-3-4,-4-4-3,-4-1 1</inkml:trace>
  <inkml:trace contextRef="#ctx0" brushRef="#br0" timeOffset="851">243 191 41,'12'-10'27,"-12"10"-2,11-14-5,-11 14-10,-11-5 0,-5 5-7,-8 0-5,-4 3 1,2-1 0,-1 0 1,-3 0 1,1-2-1,4 0 0,3-1 0,9-2 1,13 3-1,-15 3 1,15-3-1,-5 20 1,9 5-1,4 8 0,0 11 1,0 10-1,0 10-1,-1 9 1,-1 7 0,2 3-1,-6-2 1,2-3 0,2-7 0,-2-6 0,7 0 0,-1-8-1,2-8 0,-2-8 0,3-7 1,-2-4-1,-5-3 0,3-5 1,-9-22 1,7 17 0,-7-17 0,0 0 0,14 0 1,-4-4-1,4-1 0,5-2 0,3-2-1,6-1 1,4 1-1,5-2-1,6 5-16,0-2-7,-3-3-3,1-5 1,-4-1-1</inkml:trace>
  <inkml:trace contextRef="#ctx0" brushRef="#br0" timeOffset="1602">1282 370 19,'0'0'27,"-9"-12"-1,9 12 1,0 0-11,-5 12-5,9 4-1,-1 5-10,1 5 0,1 7-1,1 3 1,0 6-1,1 1 1,-1 3 0,0 0 0,1 2 0,-2-3 0,0-1 0,1-3 0,1-2 0,-4-5 0,2-6 0,-2-6 1,1-4-1,-1-6 2,-3-12-1,0 0-3,11 0-12,-11 0-8,7-23-2,-2 9-1,-5-8-2</inkml:trace>
  <inkml:trace contextRef="#ctx0" brushRef="#br0" timeOffset="1952">1359 646 22,'-21'-2'26,"21"2"1,-16-4-1,16 4-12,0 0-1,0 0-2,0 0-9,0 0-1,19-8 0,-1 8 0,5 0-1,5 0 0,5-2 0,5 1 0,4 1 0,3-3 0,2-1 0,-2 0 0,2 0 0,-2-1 0,1 0 0,-5-2 0,0 1 0,-2-1 0,-7 2 0,-3-1 0,-6 1 0,-4 2 0,-6 1 0,-13 2 0,14-4 0,-14 4 0,0 0-1,0 0 1,0 0 0,11-12 0,-11 12-9,0 0-7,7-16-4,-7 16-6,0 0 0,-5-16-1</inkml:trace>
  <inkml:trace contextRef="#ctx0" brushRef="#br0" timeOffset="2343">1994 468 22,'0'0'25,"-11"-10"-4,11 10-1,0 0-4,-7-16-1,7 16-2,0 0-5,11-3-7,-11 3 0,23 12-1,-9-2 0,4 1 0,-1 5 0,1 3 0,-4 2-1,-4 0-1,-4 3 1,-7 0-1,-5 1 0,-8-2 1,-2 1 0,-4-4-1,-1-2 0,0-5-13,0-3-9,10-2-3,-2-12 1,13 4 0</inkml:trace>
  <inkml:trace contextRef="#ctx0" brushRef="#br0" timeOffset="2834">2591 317 27,'8'-14'27,"-8"2"-2,-2-3-4,2 15-5,-16-5-4,4 5-3,-4 3-10,-3 4 0,-2 8 0,3-2 0,-1 7 2,5-4-1,3-1 1,7 5 0,3-6 0,6 2 0,5-1 0,5-1 0,4 1 0,1 1-1,6 1 0,-2 2 1,1 1-2,-1-1 1,-3 5 0,-2-2-1,-5 1 0,-7-1 0,-5 1-1,-8-1 1,-3-1-1,-8-3 1,-2-2-1,-4-5 2,-1 0-1,-1-5 1,0-4 0,3-4 0,1-2 0,4-4 1,1-2 1,5 2-1,3-6-3,6 1-14,2-4-7,9 0-1,-1-8-1</inkml:trace>
  <inkml:trace contextRef="#ctx0" brushRef="#br0" timeOffset="3374">2596 72 48,'0'0'27,"0"0"1,1-16-1,12 8-17,10 3-8,8-1-1,7 0-1,5 0 1,2 0-1,3-1 0,-4 3 0,-4 0 0,-8 2-1,-7 3 1,-7 2-1,-4 5 0,-14-8 0,13 27 0,-10-5 0,2 3 0,-1 3 1,3 6-1,-3 6 1,2-2 0,0 6 0,2-1 0,-5 2 0,3 1 0,2-1 0,-1-1 0,2-2 0,-2 0 0,1-5 0,-4-1-1,3-6 1,-4-2 0,-2-6-1,-2-3 0,-3-4 0,0-3 0,4-12 0,-23 17 0,7-11 0,-5 1 0,-4 0 0,-7-2 1,-3 2 0,-3-3 0,-2-2 1,5 4-8,0-4-15,1-8-4,8-1 1,-2-13-2</inkml:trace>
</inkml:ink>
</file>

<file path=ppt/ink/ink5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326 47 35,'0'0'25,"-6"-21"1,6 21-1,-9-16-12,9 16-11,-14-10-1,3 10-1,-3 3 0,-5 6 0,0 6 0,-2 5 0,-1 5-1,-2 8 1,-1 5-1,0 5 0,2 8 1,4 5-1,-2 5 0,2 3 1,2 4-1,5 2 1,5 3-1,9 0 0,5-2 1,7-5-1,6-6 1,12-6-1,4-7 1,4-10 0,5-8 0,0-7 0,0-10 0,0-6-10,-2-3-12,-8-12-2,-2-3 0,-6-10-1</inkml:trace>
  <inkml:trace contextRef="#ctx0" brushRef="#br0" timeOffset="471">543 319 50,'4'-13'25,"-4"13"0,15-16-3,-3 15-22,7 5 0,4 6 0,4 5 0,4 2-1,2 6 1,2 6 0,1 4 0,-5 2-1,0 0 1,-2-1 0,-7-2 0,1 0 0,-11-4 0,2-7 0,-8-4 1,1-3-1,-7-14 1,-9 17-5,9-17-10,-22-5-10,22 5 1,-25-22-2,15 6 1</inkml:trace>
  <inkml:trace contextRef="#ctx0" brushRef="#br0" timeOffset="761">761 395 39,'-10'-1'24,"-4"-3"1,1 6-2,-1 8-9,-1 6-14,0 5 0,1 4-1,-1 3 0,2 1 1,-1 3-1,3 3 1,1-5-1,5-4 1,2-4 0,4-2 0,4-6-8,-5-14-13,27 16-4,-10-20 1,8-2 0</inkml:trace>
  <inkml:trace contextRef="#ctx0" brushRef="#br0" timeOffset="1092">1026 362 56,'0'0'25,"11"-12"-1,-11 12-7,0 0-17,0 17 0,0-17 0,-3 24 0,3-1 0,0 2-1,3 2 1,0-2 0,4-3 0,4 0-1,2-1 1,5-5 0,1-11 0,0-3 0,2-5 0,-2-5 0,-3-4 0,-3-7 0,-3-3 0,-3-2 1,-3 0-1,-2-1 0,-2 2 0,-1 2 0,0 2 0,1 7 0,0 12 0,0-12 0,0 12 0,0 0 0,7 16 0,-4-3 0,2 11 0,1 4-1,1 6 1,0 1 0,-1 7 0,1 0 0,2 10 0,-1 0-1,0 0 1,0 0 0,-1 3 0,-1 1 0,1-3 0,-4-1 0,1-4 0,-5-4 0,-2-5 0,-1-6 0,-3-7 0,-3-3 0,-4-8 1,-1-3-1,-3-6 0,-3-3 0,-1-6 1,-2-2-1,0-6-1,2-3 1,0-4 0,3-4 0,4-3 0,5-5-1,3-2 1,3-4 0,7 1 0,4-1 0,5 0 0,5 0 0,4 1 0,3 2 0,3 1 0,-2 7 0,1 2 0,-6 2-7,-2 4-14,1 9-4,-11-5 1,3 7-1</inkml:trace>
  <inkml:trace contextRef="#ctx0" brushRef="#br0" timeOffset="1933">1541 464 49,'0'0'25,"3"-17"0,-3 17-8,3-13-11,-3 13-5,0 0-1,10-6-1,-10 6 1,12 0 0,-12 0 0,15 2 0,-15-2 0,15 12 0,-15-12 0,8 13 0,-9-1 0,1-12 0,-13 24 1,3-14-1,-2-4 0,-1 0 1,2-3-1,-1-3-1,12 0 1,-13-13 0,12 0 0,1 13-1,7-24 1,-7 24 0,17-23 0,-6 20 0,-11 3 0,18-8 0,-18 8 0,11 3 0,-11-3 0,1 12 1,-1-12-1,-7 12 1,7-12-1,0 0 0,-12 21-5,12-21-16,0 0-4,0 0 0,4-12 0</inkml:trace>
</inkml:ink>
</file>

<file path=ppt/ink/ink5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7 541 51,'0'0'25,"-9"16"2,9-16-3,1 16-23,-1-16-1,11 14 0,-1-6 0,4-5 0,5-3 0,6-3 0,3-3 0,3-1 1,3-4-1,-1 1 0,-3-5 0,-3 1 0,-3 2 0,-7-6 0,-5 0 0,-4-2 0,-5-2 0,-3 2 0,-4-1 0,-2 1 0,-2 1 0,-1 5 0,-4 2 0,0 2 0,-5 6 0,0 3 0,-3 6 0,-2 5 0,-1 6 0,0 2 0,2 4 0,-1 4 0,3 2-1,3 0 1,6-4 0,3 0 0,4 7 0,5-1 0,4 0 0,2-2 0,5-2 0,2-2 0,3 4 0,2-5-1,3-10 2,2-3-1,5-4 0,1-4 0,3-4 0,0-3 1,0 0-3,-2-2-18,-4-6-6,1 2 1,-8-6-1</inkml:trace>
  <inkml:trace contextRef="#ctx0" brushRef="#br0" timeOffset="711">353 31 51,'0'0'25,"-16"-7"2,16 7-2,-2-12-24,2 12-1,20-9 0,-2 6 0,5 2 0,5 3 0,5 4 0,4 6 0,2 5-1,-2 8 1,1 5 0,-3 8 0,-3 6 0,-4 4-1,-4 4 1,-7 0-1,-6 1 1,-5 5 0,-4-2-1,-6-4 1,-4 1-1,-6-3 1,-3 0 0,0-4 0,-2-2 0,3-8 0,0-6-4,5-6-19,7-4-2,4-20-1,-3 13 1</inkml:trace>
</inkml:ink>
</file>

<file path=ppt/ink/ink5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34 125 31,'0'0'20,"0"0"1,0 0 2,0 0-2,-13-8-3,13 8-3,0 0-5,0 0-5,0 0-3,0 0-2,0 0 0,0 0 0,7-15 1,6 10-1,3-1 0,5-1 0,7 0 0,3 0 0,5-1 0,1-2-1,2 1 1,1 1 0,-3-1 0,-2 1 0,-6 2 0,-3 0 1,-6 2-2,-6 2 1,-14 2 0,14 0 0,-14 0-1,0 0-8,-10 10-14,10-10-4,-20 16-1,6-7-1</inkml:trace>
  <inkml:trace contextRef="#ctx0" brushRef="#br0" timeOffset="431">14 326 41,'0'0'31,"-15"7"0,15-7-3,0 0-14,14 0-3,0-4-3,9 0-5,6-3-3,9 1 0,6-3 0,4-1 0,4 0 0,0 1 0,1-2 0,-3 3 0,-8 2 0,-6-1-2,-3 7-14,-11-1-12,-4 1 0,-4-2-4,-14 2 1</inkml:trace>
</inkml:ink>
</file>

<file path=ppt/ink/ink5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-4 106 20,'0'0'27,"-2"-15"2,2 15-3,12-10-7,5 10-1,-2-8-6,10 8-5,-2-3-3,6 7 0,2 3-2,1 5 0,-3 4-2,2 6 1,-1 3-1,-1 5 0,-2-1 0,-2 2 0,-2-1 0,-2-5 0,-4 1 0,-3-4 1,-4-4-1,-5-4 0,-1 0 0,-4-14 0,-5 18-4,5-18-8,-15 8-10,3-9-6,12 1-3,-19-14-1</inkml:trace>
  <inkml:trace contextRef="#ctx0" brushRef="#br0" timeOffset="341">239 160 36,'-13'3'29,"-2"1"2,-5 4-9,7 15-6,-8-5-2,6 14-5,-5-1-5,-1 6-1,0-2-2,3 2-1,1-4 0,4-1 1,2-5-2,3-7-8,9-3-18,8-5-3,3-8-1,4-8-1</inkml:trace>
  <inkml:trace contextRef="#ctx0" brushRef="#br0" timeOffset="762">577 87 7,'5'-13'23,"-2"-4"0,3-2-4,7 7-1,-3-3-2,7 9-3,-6-1-2,6 12-2,-7 3-1,3 11-2,-6 5-1,0 5-2,-5 3 0,3 7 0,-3-2-2,2 0 1,2-3-2,0-4 1,6-6-1,6-3 0,2-6 0,2-7 1,1-7-1,3-7 0,-3-8 0,0-6 0,-6-5 1,-3-6-1,-4-2 0,-2-3 0,-4 3 0,-2 0 0,-2 4 0,-1 5 0,0 1 0,0 8 0,0 3 0,1 12 0,0 0 0,0 0 0,0 0-1,9 12 1,-4 7 0,0 6 0,2 5-1,0 7 1,2 4 0,-1 6 0,1 2 0,-1 1 0,3 2 0,-2 0 0,0 4 0,2 0 0,-1-2 1,2 4-2,-1 0 2,-1 3-2,-1-1 1,2 1 0,-2-2 0,-2-2 0,0-1 0,-2-4 1,-2-6-2,-1-4 2,-2-4-1,-4-6 0,-2-5 0,-3-7 0,-3-6 0,-2-3 0,-3-6 0,-3-5 0,-3-4 1,-1-4-1,-1-4 0,-2-2 0,1-5 0,-2-2 0,1-3 0,-1-5 0,2-3 0,1-3 0,2-5 0,3-2 0,4-4 0,3-2 0,6 3 0,4 1 0,6 3 0,6 3-1,5 3 2,5-1-1,5 4 0,5 0 0,2 2 0,0-1 0,5 4-5,-9-3-17,5 3-9,-6 6-1,-2 0 1</inkml:trace>
  <inkml:trace contextRef="#ctx0" brushRef="#br0" timeOffset="1953">1391 163 15,'0'0'29,"-9"-17"0,9 17-1,1-14-7,-3 3-3,2 11-3,9-14-8,-9 14-2,15-12-1,-15 12-2,19-8-2,-9 7 0,1 4 0,-11-3 0,15 12 0,-15-12 0,10 20-1,-8-7 1,-2 0 0,-5 2 0,5-15 0,-15 21-1,15-21 1,-22 12 0,9-8 0,0-4 0,1-4 0,1-1 0,11 5 1,-16-18-1,16 18 0,-4-24 1,4 10-1,4-1 0,2 2 0,4 0 0,0 2 0,2 4 0,1 2 0,1 2 0,-2 6 0,1 1 0,-2 5 0,-3 3 0,-2 3-1,-3 1 1,-3 0-1,-3 0 1,-4 0 0,-3-2 0,0-3-1,-3-2 1,0-5 0,-1-2 0,3-2 0,-2-3 0,13 3 1,-18-15-1,11 3 0,4 0 1,3-1-1,2 0 0,4-3 1,-6 16-1,19-21 0,-8 13 0,2 4 0,-1 4 0,-1 5 0,-11-5-1,14 19 1,-11-8 0,-4 3-1,-5 0 1,-2 1 0,-3-3-1,-2 0 1,0-4 0,1-4 0,0-3 1,1-1-1,11 0 1,-15-5-1,15 5-6,-3-12-19,3 12-5,0 0-2,18-17 0</inkml:trace>
</inkml:ink>
</file>

<file path=ppt/ink/ink5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353 117 44,'0'0'22,"0"0"1,0 0-2,0 0-3,-16 0-4,-2 0-2,0 8-4,-7-4-5,-4 3-3,-5-2 0,-1 1 0,-1-1 0,5-4 0,2 2 0,4-3 1,5 0-1,4-2 0,6 1 0,10 1 0,0 0 1,0 0-1,0 0 0,-10-3 0,10 3 0,-2 18-1,1-1 1,0 7 0,1 7-1,2 5 2,2 11-2,2 9 1,1 3 0,1 5 0,2 3 0,1 2 0,-1 2 0,1 0 0,-2-5 0,0-4 0,-1-5 0,2-6 0,-3-7 0,1-7 1,-1-9-2,-2-6 2,1-6-1,-6-16 0,7 17 1,-7-17-1,0 0 1,0 0-1,0 0 0,15-10 0,-15 10 0,15-12 0,-2 5 0,1 0 0,6 2 0,3-1 0,4 2 0,2 0 0,1 1 2,1-1-2,1 3 0,0-1 0,-5 0 0,-4 0 1,-2 1-1,-7-5-15,0 4-11,-14 2-2,15-12-1,-15 12-1</inkml:trace>
  <inkml:trace contextRef="#ctx0" brushRef="#br0" timeOffset="1001">598 589 59,'-10'-15'24,"10"15"0,-7-13-2,7 13-4,-5-15-5,5 15-5,-4-14-5,4 14-3,6-12 0,-6 12 0,16-13 0,-1 8 0,4-7 1,2 9-1,3 3 0,1 3 0,-2 3 0,0 6-1,-4 4 1,-7 4 0,-4 10 0,-6-2 0,-7 1-1,-4 3 1,-4-1 0,-3 0 0,-3-5 0,2-2 0,2-4 0,1-6 0,2-3 0,12-11 0,-13 1 1,13-1-1,3-20 0,3 6 0,5-5 0,3-2 1,3-3-1,4-1 0,5 0 0,-1 0 0,3 0 0,-1 1 0,-2 1 0,-2 3 0,-4-5 0,-5 9 0,-3-4 0,-11 20 0,6-21 0,-6 21-1,-13-5 1,13 5 0,-22 10-1,9-5 1,0 9-2,0-4 2,1 10 0,0-4 0,3 2-1,1 5 1,2-1 0,2 2 0,4 1 0,5 0 0,2-2 1,2-1-1,4-2 0,2-4 0,1-3 2,3-4-2,-1-4 1,7 2-20,-8-8-7,3-3-2,-4-6-1,1 0 0</inkml:trace>
  <inkml:trace contextRef="#ctx0" brushRef="#br0" timeOffset="2053">1180 384 56,'0'0'31,"-3"-14"-1,3 14-8,0 0-8,-2 13-3,2-13-8,2 25-3,1-1 0,1 3-1,0 4 1,0 3 0,-1 2 0,1 2 0,0 6 0,-1-9 0,0 1 0,-1-2 0,0-5 0,1-4 0,-1-4 0,0-5 0,-2-16 1,3 20-1,-3-20 0,0 0 0,0 0-14,0 0-11,12-20-3,-7 6-3,-2-3 1</inkml:trace>
  <inkml:trace contextRef="#ctx0" brushRef="#br0" timeOffset="2434">1206 583 53,'-17'-6'29,"17"6"2,0 0-9,-13-9-7,13 9-3,0 0-9,0 0-2,18-4-1,-6 2 0,5 1 0,3 0 0,5 1 0,5-3 0,4 2 0,3-2 0,2 0 0,3-1 0,-1 2 1,-2-2-1,1-1 0,-3-1 0,-3 1 0,-6-7 0,5 6 0,-3-6 1,0-2-1,-4 3 0,0-1 0,-2 2 0,1 0 0,-2 10 0,-7-8-1,-3 8 1,-3 0 0,-10 0 0,13 0 0,-13 0 0,0 0 0,0 0 0,0 0-1,0 0-11,0 0-9,0 0-5,0 0-1,-12 5-1</inkml:trace>
  <inkml:trace contextRef="#ctx0" brushRef="#br0" timeOffset="2864">1847 393 31,'0'0'29,"-11"-14"2,11 14-7,0 0-3,0-12-4,0 12-6,16 3-7,-4 2-4,1 1 0,-1 4 0,2-4-1,-2 11 1,-3 3 0,-4 0 0,-5 3 0,-6-2-1,-4 1 2,-4 1-2,-3 0 2,1-10-5,1 2-18,0-6-5,2-2 0,13-7-2</inkml:trace>
  <inkml:trace contextRef="#ctx0" brushRef="#br0" timeOffset="3305">2332 297 33,'-4'-20'30,"4"20"-1,-12-12-6,-5 6-3,6 8-5,-10-2-4,3 7-7,0 1-3,0 2 0,3 2-1,5 2 0,4-1 0,4 1 0,6-1 0,4 1 1,6-1-1,4-1 0,2-3 0,1 8 0,-1 2 0,1 0 0,-2 1 0,-3 0 0,-4 1 0,-4-1-1,-7 2 2,-4-6-2,-8-3 1,-4-2 0,-4-2 0,-3-2 0,-1-2 0,-2-2 0,3-5 0,1 1 1,2-4-1,4-2 0,15 7-8,-19-16-14,19 16-6,-3-25-1,5 9-1</inkml:trace>
  <inkml:trace contextRef="#ctx0" brushRef="#br0" timeOffset="3785">2151 79 70,'0'0'31,"-8"-20"-1,13 5-6,12 9-15,5-2-6,8 2-3,7 2 0,5 0 0,4 0 1,3 3-2,-4-1 1,-4 1 0,-6 1 0,-6 1 0,-8 1 0,-5 0-1,-16-2 1,12 16 0,-9-3-1,-2 3 1,2 7 0,-1 3 0,2 4-1,-1 5 1,3 2 0,0 1 1,-1 0-2,1-2 2,-1 6-1,-2-1 0,1-1 0,-2-2 0,-1-3 0,1 1 0,-1-3 0,-1-1 0,1-8 0,-1-3 0,1-3 0,0-3 0,-1-3 0,0-12 0,0 17 0,0-17 0,-4 12 0,4-12 0,-11 10-1,1-6 1,-3 3 1,-6-1-1,-4 1 0,-1-2 0,-4 0 0,-5-3-11,7 0-14,-2-2-2,3-2-2,5-4 1</inkml:trace>
  <inkml:trace contextRef="#ctx0" brushRef="#br0" timeOffset="4757">3086 379 31,'0'0'30,"-12"2"1,12-2-3,0 0-8,0 0-5,0 0-6,0 0-7,0 0-2,16 15 0,-5-11 0,3 0 0,3-3 0,5 1 0,3-4 1,1 0-1,2-4 0,0-2 0,-1-1 0,-3-5 0,-3-2 0,-6-4 0,-3 0 0,-3-1 0,-2 0 0,-3 1 0,-4 0 0,-3 3-1,-1 4 1,4 13 0,-15-20-1,2 16 1,-3 2 0,-4 3-1,-1 2 1,-2 4 0,-1 3-1,-1 3 1,-1 1 0,1 5 0,4 1 0,0 1 0,2 3 0,3-1 0,3 2 0,4 4 0,3 1 0,4-1 0,4-2 0,4 1 1,3-3-1,4-1 0,2-2 0,4-7 1,3-2-1,3-5 0,2-3 0,3-2 0,2-4 0,0-3 1,2-3-1,0-2 1,-4-2 0,-1 5-25,-6-4-2,-6 4-2,-6-1-1</inkml:trace>
</inkml:ink>
</file>

<file path=ppt/ink/ink5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391 354 39,'12'-25'27,"-12"25"0,10-17-9,-10 17-5,1-13-4,-1 13-6,-14-3-1,-2 7 0,-4 3-1,-6-1 1,-5 2 0,-3 1-1,-2-1-1,-2-2 1,-3-2-1,7-2 0,2-3-1,8 0 0,3-3 0,-1 0 0,9 0 0,0 1 0,13 3-1,0 0 1,0 0 0,0 0 1,2 17-1,7 5 1,-3 8-1,3 7 1,-10 11 0,5 8 0,-5 6 0,5 6 0,5 4 0,-4 1-1,-1 0 2,3-3-2,7-2 1,-7-7 0,8-7 0,-8-11 0,-1-5 0,1-7 0,-2-10 0,-3-4 0,-2-17 0,6 12-1,-6-12 1,0 0 0,10 1-1,-10-1 1,19-10-1,-4 3 1,5 3 0,3 4 0,4-4 0,3 4 0,4-4 0,1 4 0,-2-3 0,0 2 0,-3-1 1,-2 2-14,-1 0-13,-7-8-1,-3 2 0,-9-8 0</inkml:trace>
  <inkml:trace contextRef="#ctx0" brushRef="#br0" timeOffset="782">759 735 18,'-19'-10'27,"19"10"0,-14-16 0,3 2-10,11 14-6,-6-22-4,6 22-7,9-20-1,2 11 1,6 2 0,4 2-1,3 3 1,3 5 0,1 5 0,0 5 0,-5 7-1,-3 5 1,-8 6 0,-3 4 1,-11 4-1,-5 0 0,-5 1 0,-5-5 0,-1-3 0,-2-6 0,3-8 0,0-6 0,6-9 0,11-3 0,-9-18 0,13 1 0,6-7 0,7-5 0,5-3 0,5-4 0,2 1 1,4-3-2,0 0 2,-1 2-2,-4 0 2,-3 7-1,-8 4 0,-5 4 0,-6 3 0,-6 18 0,-10-14 0,-4 14 0,-3 4 0,-3 6 1,-1 5-2,-1 4 1,1 4 0,3 5 0,1 4-1,6 1 1,5 2 0,4-1 0,6 0-1,6-3 1,6-3 0,4-4 0,2-5 0,3-5 0,3-3 1,0-4-1,2-5-16,-2-3-10,-6-10-2,3 2 1,-7-8-1</inkml:trace>
  <inkml:trace contextRef="#ctx0" brushRef="#br0" timeOffset="1563">1568 348 35,'0'0'27,"-2"-19"1,2 19-6,0 0-9,0 0-5,0 0-8,-10 7 0,10 9 0,0 8 0,2 5-1,2 5 1,-1 5-1,3 1 2,0 3-2,1 0 1,1 2 0,0-2 0,0-2 0,2-2-1,-3-1 2,1-4-2,-4-5 2,1-3-1,-2-8 0,0-5 0,-3-13 1,0 0-1,0 0-10,8-18-14,-3 1-4,-4-13 1,3 4 0</inkml:trace>
  <inkml:trace contextRef="#ctx0" brushRef="#br0" timeOffset="1933">1640 633 30,'0'0'28,"-17"-4"0,17 4-1,0 0-11,-10-9-9,10 9-7,0 0 0,16-7 0,-5 6-1,5 0 1,4-1 0,6 1 0,3 0 0,2-1 0,5 0 0,2-1 0,3 0 0,-1-1 0,2 0 0,-3-1 0,0 0 0,1-2 0,-3 2 0,-5-2 0,0 2 0,-3-1 0,-5 1 0,-2 1 0,-2 0 0,-2 2 0,-7-1 0,3 2 1,-14 1-1,16-4 0,-16 4 0,11-2 1,-11 2-1,0 0 0,0 0 0,5-16 0,-5 16 0,0 0 0,-5-12 0,5 12 0,-7-12 0,7 12 0,-9-11 0,9 11 0,-14-12 0,14 12 0,-15-14 0,15 14 1,-13-13-1,13 13 0,-14-5 0,14 5 0,0 0 0,0 0 0,0 0 0,0 0 0,0 0 0,-7-12 0,7 12 0,0 0 0,0 0 0,-13 0-1,13 0 1,0 0 0,-12-2 0,12 2 0,0 0 0,0 0 0,0 0 0,0 0 0,0 0 0,18-5 0,-18 5 0,21 8 0,-10-5-1,3 5 1,-1 6 0,0 1 0,-3 1 0,0 1-1,-4 2 1,-4-1 0,-4 7 0,-4-3-1,-5-4 2,-5 1-1,1-2 0,-5-1 0,2-1 0,1-5 1,8 2-12,9-12-14,-14 6-3,14-6 0,7-15 0</inkml:trace>
  <inkml:trace contextRef="#ctx0" brushRef="#br0" timeOffset="2945">2911 316 39,'0'0'25,"13"-19"-2,-13 19-3,5-17-6,-5 17-5,0 0-4,-21-11-5,3 11 0,-1 3 0,-5 2-1,-1 3 1,0 3 0,1 2 0,3 2 0,4 1 0,6 0 0,8 1-1,4-2 1,7 3 0,5 2 0,4 0 0,4 1 0,4 0-1,-2-1 2,0 2-2,-2 1 1,-2-1 0,-3-4 0,-3 0 0,-4-1 0,-2-3 0,-4 2 0,-3-1 0,-5 0 1,-7-2-1,-3 0 0,-6-2 1,-5-1-1,-3-2 0,-3-4 0,0-2 0,2-4 0,2-2 0,3-2 0,4-4 0,7 0 1,5-5-3,9 2-16,0 13-8,12-29-2,3 13 0</inkml:trace>
  <inkml:trace contextRef="#ctx0" brushRef="#br0" timeOffset="3515">3026 54 59,'2'-19'28,"-2"19"-1,10-15-6,2 10-21,5-2 0,8 6 0,4-2 0,7 0 0,2 2 0,3 1 0,-1 1 0,-2 1-1,-6 0 1,-5 0 0,-7 3 0,-6 3-1,-14-8 1,15 24 0,-14-6 0,0 4-1,0 5 1,0 5 0,-1 2 0,3 3 0,-1 1 0,2 1 0,0-1 1,0 3-1,0 0-1,1-2 2,1 1-2,-2-2 2,0-2-2,1 0 2,-2-2-2,2-4 1,-2-5 0,-1-1 0,0-6 0,0 0 0,-2-5 0,0-13 0,-5 20 0,5-20 1,-11 13-1,0-5 0,-4-1 0,-5 1 0,-3 2 0,-4 0 0,-3 1 1,-5-1-1,-1 0 0,-1-3 0,5 1 1,1-1-15,5-3-12,-1-7-2,7 3 0,0-4 0</inkml:trace>
</inkml:ink>
</file>

<file path=ppt/ink/ink5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340 52 31,'-4'-13'26,"4"13"2,-3-20-10,1 8-7,2 12-1,0 0-6,-16-7-5,4 15 0,-5 5 1,-4 10-1,-4 6 0,-3 9 1,-5 7 1,1 8-1,-2 6 0,4 4 0,4 3 0,2 4 0,8 1 0,3 0 1,10-2-1,6-1 0,11-2 0,7-4 1,6-3-1,9-6 0,2-6 1,3-6-1,-1-6 0,1-6 0,-10-10-7,4-5-13,-2-6-5,-7-12 0,1-2-2</inkml:trace>
  <inkml:trace contextRef="#ctx0" brushRef="#br0" timeOffset="461">615 685 43,'-11'15'26,"11"-15"2,0 0-4,11 13-20,1-2-4,8-9 1,4-8-1,3 2 1,6-6-1,2-4 0,0-5 1,-1-2-2,-4-5 2,-3-2-2,-6 3 1,-5-7 0,-9 0-1,-4 4 1,-5 0 0,-5 3-1,-4 5 1,-6 5-1,-4 9 1,-4 6 0,-5 5-1,-3 7 1,-1 5 0,-1 6 0,3 4 0,2 1 0,4 3 1,4 5-1,9 2 0,5 0 0,8 1 0,6-3 1,4 0-2,8-3 2,5-3-1,6-9 0,0-6 0,3-5 0,-1-6 1,1-5-1,1-6-1,2-2-16,-3 0-6,-4-7-2,1 4 0</inkml:trace>
  <inkml:trace contextRef="#ctx0" brushRef="#br0" timeOffset="982">1089 804 36,'0'0'27,"-10"6"0,10-6-10,0 0-8,0 0-1,0-13-5,0 13-3,3-17 0,7 3 0,-6-4 0,6-6 0,-7 1 0,-1 2-1,1-1 2,-1 4-2,-1 0 1,-8 5 0,7 13 0,0 0-1,0 0 1,0 0 0,0 0 0,-2 25 0,1-3-1,10 3 1,-10 3 0,11 3 0,-4-1-1,7 0 1,-6 2 0,-2-7 0,5-2 0,-6-3 0,6-6 0,-7-2 1,-3-12-6,0 0-12,10 16-8,-10-16-1,0 0 1</inkml:trace>
  <inkml:trace contextRef="#ctx0" brushRef="#br0" timeOffset="1372">1024 1017 21,'0'0'26,"-15"11"0,15-11 0,0 0-14,0 0-4,14 5-2,1-8-5,6 1-1,4-4 0,5 0 0,2-4 0,3 1 0,1 0-8,-1-1-11,-7-2-6,-3 3 1,-6-4-2</inkml:trace>
</inkml:ink>
</file>

<file path=ppt/ink/ink5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15 486 13,'0'0'27,"0"0"-2,-12 10 2,12-10-11,0 0-9,12 8-1,0-3-2,4-6-3,3 2-1,2-2 1,2-5-1,3 1 0,1-7 0,-1 1 0,-2-7 0,-2 0-1,-4-7 1,-4 0 0,-4-3 0,-5 1-1,-5 0 1,-5 3 0,-4 3 0,-4 2-1,-3 5 1,-3 6 0,-3 2-1,-3 5 1,0 6 0,0 5 0,1 4 0,0 6-1,3 4 1,3 6 0,3 2 1,5-2-1,5 6 0,3 0 1,6 2-2,4-5 2,5-1-1,4-4 0,5-4 0,4-1 1,1-6-2,1-8 2,-1-2-1,0-4 0,-2-6 1,0-1-3,-4-4-14,-2-3-7,0 2-2,-5-4 0</inkml:trace>
  <inkml:trace contextRef="#ctx0" brushRef="#br0" timeOffset="541">448 653 35,'0'0'27,"-14"-4"-1,14 4-3,-8-15-16,8 15-1,1-24-5,4 12-1,4-1 1,4 2-1,3-1 0,3 3 0,2 1 1,0 4-2,-1 11 1,-2-1 0,-1 6 0,-7 3-1,-3 5 1,-6 1-1,-7 6 1,-5 0-1,-7-1 1,-4 2 0,-4-2-1,2-2 1,-2-3 0,5-2 0,4-6 0,4-1 0,13-12 1,-8 15-1,8-15 1,17 2-1,0-4 1,6-2-1,5-2 1,5 0-1,3-4 0,1-2 0,-1 0 0,2 3-12,-7-2-11,-5-2-2,-4 1 1,-8-7-1</inkml:trace>
  <inkml:trace contextRef="#ctx0" brushRef="#br0" timeOffset="1011">514 54 40,'-7'-26'27,"13"10"1,6 2-2,8 10-19,12 12-7,8 11 0,8 9 0,1 12-1,2 8 1,-5 9-1,-7 6 1,-8 4 0,-13 2-1,-10 0 0,-15 1 1,-9-2-1,-10-2 0,-4 2 1,-4-5 0,2-6 0,0-6-12,8-10-11,12-10-1,6-19-1,6-12 0</inkml:trace>
</inkml:ink>
</file>

<file path=ppt/ink/ink5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-1 902 31,'-10'-4'26,"10"4"0,0 0 0,0 0-15,0 0-4,0 0-6,0 0-1,16-10 0,-2 8 0,4-1 1,6 0-1,4-1 0,4 2-1,3-2 1,0 1 0,-2 2 0,-1 0 0,-3 1 0,-7 0 0,-4 1 0,-5 3-10,-13-4-9,0 0-8,-4 18 1,-11-11 0</inkml:trace>
  <inkml:trace contextRef="#ctx0" brushRef="#br0" timeOffset="271">48 1056 20,'-12'16'26,"-4"-7"0,16-9 0,-11 16-14,11-16-3,0 0-3,15-3-6,1 2 1,9-4 0,5-5-1,6 5 0,5-4 1,0 2-2,-3-2-10,1 3-12,-4 0-3,-8-5 1,1 8 0</inkml:trace>
  <inkml:trace contextRef="#ctx0" brushRef="#br0" timeOffset="1012">1327 502 19,'9'-18'27,"1"3"0,-6 0-2,-7 2-11,3 13-4,-14-9-4,-1 9-6,-8 4-1,-6 3 0,-5 0 1,-3 4 0,-2 0-1,-2-2 1,5 0 0,-1-2 0,8-3 1,3-1-2,8-2 2,3-2-1,15 1 0,-18-2 1,18 2-1,0 0 0,7 20 1,2-1-1,-3 9 0,6 9 1,-4 9-2,5 6 2,-2 6-1,-1 1 0,-1 8 0,-1 2-1,0-1 1,1-2 0,1 0 0,1-3 0,0-2 0,1-1-1,2-12 1,-1-6 1,1-6-1,-2-8 0,-1-7 1,-3-6-1,-8-15 1,13 10-1,-13-10 1,13-5-1,-13 5 0,21-15 0,-6 6 0,3 0 0,7 1 0,2 1 0,2 2 0,1 1 0,-1 3-1,0-2 1,-1 3 0,-3-1 0,-3 1-16,-5-3-8,-4-6-2,-2-3 1,-7-8-2</inkml:trace>
  <inkml:trace contextRef="#ctx0" brushRef="#br0" timeOffset="1793">1477 896 24,'0'0'26,"-12"-13"-3,12 13-4,-9-13-4,9 13-4,-6-13-1,6 13-9,0-12 0,0 12 0,10-12-1,1 4 1,5 2-1,3 2 0,4 2 1,4 3-1,-2 4-1,2 6 1,-1 4 0,-3 5 0,-5 3-1,-7 5 1,-6-2-1,-10 5 0,-2 1 0,-8-3 0,-2-2 0,-2-3 1,0-4-1,3-7 1,2 3 0,14-16 1,-14 3-1,14-3 1,5-22 0,3 1-1,4 1 1,4-2-1,4-4 1,2-3-1,1-1 1,3-2-1,-3 5 0,-1 3 0,-2-2 0,-6 2-1,-5 4 1,-2 6-1,-7 14 1,0 0-1,-11-10 0,-1 18 1,-1 4-1,-1 5 1,-2 3 0,2 4 0,1 4 1,5 1-1,4-5-1,2 7 2,6-1-2,1-1 2,8-2-1,2-3 0,4-4-1,0-6 2,2 5-1,1-12 0,-4-6-9,3-1-14,-2-3-1,-3-6-1,2-3-1</inkml:trace>
  <inkml:trace contextRef="#ctx0" brushRef="#br0" timeOffset="2594">2125 604 32,'7'-21'26,"-7"21"2,0 0-9,0 0-8,0 0 0,11 6-7,-5 12-4,-2 6 0,2 7 0,0 4-1,1 4 1,1 5 0,-1 1 0,1 1-1,1-7 1,0 3 0,0-2-1,-1-2 1,2-4 0,-3-4-1,0-3 1,-3-9 0,0 2 0,-4-20 0,2 17 0,-2-17 0,0 0 0,0 0 0,2-13-10,-2 13-9,6-18-6,-5 3 0,3 2 0</inkml:trace>
  <inkml:trace contextRef="#ctx0" brushRef="#br0" timeOffset="3014">2198 865 38,'0'0'25,"0"0"3,-13-14-11,13 14-6,0 0-2,0 0-8,0 0 0,0 0-1,0 0 1,0 0 0,12-5-1,-12 5 0,23 0 0,-6 0 0,5-1 0,5-1 0,5 0 0,4-1 0,2 0 0,3-1 0,1 2-1,0-4 1,2 2 0,-3 0 0,-3 0 0,-2 0 0,-4 1 0,-4-1 0,-4 0 0,-4 0 0,-5 0 0,-3 1 0,-12 3 0,14-7 0,-14 7 0,0 0-1,0 0 1,0 0-1,0 0-4,0 0-10,0 0-7,0 0-6,-14-6 2,14 6 0</inkml:trace>
  <inkml:trace contextRef="#ctx0" brushRef="#br0" timeOffset="3425">2709 677 27,'-19'-18'25,"19"18"1,0 0-4,-8-16-10,8 16-4,17 0-1,-2 5-7,5 3 1,2 5-1,1 3 0,1 6 0,-3 0 0,-2 6-1,-7 1 1,-9 3-1,-6-1 1,-8-1-1,-4-3 1,-5-1-1,-1 1 1,-2-9-1,4 1-8,2-7-13,2-9-4,15-3 0,-14-6 0</inkml:trace>
  <inkml:trace contextRef="#ctx0" brushRef="#br0" timeOffset="3906">3267 506 44,'0'-13'24,"-2"1"-3,2 12-4,-15-17-5,2 15-3,-1 2-10,-5 6 0,-2 3 1,0 4 0,1 2 0,2 5 0,5 1 0,6 0 1,4 1-1,5-1 1,8-1-1,7-2 1,4 3-1,4-3 0,1 2 1,-1 0-2,-1-1 1,-3 3 0,-7-1 0,-4 0-1,-5 0 1,-7-1-1,-4-2 1,-6-3-1,-2 0 1,-5-3 0,0-3 0,-3-2 0,-2-4-1,1-2 1,1-4 0,3-1 1,3-1-1,4-4-1,12 9-12,-8-18-9,8 4-2,7 1 0,4-11 0</inkml:trace>
  <inkml:trace contextRef="#ctx0" brushRef="#br0" timeOffset="4406">3131 269 41,'-15'-4'26,"15"4"2,-7-16-3,7 16-19,29-20-5,2 3 0,9 5 0,8-3 0,3 3 0,1-2 0,-2 11 0,-7-8-2,-6 11 1,-9 12 0,-11 0-1,-5 7-1,-8 2 1,-1 8 0,-2 2 0,1 7 1,2 2-1,0 1 1,4 0 0,1 6 0,3-1 0,0 3 0,3-1 0,-1-2 0,3 0 0,-2-5 0,-1-4 0,-2-4 0,0-5 0,-4-7 0,-1-2-1,-2-7 1,-5-12 0,2 16 0,-2-16-1,0 0 1,0 0 0,-8 13-1,8-13 1,-22 11 0,3-2-1,-5-3 1,-8 8 0,-3 2 0,-3-4 0,-2 4 0,4-9 0,4 5-2,4-8-18,7 3-4,21-7 0,-13-15 0</inkml:trace>
  <inkml:trace contextRef="#ctx0" brushRef="#br0" timeOffset="5128">3810 521 25,'0'0'26,"0"0"0,12 0-1,-12 0-12,0 0-4,15 5-4,-4-4-5,5-1 0,1-2 0,5-2 0,1-1 0,4-3 0,0-3 0,-1-1 0,-4-4 0,-4-1 0,-1-4-1,-6-3 1,-4-3 0,-4 1-1,-6-1 1,-2-5-1,-6 11 0,-3-3 1,-5 12-1,-5 6 0,-4 6 1,1 4-1,-1 5 1,1 12 0,3-1 0,3 12 0,4 0 0,7 3 1,7 7-1,3 1 0,4 5 0,5-1 1,6-1-1,2-2 1,5-6-1,3-3 0,-1-7 0,3-7 0,-1-6 1,0-7-1,-2-4 0,-3-7 0,1-1-15,-2-4-8,-2-7-1,3 2 0,-2-3 0</inkml:trace>
  <inkml:trace contextRef="#ctx0" brushRef="#br0" timeOffset="5618">4291 711 26,'1'12'25,"-1"-12"0,0 0 1,0 0-11,0 0-12,0 0-3,0 0 1,0 0-1,8-20 0,-3 5 0,-1-2 0,-1-6 0,2-1 1,-2-1-1,1 0-1,-3 2 1,-1 3 0,-1 3 0,-1 5 0,2 12-1,0 0 1,0 0 0,0 0 0,-3 20 0,4-1 0,1 5 0,3 2 0,-1 5 0,1-1 0,1 1 0,0-2 0,-1-3 0,-2-2 0,1-2 0,-1-6 0,0-2-4,-3-14-9,-2 17-8,2-17-4,-5 15 1,5-15-1</inkml:trace>
  <inkml:trace contextRef="#ctx0" brushRef="#br0" timeOffset="5999">4230 924 33,'0'0'25,"-15"8"-1,15-8-3,0 0-14,0 0-1,0 0-2,0 0-3,0 0-1,24 6 1,-3-9-1,5-2 1,8-1-1,2 0 0,4-1 0,1 0 0,-5 1 0,-4 0 0,-5 1-1,-6 2-15,-3 5-10,-18-2 1,12-7-1</inkml:trace>
  <inkml:trace contextRef="#ctx0" brushRef="#br0" timeOffset="7241">758 291 9,'0'0'24,"9"-16"-3,-9 16-4,0 0-2,9-12-4,-9 12-2,0 0-2,-10 6-3,10-6-5,-22 17 1,6-2-1,-3 4 1,-4 7 0,-2 7 0,0 7 0,-2 9 0,2 6 0,3 8 0,4 5 0,4 3 0,5 0 1,6 4-1,4 0-1,8-3 2,5-1-1,6-3 0,6-3 0,3 0 0,7 0 0,4-10 0,0-4 0,6-2 0,0-7 1,-2-4-1,-3-7 0,-3-5 0,-6-4 0,-4-5-1,-4-5-15,-9-6-7,-4-1-1,-11-5 0</inkml:trace>
  <inkml:trace contextRef="#ctx0" brushRef="#br0" timeOffset="11687">4205 55 20,'0'0'24,"-8"-15"1,8 15-5,-7-12-5,7 12-6,0 0-1,-8-15-3,8 15-4,0 0-1,10-11 0,-10 11 0,20-3 0,-3 2 1,7 2-2,4 2 1,3 2 0,3 5 0,3 1 0,2 4 0,0 5 0,-4 5-2,1-2 2,-2 10-2,0 5 1,-5 5 0,0 3 0,-5 5 0,0 2 0,0 4 0,-5 9 1,-3-5 0,-3 0 0,-1 2 0,-4-5 0,-1-1-1,-1-4 2,-3-4-1,-1-9-1,-2-1 1,-1-5-1,-1-5 1,0-6-1,-1-4 1,0-5-1,3-14 2,-5 16-2,5-16-6,0 0-12,-2-12-5,5 0 1,-3-12-2</inkml:trace>
</inkml:ink>
</file>

<file path=ppt/ink/ink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0.33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160 437 54,'-26'12'27,"10"3"0,-2-8-1,18-7-19,-14 12-7,14-12-1,21 5 0,-3-8 0,6-4 1,5-7 0,3-3 0,4-5 0,1-6 0,-5-4 0,-1-4 0,-7-6 0,-5-2 1,-8-4-2,-6 7 2,-6 3-2,-6 4 2,-4 4-2,-4 5 1,-4 7 0,-4 12 0,-1 6 0,-3 1 0,-4-1 0,1 7 0,-1 14 0,-1 3-1,1 5 2,2 5-2,3 7 1,5 2 0,3 11 0,5-1 0,4-2 0,2 1 0,9-3-1,1 1 1,8-2 0,1-3 0,7-2 0,2-9 0,3-5 0,5-5 0,0-5 0,2-9 0,1-6 0,1-8 0,-4-6 1,1-7-4,1-2-19,0 0-1,-7-3-2,0 3 0</inkml:trace>
  <inkml:trace contextRef="#ctx0" brushRef="#br0" timeOffset="541">657 655 54,'0'0'26,"-18"8"1,18-8-1,-19-10-15,19 10-12,5-17 1,-5 17-1,24-23 1,-8 10 0,4 1-1,-1 1 1,2 3 0,-2 4 0,-3 10 0,-1 2 0,-4 9 0,-6 7 0,-5 4 0,-5 6 0,-6 2 0,-4-2 0,-2 1 0,-4-4 0,0-4 0,0-3 0,3-5-1,3-5 1,15-14 0,-17 20 0,17-20-1,0 0 1,13 16 0,3-16 0,6 0-1,6-2 1,7-1 0,4-3 0,6 1 0,2 2 1,5-1-17,-6-1-8,-2-3-1,1-4 0,-6-9-1</inkml:trace>
</inkml:ink>
</file>

<file path=ppt/ink/ink5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216 323 33,'6'-13'25,"-6"13"-1,10-16-5,-10 16-9,0 0-2,-16-15-2,16 15-7,-21 6 0,7 2 1,-4 4 0,1 5-1,1 7 1,-3 5 0,-1 7 0,1 5 0,0 6 0,1 3 0,5 3 0,1 4-1,5-1 0,3 1 1,7-1-1,4 1 1,3-1-1,6 1 0,3-2 1,4-4 0,1 3 0,5-7 0,2 1 0,-1-7 0,1-3 0,-2-6 0,-3-6 0,0-6 0,-4-7 0,-3-5 0,-7-5 1,-1-4-18,-11 1-6,13-20-1,-13-3-1</inkml:trace>
  <inkml:trace contextRef="#ctx0" brushRef="#br0" timeOffset="701">655 727 16,'0'0'25,"-13"-11"-1,13 11 1,-14-13-10,14 13-7,0 0-2,-5-13 0,5 13-6,0 0 1,15-13-1,-5 9 0,5 1 1,5 2-1,2 1 0,3 2 0,-1 4 0,0 3 0,0 0-1,-5 6 1,-3 9-2,-9 4 1,-5 2 0,-6 3 0,-6 1 0,-4-1-1,-1 1 2,-4-2-1,2-10 1,2-7 0,3-3 0,0-5 0,12-7 0,0 0 0,0 0 0,-3-21 1,10 4-1,5-2 0,2-4 1,4-6-1,4-3 1,1 2 0,4-1 0,0 1 0,0 0-1,-4 2 1,-3 2 0,-6 9-1,-4 3 0,-4 1-1,-6 13 1,-5-15 0,5 15-1,-19-1 1,7 6 0,0 2 0,0 4-1,0 2 1,1 0 0,2 4 0,2 6 0,2 4-1,3-2 0,1 4 0,3-2 1,3 1-1,3 2 1,3-3-1,1-7 1,5-3 0,-1-2 1,1-5-1,1-3 1,-2-3-1,-1-4 0,-4-4-8,-11 4-11,15-9-7,-18-3 1,3 12 0</inkml:trace>
  <inkml:trace contextRef="#ctx0" brushRef="#br0" timeOffset="1502">583 403 39,'7'-15'26,"-7"15"0,12-18-2,-12 18-16,0 0-5,-19-4-3,2 10-1,-7 2 1,-3 2 0,-4 0 0,1 0 0,-1-2 0,5-1 0,4-1 0,6-2 0,4 0 1,12-4-1,0 0 0,-6 12 1,6-12-1,11 22 0,-5-3 0,-1 5 0,2 6 0,0 6 0,0 5-1,-1 6 0,1 2 0,0 3 1,1 1-1,-3 0 0,1 0 0,-3 1 0,1-3 1,0-3 0,0 0 0,0-5 0,3-5 0,0-6 0,3-5 0,-1-8 0,0-3 1,-9-16-1,20 16 0,-20-16 1,21 4-1,-9-5 0,2-2 0,2 2 0,4-2 0,3 2 0,0 0 0,4-1 0,0 0 0,-1 2-1,1 0 1,-2-2 0,-3 5-10,-4 1-13,-6-8-3,2 3 0,-14 1 0</inkml:trace>
  <inkml:trace contextRef="#ctx0" brushRef="#br0" timeOffset="2334">1261 832 7,'0'0'25,"0"-15"-2,0 15-4,-1-12-3,1 12-5,0 0-2,0 0-2,0 0-1,0 0-6,0 0 0,0 0 1,0 0-1,0 0 0,21-9 1,-6 7-1,6 2 0,4-11 0,8 10 0,1-9 1,5 9-1,0-10 0,0 10 0,-3-7 1,-1 7-1,-4 1 1,-3-3-2,-1 4 1,-1-3 0,-4 2 0,0-4 0,-4 5-1,1-5 1,-4 4 0,-3-3 0,-12 3 0,13-1 0,-13 1-1,0 0 1,0 0-1,0 0 0,0 0-8,-13 0-8,13 0-6,-19 1-2,5-3 1</inkml:trace>
  <inkml:trace contextRef="#ctx0" brushRef="#br0" timeOffset="2774">1676 635 32,'0'0'25,"-3"-14"0,3 14-3,0 0-12,17-11-4,-1 14-1,3 1-5,3 5 0,1 3 0,-2 4 0,-2 0 0,-4 5-1,-5 4 1,-6 2-2,-8 1 1,-4-3 0,-5 0 0,-4-3 0,1 0 1,-2-4-2,2-6 2,2-5 0,0-1 0,14-6-1,-11 1-9,11-1-9,0 0-7,11-14 2,-3 2-1</inkml:trace>
  <inkml:trace contextRef="#ctx0" brushRef="#br0" timeOffset="3185">2182 541 28,'6'-20'25,"-6"20"-1,-15-10 0,0 7-14,-1 8-4,-2 2-2,0 3-4,3 2 0,2 4 1,4 0-1,7 3 0,4-2 0,7 2 0,4 1 0,6 0 1,-1-4-1,5 3 0,-3 4-1,-1-8 1,-3 6-1,-3 0 0,-5-2 1,-3-1-1,-5 2 0,-6-4 0,-3-2 0,-7 2 0,0-7 1,-3-3 0,-2 0 0,0-4 0,1-2 0,0-2-1,4 0-8,4-2-7,-2-3-9,14 7 1,-11-20-1</inkml:trace>
  <inkml:trace contextRef="#ctx0" brushRef="#br0" timeOffset="3655">2016 208 50,'0'-12'25,"11"4"1,4 2-8,7-2-14,10 2-4,4 0 0,2 1 0,1 1 0,0 3 0,-4-1 0,-5 2 0,-6 2 0,-6 4 0,-5 5 0,-4 5 0,-3 5-1,-2 6 1,-1 6 0,1 6 0,3 4-1,-2 4 1,3 2 0,1 2 0,0-1 0,-1-1 0,4-1-1,-1-9 1,1 4-1,1-1 0,-4-7 0,2 0 0,-3-4 0,1-3 0,-3-5 1,-5 5 0,-3-10 0,-5-4 0,-3-1 0,-6-2 0,-1-3 0,-5-1 0,-5-2 0,0-1 0,-3-1 0,0-2 0,3 2-8,4 1-13,-1-11-5,12 3 1,0-11 0</inkml:trace>
  <inkml:trace contextRef="#ctx0" brushRef="#br0" timeOffset="4336">2664 565 36,'-11'17'24,"11"-17"2,0 0-6,-7 15-12,7-15-3,0 0-3,14 13-2,0-12 0,4-1 1,4-1-1,3-3 0,0-2 0,2-5 0,1-2 0,-2-3-1,-3-7 1,-4-3 0,-5-5 0,-1-2 0,-4 0 0,-5 1 0,-4 1 0,-4 3 0,-6 6 0,-1 4 0,-4 5-1,-4 5 1,0 5 0,0 3 0,-2 6 0,2 3 0,-2 6 0,1 5 0,4 6 0,2 6 0,0 4 0,3 2 0,2 4 0,1-1 0,7 1 0,1-3 0,2-3 0,4-8 0,4 0 1,3-2-2,6-7 1,2-2-1,1-6 1,5-2 0,1-5-1,-1-4 2,-2-1-1,0-9 1,-7 4-8,-3-4-11,2 8-7,-17 2 2,10-15-2</inkml:trace>
  <inkml:trace contextRef="#ctx0" brushRef="#br0" timeOffset="4917">3026 796 38,'0'0'26,"-17"-25"1,13 9-7,4 16-13,4-21-3,-4 21-3,19-14-1,-2 8 0,0 2 0,4 2 0,-3 4 0,-1 3 0,-1-2 0,-5 7 0,-1 6-1,-9 4 0,-6 2 0,-6 0 0,-3 1 0,-2 1-1,-4 2 2,-1-5-2,-3-3 2,6-5 0,2-2 0,4-2 0,12-9 0,-14 11 0,14-11 1,0 0-1,0 0 0,16 2 0,-3-2 0,5-1 1,6 0-1,1-1 0,3-2 0,-2 2 0,2-1-8,-2-1-10,-9-4-8,1 1 2,-18 7-2</inkml:trace>
  <inkml:trace contextRef="#ctx0" brushRef="#br0" timeOffset="5468">2894 27 44,'0'0'25,"3"-17"1,-3 17-8,0 0-10,19-11-3,-7 10-5,4 3 0,0 1 0,5 4 0,1 2 0,2 4-1,3 3 1,1 5 0,2 5 0,2 6-1,0 3 1,1 7 0,-1 7-1,-2 1 1,0 6 0,-5 1 0,-4 2 0,-5-1 0,-2-6-1,-4 6 0,-6 0 0,-4-1 0,-3-2 0,-8 0 0,-5-1 0,-6 0 0,-5 1 1,-3-9 0,-3-5-1,0-5 1,-1-3 0,4-9 0,3-6 0,3-6-12,3-9-14,10 1 2,-1-15-1,12 11-1</inkml:trace>
</inkml:ink>
</file>

<file path=ppt/ink/ink5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2.9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527 92 15,'0'-20'26,"-1"8"0,-1 0-3,2 12-6,-7-20-4,7 20-2,-13-9-6,13 9-4,-21-10-1,4 7 0,-1 0 1,1 2-1,0 2 0,0 1 0,2 0 0,0 5 1,0-3-1,15-4 0,-15 20 0,5-4 0,3-2 0,0 5 0,1-1 0,1 2 0,1 3 0,3-1 0,0-4 0,1 0 0,2 2 0,1-1 0,-1-1 0,3 2 0,-2 0 0,2 0 0,0 0 0,-1 0 0,0 1 0,1-1 0,-1-2 0,1 4 0,-3 0-1,3 2 1,-3 0 0,1 4 0,-2-2 0,0 2 0,-1 0 0,1 1 0,-1-1 0,3-2 0,-3 0 0,1-2 0,5-2 0,-4 2 0,5-4 0,-6 1 1,5 6-1,-5 0-1,-1 1 2,0 1-2,-6 1 1,5-1 0,-5 1 0,5 2-1,-5-8 1,5-1 0,1 0 0,-2 0 0,2 2 0,-5 0 0,2-2 0,-3 2 0,1-1 0,-3-3 0,1 0 0,-4-3 0,2-1 0,-1-4 0,0 2 0,-1-7 0,1 2 0,-3 0 0,-1-2 0,-1-2 0,-3-1 0,-1 1 0,-2-5 0,-4 0 0,2-1 0,-1-4 0,1-1 0,3-3 0,2-2 0,4-2 0,4-2-1,4 1 1,2-3 0,4 2 0,5 0 0,0 1 0,4 0 0,2 2 0,2 2 0,-1 1 0,4 4 0,-1 0 0,0 4 0,1 3 0,-2 2 0,1 4 0,-2 2 0,0 2 0,0 2 0,0 3 0,-2 2 0,0 1 0,-2 3 0,-1 0 0,-3 4 0,0 1 0,-4 2 0,0 0 0,-2 3 0,-3 1 0,0 4 0,-1 1-1,-1-1 0,-1 3 0,1 1 1,-1 1-1,0 3 0,1 0 0,0 1 1,2 2 0,-1 3 0,2 2 0,0 0 0,0 3 0,2-3 0,-1 0 0,4 2 0,-1-2 0,0 0 0,2-1-1,0 0 1,0 2 0,3 1 0,-1 1-1,0 3 1,3-2 0,1 2 0,2-1 0,2-2 0,2-4 0,0-2-1,2-3 2,-2-4-2,2-4 2,3-5 0,3-2-1,-2-6 1,1-2-1,0-7 1,3-1-1,3-8 1,0-4-1,-2-6 0,0-4 0,1-3 0,-2-6 0,-1-6-1,-1 2 0,-5-2 0,0 1 1,-4 1-1,0 2 1,0 3-16,-14 12-9,14-12-2,-14 12 0,3-13 1</inkml:trace>
</inkml:ink>
</file>

<file path=ppt/ink/ink5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9.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68 401 15,'-7'-20'17,"7"20"-4,-8-13-3,8 13-1,0 0 1,0 0-1,0 0-1,0 0-3,-9 25-1,4-4 1,3 9-1,-4 3 2,1 7-2,-3 0 0,4 4 0,-3-5-1,6 1-1,-4-8-1,4-4-2,2-5-10,0-7-9,-1-16-6,0 0 0,0 0 0</inkml:trace>
  <inkml:trace contextRef="#ctx0" brushRef="#br0" timeOffset="301">33 178 3,'0'0'9,"-10"-14"-8,10 14-12</inkml:trace>
  <inkml:trace contextRef="#ctx0" brushRef="#br0" timeOffset="491">507 84 12,'-5'-21'19,"-2"3"-5,1 6-1,-4-4 0,10 16 1,-19-15-2,19 15 1,-21-4-3,11 11-5,-3 5-2,0 6-1,1 8-1,-1 4 0,-3 7 0,4 7 0,-1 5 0,2 5 0,2 0 0,2 2-1,1 0 0,3-2 0,3-2 0,0-4 0,2-4 0,0-7 0,2-6-1,-2-6 1,3-3-4,-7-9-12,2-13-9,0 0-1,-13 1 0,13-1 0</inkml:trace>
  <inkml:trace contextRef="#ctx0" brushRef="#br0" timeOffset="831">178 545 7,'0'0'21,"9"-26"1,5 13-2,6-2-11,4 0-1,6 1-12,0-2-10,6 11-6,-6-7-1,4 7-1</inkml:trace>
  <inkml:trace contextRef="#ctx0" brushRef="#br0" timeOffset="1062">661 428 2,'-13'-16'15,"8"0"0,10 2-4,1 2-8,5 0-1,3 3 0,3 3 0,0 4 0,0 8 0,-5 4 1,-3 6 3,-1 11 3,-9-1 2,-1 8-2,-3-4 0,1 6 0,-3-8-1,7-1 0,1-6-4,6-9-4,5-7 0,3-7 0,2-10 0,4-7 1,1-8-1,-2-3 0,-3-6 0,-2 0 0,-4 1 0,-1 3 0,-5 7 1,-2 4-1,-1 8 0,-2 13 0,0 0 0,0 0 0,6 26 0,-5 1 0,2 5 0,2 6 0,0 7 0,-2 5 0,2 3 0,0 3 0,-2-2 0,-2-3 0,-1 10 0,-3-1 0,-3-2 0,-1 1 0,-2-3 0,-2-3 0,0 1 0,-3-4 0,-2-13 0,-1-6 0,-2-9 0,-1-7 0,-3-9 1,-1-8-1,-2-12 0,2-4 0,0-10 0,2-7 0,2-5 0,4-9 0,5-3 0,6 6 0,7-1 0,5 2 0,8 4 0,4 1 0,8 1-1,5 10 1,1 2-2,-1-4-9,4 5-9,-3 6-7,-2 0 2,-4 4-1</inkml:trace>
  <inkml:trace contextRef="#ctx0" brushRef="#br0" timeOffset="1813">1116 468 28,'0'0'26,"-13"-8"0,13 8-2,0 0-12,15-14-1,1 12-4,4-4-7,6 1 0,1-3 0,6 1 0,3-2 0,1 1 0,-1-1 0,0-1 0,-3 1 0,-4 1 0,-2 1 0,-5 2 0,-4 1 0,-4 2 0,-2 0-1,-12 2-3,15 5-11,-15-5-8,0 0-3,-7 19 0,-5-11 0</inkml:trace>
  <inkml:trace contextRef="#ctx0" brushRef="#br0" timeOffset="2143">1092 642 10,'-12'6'26,"-2"-4"0,14-2 0,0 0-8,0 0-7,14-10 0,4 1-4,8 0-7,6-2 0,7-1 0,1-1 0,1-2 0,-3 2 0,1 1 0,-6 0 0,-6 3 0,-7 1 0,-7 1-1,-1 6-10,-12 1-6,0 0-7,0 0-2,0 0 0,-8-14 0</inkml:trace>
  <inkml:trace contextRef="#ctx0" brushRef="#br0" timeOffset="2484">1300 126 42,'-14'-18'26,"14"18"1,0 0-9,-16 14-5,15 3-2,-7 0-11,6 13 1,-7 1-1,6 13 0,-3-1 0,0 7 0,6 6 0,-5 4 0,2 1 0,-1-1 0,0-1-1,-2-5 2,0-3-2,2-7 2,-1-11-2,0-5 0,4 0-7,-1-14-12,2-14-6,0 0-1,14-5 1</inkml:trace>
  <inkml:trace contextRef="#ctx0" brushRef="#br0" timeOffset="2944">1643 332 24,'-12'-8'26,"12"8"1,0 0-5,-16-17-7,16 17-2,-2-12-4,2 12-8,5-14-1,-5 14 0,16-13 0,-4 5 0,2 1 0,2 1 0,-1 2 0,1 0 0,1 2 0,-2 4 0,1 2 0,-1 2 0,-2 5 0,-2 4 0,-4 3 0,-1 5 0,-6 4 0,-4 2 1,-7 0-1,-3 0 0,-3 2 0,-3-1 0,-2-3 0,0-3 0,0-4 0,3-4 0,4-3 0,2-3 0,13-10 0,-11-3-1,11 3 1,11-27 0,3 6 0,5-7 0,3-5 0,3-6 0,3-2 0,1 1 0,0 0 0,0 3 0,-2 1 1,-5 7-1,-3 5 0,-5 5 0,-4 6 0,-10 13 0,4-12 0,-4 12 1,-15 5-1,4 5 0,0 3 0,-1 4 0,-2 6 0,2 2 0,1 3-1,5 1 1,1 5 0,2-4 0,3-1-1,4-1 1,3-1 0,6-6 0,3-1-1,2-5 1,3-5 0,4-3 0,2-3 0,-1-4-1,2-1-13,-3-2-11,-7-5-3,-3 1 2,-9-5-1</inkml:trace>
</inkml:ink>
</file>

<file path=ppt/ink/ink5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0.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14 370 40,'0'0'26,"13"-21"1,-13 21-3,0 0-6,0 0-12,0 0-6,5 26-1,-8-4 1,-2 3-1,0 4 2,0-3-1,0 3 0,1 2-1,1-2 0,2-3 0,2-5 1,1-4-2,1-5-18,-3-12-5,10 10-1,-3-25 2</inkml:trace>
  <inkml:trace contextRef="#ctx0" brushRef="#br0" timeOffset="251">54 200 55,'-12'-2'18,"1"-1"-13,11 3-4,0 0-23,0 0-4</inkml:trace>
  <inkml:trace contextRef="#ctx0" brushRef="#br0" timeOffset="401">262 151 69,'-14'-21'29,"3"-3"-2,4-6-4,7 8-23,7 0-1,6 5 1,3 5-1,5 8 0,1 9 1,0 9-1,-1 8 1,-1 10 0,-6 11-1,-4 6 1,-4 6 0,-4 5 0,-2 2 0,-5-2 1,-3 4-2,-1-2 1,-1-1-1,-1-5 0,2-4 1,1-6-1,2-4 0,4-6 0,4-12 1,6-12 0,5-9 0,2-9 0,3-8 0,1-9 0,1-5 0,-2-8 1,-2-7-1,-4-2 1,-10-6 0,-5-1 0,-11 1 0,-8 3 0,-9 7-1,-9 9 1,-6 9-1,-5 10 0,0 10 0,3 7 0,5 5 0,8 3-1,7 0 0,12-1 1,16-11-1,-1 12 1,19-11-1,8-1 0,6-2 1,6-4-1,5-2 1,2-1 0,2-2 0,-1-2 0,-3 0 0,-4-1 0,-2 1 0,-3 0 1,-4 2 0,-3-1-4,-2 6-15,-4 4-6,-6-2-1,0 0-1</inkml:trace>
</inkml:ink>
</file>

<file path=ppt/ink/ink5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44 176 42,'0'0'29,"-17"-5"1,17 5-3,-15-11-12,5-1-5,10 12-3,-4-18-7,4 18-1,4-24 0,5 10 0,1 2 0,4-1 0,5 2 1,2 2-1,1 4 1,-1 3 0,-3 8 0,-1 4 0,-7 9 0,-3 6 0,-6 6 0,-4 6 1,-5 3-2,1 0 1,0 0 0,1-5-1,5-4 1,3-7 0,6-8-1,6-10 1,8-10 0,3-6 0,5-12 0,-1-4 0,1-9 1,-3-2-1,-1-3 0,-8 1 0,-6 3 1,-5 5-1,-5 6 0,-2 5 0,-2 5 1,2 15-2,0 0 1,0 0 0,0 0 0,-6 20-1,7 4 1,3 6-1,-2 7 1,-1 7-1,0 5 1,0 3 0,-1 7 0,-1 0 0,-1-5 0,-3 6 0,2-1-1,0 0 0,1-4 1,1-2-1,0-2 1,0-6-1,-1 4 0,0-9 1,-2-5 0,-2-3 0,-2-4 1,-4-5-1,0-6 1,-1-2-1,0-6 1,0-5-1,-5-3 0,2-7 0,-1-5 1,0-4-2,-1-6 1,-1-6 0,-2-3 0,2-8-1,3-3 1,3-7 1,6 0-1,3-1 0,8-2 1,6 2-1,9 0 0,5 1 1,7 4-1,3 4 0,1 2 0,2 0 0,-3 8 0,-4 2 1,-4 4-1,-5 6 1,-3 8-9,-6-1-12,-2 6-4,-10 5-3,17-12 0</inkml:trace>
  <inkml:trace contextRef="#ctx0" brushRef="#br0" timeOffset="932">666 88 51,'0'0'28,"0"0"1,0 0-1,0 0-17,0 0-6,0 0-6,11-9 0,-11 9 1,18-3-1,-5 1 1,1-2 0,3 1-1,5-1 1,1-1 0,1 1 0,-2-2 1,-1 2-1,0 3 0,-5-2 1,-2 2-3,0 5-11,-14-4-9,10 11-3,-10-11-2,-8 18 1</inkml:trace>
  <inkml:trace contextRef="#ctx0" brushRef="#br0" timeOffset="1232">709 278 63,'-17'17'29,"17"-17"-1,0 0-8,0 0-12,0 0-2,0 0-6,21 0-1,-1-8 1,-1-1 0,6-2 0,0-1 0,7 5-12,-4-2-11,-1-2-3,-4 1-1,-3-1 0</inkml:trace>
  <inkml:trace contextRef="#ctx0" brushRef="#br0" timeOffset="1512">1118 62 48,'0'0'28,"-12"-10"1,12 10-1,0 0-14,-5-18-5,5 18-10,0 0 1,11-12-1,-11 12 1,16-8 0,-6 5-1,3-1 1,0 3 0,1-1 0,0 2-1,1 3 1,-2 2 0,-1 2 0,-1 5 0,-3 3 0,-2 3 1,-5 5-1,-3 5 0,-7 1 0,-1 2 0,-4 2 1,-3-1-1,-4-1 0,1-4 0,-1-3 1,2-6-1,3-3 0,3-7 0,13-8 0,-16 1 0,16-1 0,-4-18 0,8 3-1,4-5 1,5-1 0,2-5 0,6 0 0,3-1 0,3 0-1,3 2 1,3 1 0,-2 1 1,0 2-1,-3 2 0,-3 3 0,-5 3 0,-4 1 0,-16 12 0,17-17 1,-17 17-1,1-12 0,-1 12 0,-12-4 0,12 4 0,-16 2 0,3 1 0,0 2-1,-1 6 1,-1 1-1,0 5 0,-1 2 1,2 5-1,0 1 1,8 5 0,1-2-1,5 2 1,5-2 0,7-2 0,4-5 0,5-4 0,4-2 0,0-6 1,3-3 0,-2-1-7,-2-8-18,-4-7-2,-5-4-1,-6-7-1</inkml:trace>
</inkml:ink>
</file>

<file path=ppt/ink/ink5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6.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43 237 42,'-13'-3'27,"0"-8"0,5-1-2,8 12-17,-9-19-6,9 19-2,2-17-1,-2 17 1,12-16-1,-12 16 1,23-10-1,-7 6 1,6 5 0,4 4 0,3 6 0,1 6 0,4 4 0,-1 7 0,1 4 0,-1 3 0,-6 0 0,-1 1 0,-5-1 0,-5-6 0,-5 0 0,-7-1 0,-5-4 1,-5-3-1,-4-2-1,-5-4-14,2-10-9,13-5-1,-21-7-1,18-7-1</inkml:trace>
  <inkml:trace contextRef="#ctx0" brushRef="#br0" timeOffset="351">317 202 57,'-8'-18'28,"8"18"-2,-14-12-5,14 12-22,-21 22 1,7 0-1,-3 10 1,-3 4-1,0 5 1,2 4 0,0-9 0,2 4 0,5-4-1,5-7 2,4-6-5,7-7-18,7-4-3,4-15 0,7 2-2</inkml:trace>
  <inkml:trace contextRef="#ctx0" brushRef="#br0" timeOffset="671">617 170 54,'-1'-20'27,"1"20"0,1-23-4,7 9-20,2-1-3,5 0-1,1-1 1,4 2 0,1-1-1,2 5 1,-2 3 0,-4 4 0,-4 7 0,-3 7 0,-4 8 0,-4 7 0,-4 6-1,-2 4 1,-1 4 0,-1 1 0,1-1 0,3-3-1,2-4 1,5-5 0,5-8 0,6-7 0,6-7 0,6-9 0,4-8 0,0-9 1,2-6-2,-3-10 2,-4-5-2,-4-3 1,-7 0 0,-6 2 0,-7 2 0,-4 5 0,-3 7 0,1 7 0,-3 8 0,6 13 0,0 0 0,0 0 0,0 0 0,-7 28-1,9-3 1,2 8 0,1 6 0,-2 4 0,2 4 0,-3 3 0,2 2 0,-1 1 0,-1 0-1,3 1 1,-2 1 0,2 0 0,0 2-1,1 1 1,-2 2-1,1-1 1,-2-2 0,0-4 0,-1-4 0,-3-5 0,-2-6 0,-1-9 1,-3-3-1,-4-10 0,-3-3 0,-2-5 0,-4-4 0,-2-3 1,-1-3-1,-3-4 0,-1-3-1,0-3 1,1-4 0,-1-5 0,4-4 0,1-6 0,3-2 0,4-6 0,4-2 0,7-4 0,6 0 0,7-3 0,5 0 0,10 0 0,5 1 0,5 0 0,4 3 1,0 4-1,-2 7 1,-3 7 0,-5 3-16,-2 8-7,-5 7-3,-4 2 1,2 3-2</inkml:trace>
  <inkml:trace contextRef="#ctx0" brushRef="#br0" timeOffset="1693">1467 203 57,'0'0'28,"-12"-15"-2,12 15-8,0 0-12,-5-12-3,5 12-4,0 0 0,11-10 1,-11 10-1,16-4 1,-16 4-1,17 2 1,-17-2 0,17 12 0,-17-12 0,8 19 1,-8-6-1,-4-1 0,-1 0 1,5-12-1,-19 21 1,19-21-1,-20 10 0,20-10 0,-15-6-1,15 6 1,-8-21 0,9 8-1,3-3 1,2 3-1,0 1 1,-6 12 0,18-15 0,-18 15 0,16-1 0,-16 1 0,8 12 1,-8-12-1,-3 16 1,3-16-1,-12 16 1,12-16 0,-17 10-13,17-10-11,0 0-3,0 0 0,-1-12 0</inkml:trace>
</inkml:ink>
</file>

<file path=ppt/ink/ink5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9.3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21 340 49,'0'0'27,"0"0"0,11-5-5,-11 5-14,0 0-7,3 14-2,-3-14 1,10 12-1,-10-12 1,14 11-1,-14-11 1,18 9 0,-7-8 0,5-2 0,-2-3 0,2-3 0,3-3 0,-1-3 0,1-3 0,1-3 0,-3-3 0,-2-2 0,-2-3 1,-3 1-1,-4-2 0,-2-6 0,-3 7 0,-4 0 1,-4-1-1,1 8 2,-6 0-1,-1 8 1,-1-2-2,-1 14 2,-1 0-2,-2 0 0,2 14-1,-1-1 0,0 9 0,-2-1 0,2 9 0,-1 1 0,2-1 0,-1 11 0,5-4 1,0 1-1,4 2 0,7-1 1,3 2-1,0-4 1,11-2 0,2-2 0,5-6 0,5-6 0,6-5 0,3-5 0,3-10 0,7-5 0,-3-5 0,1-5 1,-1-1-1,-3-3 1,-4 1 0,-6 4-20,-5 0-4,-3 1-2,-4-7-1</inkml:trace>
</inkml:ink>
</file>

<file path=ppt/ink/ink5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48.9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79 529 17,'0'0'29,"-6"27"0,6-27 1,-15 5-11,15-5-7,0 0-1,20 11-3,-3-13-8,3-5 0,7-1 0,4-5 0,1-4 1,4-5-1,-4-2 0,-2-12 1,-4-2-1,-6 2 0,-6 1 0,-6 3 0,-6-1 0,-9 5 0,-6 6 0,-4 12 0,-9 6 0,-5 4 0,-3 2 0,-4 6 0,1 13 0,-4 5 0,4 7 0,3 3-1,8 3 1,7 1 0,8 5 0,9-2-1,7-9 1,11-3 0,8-3-1,5-8 2,7-4-1,1-6 0,5-6 1,-3-8-10,4 1-14,-2-4-3,0-7-2,3-3 1</inkml:trace>
  <inkml:trace contextRef="#ctx0" brushRef="#br0" timeOffset="531">921 233 48,'10'-23'29,"-7"8"1,-3 15-10,5-24-6,-10 8-5,5 16-2,-16-10-7,-1 10 0,-8 5 0,-4 9-1,-5 0 2,-1 15-2,-2 7 1,0 5-1,4 4 2,6-2-2,6-2 1,8-4 0,8 0 0,10-18 0,10-8 0,9-11 0,8-11 0,4-8 0,4-17 0,0-2 1,-3-1-1,-1-6 0,-7 4 0,-7 1 0,-5 7 0,-8 4 0,-9 29-1,7-20 1,-7 20 0,0 0 0,6 36 0,-4-4-1,1 13 2,0 10-2,5 12 1,-3 11 0,0 11 0,-3 8 0,-4 3 0,2 3 0,-5 2 0,2-7 0,-3 2 0,-6-9 0,1-8 1,-2-11-1,-2-10 1,-2-9-1,-1-13 0,-3-4 0,-3-19 1,1-10-1,-3-12 0,2-12 0,0-13 1,1-11 0,1-11-2,2-4 1,4-10 0,7-3 0,5-1-1,8-6 1,9 2-1,6 5 1,8 4 0,6 1 0,10 9-10,-2 0-15,5 5-1,1 5-2,2 4 0</inkml:trace>
  <inkml:trace contextRef="#ctx0" brushRef="#br0" timeOffset="1282">1464 181 44,'0'0'28,"-18"-19"2,18 19-3,-10-21-14,10 21-4,-3-27-6,3 27-2,6-28-1,12 13 0,3-1 0,2 1 0,3-1 0,1 4 0,-3 5 0,5 4 0,-3 5 0,-11 6 0,-6 8 0,-4 6-1,-6 6 2,-6 3-2,-4 3 2,-5 7-1,-9 2-1,-4-1 2,0 1-1,0-4 0,2-2-1,1-5 1,3-2 0,6-10 0,7-4 0,10-16 0,-3 19 0,3-19 0,21-6 1,3-2-1,8-4 0,5-4 1,5 1-1,5-2 0,-2-1 1,9 6-14,-16 2-12,-4 1-2,-3 3 0,-7-1-1</inkml:trace>
</inkml:ink>
</file>

<file path=ppt/ink/ink5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0.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21 39,'0'0'29,"19"-17"0,-19 17 0,0 0-10,0 0-9,21-4-8,-21 4-2,0 0 0,8 20 0,-8-20 0,2 20 0,-2-20 0,-7 19 0,7-19 0,-15 11 0,15-11 0,-16 0 0,16 0 0,0 0 0,-12-19 0,12 19-8,0 0-10,0 0-8,0 0-2,18-7 1,-18 7-1</inkml:trace>
  <inkml:trace contextRef="#ctx0" brushRef="#br0" timeOffset="331">12 478 27,'-17'20'29,"17"-20"0,0 0-2,0 0-11,0 0-2,0 0-3,0 0-9,0 0-2,0 0 0,20-11 0,-20 11 0,0 0 0,0 0 0,0 0 0,0 0 0,0 0 1,0 0-1,0 0 0,0 0 0,0 0-2,-8-21-23,8 21-1,15-24-3,-5 5 1</inkml:trace>
</inkml:ink>
</file>

<file path=ppt/ink/ink5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3.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578 107 21,'0'0'27,"23"-7"0,-23 7 1,0 0-12,0 0-5,0 0-3,-23-7-8,4 11 0,-10-3-1,-5 3 1,-9-2 0,-6 1 0,-4-1 0,0-2 1,-4-4-1,4-1 0,8-2 0,4-5 0,9 2 1,6-6 0,9 3-1,17 13 1,-21-25 0,21 25 0,-5-17-1,5 17 0,0 0 0,0 0-1,0 0 1,-3 33-1,3-5 0,3 13 1,-2 7-1,6 14 1,-1 10 0,4 9 0,1 4 0,1 6 0,0 0 0,1 0 0,2 0 0,-2-3 1,-3-5-1,-1-6 0,2-4 0,1-8 0,-4-3 0,2-12 0,-4-7 1,4-10 0,-2-8-1,-3-7 1,-5-18 0,0 0-1,16 5 1,-16-5 0,9-21-1,-2 6 0,3-1 0,2-1 0,6 3 0,8 0 0,-5 2 0,11 5 0,2 1-1,3 4 1,-3 4 0,0 1-1,-2 2 1,-4 6-11,2 1-14,-10-11-4,-2 1 1,-18-2 0</inkml:trace>
  <inkml:trace contextRef="#ctx0" brushRef="#br0" timeOffset="861">1027 735 22,'-24'-5'25,"9"3"0,-2-3 0,17 5-10,-17-15-7,17 15-2,7-21-4,-7 21 0,32-22-1,-11 11 0,8 3 0,-1 3-1,1 5 0,-2 6-1,-3 7 1,-3 4-1,-3 9 1,-7 5-1,-6 3 1,-6 9-1,-4-7 1,-5 9-1,-4-4 1,-3-1 0,0-6-1,-1-5 1,3-4 0,15-25 0,-19 27 0,19-27 0,0 0 2,-10-17-2,17-2 1,1-5 0,5-5 0,5-4-1,2-3 1,8-4-2,3 1 1,2-3 0,3 1 0,1 1 0,-3 4 0,-3 2 0,-7 5-1,-3 4 1,-8 3 0,-5 7-1,-8 15 0,-8-18 0,8 18 1,-23-5-1,23 5 0,-31 11 1,12 1-1,-3 5 1,1 2 0,1 7 0,-1 1 0,2 6 0,3 1 1,4 2-1,6 0 1,6-5-1,5 2 1,8 3 0,3-3 0,6-4-1,4-3 0,5-4 1,0-1-1,1 2 0,-3-10 0,2-4-13,-1-4-13,-9-12-1,7 2 0,-15-16 1</inkml:trace>
</inkml:ink>
</file>

<file path=ppt/ink/ink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1.5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150 361 62,'-15'19'27,"1"-4"-1,9 1 0,5-16-27,21 24 0,0-17 1,6-5-1,5-6 1,4-6 0,-1-4 0,-3-7 0,-1-4 0,-5-5 0,-5-11 1,-7-2-1,-4 0 0,-5 1 0,-5 3 0,-3 1 0,-5 3 0,-5 6 0,-7 13-1,1 8 1,-7 2 0,-3 8 0,-3 5 0,-3 2 0,-1 6 0,-1 13-1,2 3 1,2 5 0,4 5 0,5 4 0,5 4 0,6 6 0,2 2 0,7-6-1,4 1 1,7 0 0,6-7 0,4-2 0,6-10 0,6-6 0,6-10 0,7-10 0,5-7 1,5-7-5,1-10-16,3-5-4,2-1-1,-5-8 0</inkml:trace>
  <inkml:trace contextRef="#ctx0" brushRef="#br0" timeOffset="501">793 594 63,'-20'10'27,"6"-1"-1,-2-9-1,16 0-25,-18-11-1,18 11 1,3-22-1,4 5 1,2-1 0,6-2 0,1-1 0,5 2 0,1 2 0,2 5-1,2 1 1,0 8 0,-2 5 0,-1 5 0,-2 6 0,-7 6 0,-3 4 0,-4 3 0,-7 1 0,-3-1 0,-4 0 0,-2-4 0,-1-4 0,10-18 0,-19 22 0,19-22 0,-15 10 0,15-10 0,0 0 0,0 0 0,0 0 0,29-15 0,-8 10-1,8 0 1,3-1 0,5 3 0,4 5 0,-1 6-1,-3 3 1,-5 2 0,-4 6 0,-8 4 0,-5 3 1,-12 3-1,-8 2 0,-12-2 0,-9 2 0,-11-1 0,-8-1 0,-10-5 0,-3-3 0,-3-4 1,1-3-1,2-5 0,7-3 0,5-4 1,13-4-24,7-11 0,16-10-3,10-18 0</inkml:trace>
</inkml:ink>
</file>

<file path=ppt/ink/ink5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4.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25 713 28,'0'0'25,"-11"-21"1,11 21-3,0 0-11,0 0-5,0 0-4,-15 12-3,17 9 0,-1 12 0,1 3-1,3 9 1,1 3 0,2 4 0,2 1 0,0-3 0,1 0 1,2-2-1,-2-3 0,0-4 0,-1-1 0,-2-8 0,-1-2 0,-3-5 0,0-4-1,-4-21 1,3 22 0,-3-22 0,0 0-10,0 0-11,0 0-4,5-29 0,3 10 0</inkml:trace>
  <inkml:trace contextRef="#ctx0" brushRef="#br0" timeOffset="410">120 987 31,'0'0'24,"-18"-11"2,18 11-1,0 0-12,0 0-9,-14-10-3,14 10 1,0 0-1,0 0 0,14 2 1,-14-2-1,26 3 0,-5-3-1,5 0 1,6-1-1,7-1 0,6-3 0,7 0 0,3-1-1,3-1 1,3-1 0,0-1 0,2 1 0,0-1 0,-8-1 0,-2 1-1,-1-1 1,-7-1 0,-6 5 0,-9-1 0,-5 2 0,-8-1 0,-17 6-1,21-7 0,-21 7-1,0 0-11,0 0-9,0 0-5,0-18 1,0 18 0</inkml:trace>
  <inkml:trace contextRef="#ctx0" brushRef="#br0" timeOffset="831">912 680 23,'0'0'25,"0"0"0,0 0-1,0 0-9,0 0-10,0 0-3,18 14-2,0-7 1,8-2-1,3 0 1,1 1-1,3-1 0,-1 0 0,0 0 0,-6 2 0,-5 0 0,-7 5-1,-14-12 0,13 31 1,-14-9-1,-7 2 1,-5 2-1,-3 2 1,-5 1 0,-2-2-1,-3 1 2,2-4-2,-2-3 2,8-2-7,4-2-14,-1-10-5,15-7 0,0 0 0</inkml:trace>
  <inkml:trace contextRef="#ctx0" brushRef="#br0" timeOffset="1422">1648 680 19,'-10'-15'25,"10"15"1,0 0-1,0 0-10,23-14-7,-5 7-4,4 0-3,9-1-1,3-1 1,3-3-1,2 3 0,-4 1 0,-6 3 0,-5-2-1,-4 5 0,-20 2 1,0 0-1,3 19 0,-19-3 0,-5 4 1,-2 3-1,-3 6 1,-1 0 0,3 0-1,3 1 2,5-3-1,6-4 0,5-5 1,4 0-1,1-18 1,0 0 0,24 12-1,-10-19 1,4-2-1,0-5 1,3 2-1,1-1 0,2 1 0,-1 3 0,3 7 0,-2 6-1,0 8 1,0 8 0,-1 6-1,-4 9 1,1 4-1,-2 6 1,-4 3 0,1 4-1,-3 3 1,1 2 0,-3-2 0,0 0 0,-4-2 0,1-1 0,-6 0 0,-2-8 0,-6-2 0,-4-10-1,-4-2 1,-4-8 0,-4-7 0,-2-4 0,-4-11-1,0-4 2,0-9-1,-1-5 0,5-8 1,4-3-1,3-9 1,7-8 0,6 3 0,8-4 0,7-1-1,7 3 1,6-1-1,6 3 1,3 2-1,4 8-1,-1-3 1,-2 3 0,-1 7-12,-3 6-13,-11-6-2,3 7 1,-8-10 0</inkml:trace>
  <inkml:trace contextRef="#ctx0" brushRef="#br0" timeOffset="2403">2477 200 23,'0'0'25,"-19"-7"1,19 7-1,0 0-9,0 0-10,29-10-3,-2 3-2,4 2 0,8-9-1,1 6 0,2-6 0,5 3 0,-5-2 0,-5-1 0,-3 2 0,-8 3-1,-5 4 1,-7 0 0,-14 5-1,18-2 1,-18 2-1,0 0 1,6 29-1,-4-6 1,3 4 0,-2 8-1,2 8 1,1 5 0,-3 7 0,4 4-1,-2 4 1,3 3-1,-3 4 1,4 1 0,1-1 0,1-2 0,5-5 0,-1-3 0,1-10 0,-1-5 0,-1-9 0,-4-8 0,-2-8 0,-8-20 0,10 23 0,-10-23 0,0 0 0,0 0 0,0 0 0,-20-5 0,20 5 0,-21-9-1,5 7 1,-2 1 0,-4 1 0,-2 1 0,-5 5 0,-2 0 0,-1 1 0,-1 4 0,3-3 0,1 3 0,3-1 0,5-3 1,5 0-1,16-7 0,-23 7 0,23-7-5,0 0-15,0 0-6,0 0 1,0 0-1</inkml:trace>
  <inkml:trace contextRef="#ctx0" brushRef="#br0" timeOffset="4116">3992 500 42,'0'0'24,"-11"-23"2,11 23-11,8-24-8,-8 24-3,29-22-4,-10 11 0,7 3 0,3 3 0,7 5 0,-1 3-1,4 6 1,0 5 0,-2 6 0,0 4 0,-5 6-1,-1 2 1,-4 1 0,-3 1-1,-6-1 1,-2-4 0,-4-3 0,-4-5 0,-5-4 0,-3-17 0,2 19 0,-2-19-6,0 0-10,-20-7-8,9-10 0,1 1 0</inkml:trace>
  <inkml:trace contextRef="#ctx0" brushRef="#br0" timeOffset="4436">4297 434 40,'0'0'24,"-18"14"1,7 2-9,0 9-10,-7 5-3,-1 7-3,-4 6 0,-3 4 0,-1-1-1,1-1 1,2-5 0,4-4 0,8-3-3,2-11-12,10-22-9,6 22-1,-6-22 1</inkml:trace>
  <inkml:trace contextRef="#ctx0" brushRef="#br0" timeOffset="4857">4721 341 34,'0'0'24,"-16"-3"-1,16 3-4,0 0-10,0 0-3,0 0-6,0 0 0,0 0 0,34-5 0,-10-2 0,10-2 0,2-1 0,4-4 0,0-8 1,-1 6-1,-5-3 0,-7 7 0,-7-3 0,-20 15 0,14-4 0,-14 4 0,-19 26-1,0-7 1,-6 10 0,0 1-1,-3 9 1,-1-3 0,3 0 0,4-1 0,6-4 0,3-4-1,6-2 1,6-10 0,1-15 0,17 10 1,1-17-1,6-3 0,2-5 0,2-3 0,-1 1 0,-1 0 0,0 7 0,-4 3 0,-1 10 0,-1 8 0,-1 6 0,2 12 0,0 5-1,1 13 1,-1 6 0,0 9 0,-1 5 0,-6 4 0,-1 1 0,-5 6 0,-5-3 0,-6-2 0,-2-4 0,-4-6 0,-4-2 0,-3-6 1,-4-5-1,-2-11 0,-1-6 0,-3-6-1,-1-8 1,-2-5 0,0-11 1,-2-6-1,1-6 0,0-9 0,1-8 0,0-7 0,4-8 0,2-8 0,7-4 0,1-4 0,11-5 0,5-1 0,9-3 0,9 1 0,9 1-1,7 4 2,2 1-2,7 6 2,-2 3-1,1 9 0,-4 5 0,-4 8-3,-5 7-12,-10 4-10,5 12 1,-11-5 0</inkml:trace>
  <inkml:trace contextRef="#ctx0" brushRef="#br0" timeOffset="5758">5638 407 46,'0'0'25,"10"-23"0,-10 23-10,0 0-11,16-8-4,-16 8 0,17 1 0,-17-1 0,20 9 0,-20-9-1,14 12 1,-14-12 0,2 17 0,-2-17 0,-16 16 0,0-9 0,1-2 0,-3-2-1,4-1 1,-1-4 0,15 2 1,-17-7-1,17 7-3,0 0-14,19-20-8,4 9 1,-6-9-1</inkml:trace>
  <inkml:trace contextRef="#ctx0" brushRef="#br0" timeOffset="7080">3699 81 31,'-5'-22'23,"5"0"-4,0 6-3,0 16-4,1-21-5,-1 21-2,0 0-4,-14 13-1,-1 9-1,-4 11 1,-4 10-1,-1 12 1,-2 8 0,-1 11 0,4 9 0,12 5 0,3 5 0,13-4 0,9 1 0,7-4-1,10-7 1,14-7 0,5-6 0,8-8-7,13-13-17,0-16 1,15-5-2,-2-22 1</inkml:trace>
</inkml:ink>
</file>

<file path=ppt/ink/ink5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1.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8 399 37,'0'0'24,"0"0"1,-15-24-8,15 24-10,4-19-1,-4 19-7,19-19 1,-1 9 0,3-3-1,6 5 1,2 8 0,0 0 0,1 12 0,-6 3 1,-4 10-1,-6 4-1,-7 7 2,-7 6-2,-10 3 1,-3-2 0,-7-2 0,-1-3-1,-2-5 1,-1-5 0,3-6 0,1-10 0,5-7 0,15-5 0,-17-12 0,15-3 1,5-8-1,9-4 0,1-4 0,6-4 0,6-1 0,4-4 1,4-1-1,1-1 0,2 1-1,0 3 1,-2-2 0,-1 5 0,-9 4 0,-4 7-1,-9 7 1,-11 17 0,-2-19 0,2 19-1,-24 5 1,6 6 0,-2 6 0,4 5 0,-2 8 0,3 4 1,9 2-1,1 4 0,5 0 0,7 1 0,6-1 0,5-2 0,6-7 0,9-3-1,2-4 2,6-7-1,3-3-4,2-5-14,-13-11-7,2 2 2,-18-11-2</inkml:trace>
  <inkml:trace contextRef="#ctx0" brushRef="#br0" timeOffset="1382">386 92 29,'-27'-26'24,"27"26"0,-15-26-2,7 10-14,8 16-2,16-19-4,4 14-1,6 3-2,7 9 2,6 7-2,6 9 1,9 9 0,0 12 0,-2 9 0,-5 9-1,-4 9 1,-6 7 0,-9 5 0,-10 5-1,-10 7 2,-11 0-2,-10 0 1,-8-4 0,-7-3-1,-3-8 1,-2-13 0,-1-13-1,3-18-17,12-9-6,-3-27 0,22 0-1</inkml:trace>
</inkml:ink>
</file>

<file path=ppt/ink/ink5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15 140 24,'0'0'24,"0"0"1,-10-26-1,10 26-10,0 0-8,-5-15-5,5 15-1,0 0 0,0 0 0,23-7 0,-4 7 0,6-6 0,9 3 0,3-9-1,9 7 1,3-7-1,8 5 1,-4-4 0,-1 3-1,-1-1 1,-6 2 0,-2 7 0,-9-5 0,-7 3 0,-7 0 0,-5 1 0,-15 1 0,14-2-1,-14 2 1,0 0 0,0 0 0,0 0-3,-22 9-10,22-9-10,-23 10 0,5-8 0,18-2-2</inkml:trace>
  <inkml:trace contextRef="#ctx0" brushRef="#br0" timeOffset="540">50 434 16,'-29'14'24,"29"-14"0,-16 7 1,16-7-12,0 0-6,0 0-2,0 0-5,16-4 0,0 3 0,1 1 0,4-2 0,3-2 0,7 3 0,3-3 0,5 1-1,0-1 1,4 1 0,1-1 0,1 1 0,2-1 0,-3 1 0,-1-1 0,-3 1 0,-2 0 0,-2 1 0,-6-2 0,-4 3 0,-4-3 0,-3 2 1,-19 2-2,21 0-10,-21 0-13,0 0 1,0 0-1,-16-1 0</inkml:trace>
</inkml:ink>
</file>

<file path=ppt/ink/ink5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1728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3262 1205 39,'0'0'27,"-3"22"1,3-22-2,8 17-13,3 0-13,-11-17 0,31 33 1,-12-16-2,2 8 1,2-1-1,-5-5 1,-1 13 1,-9-6-1,-3 2 0,-5 6 0,-8-1 0,-5 5 0,-5-2-1,-4 0 1,-9-3-1,-3-5 1,5-8-1,-1-2 1,-1-10-1,4-6-12,-4-12-9,2-15-5,10-2 0,-1-15 1</inkml:trace>
  <inkml:trace contextRef="#ctx0" brushRef="#br0" timeOffset="4096">2988 831 43,'8'-62'26,"10"0"1,-1-6-2,12-1-17,9 7-9,3 4 1,5 6-1,-1 7-1,-3-1-10,-4 15-11,-4 1-4,-19 1 2,-5 9-1</inkml:trace>
  <inkml:trace contextRef="#ctx0" brushRef="#br0" timeOffset="4306">2556 412 39,'-34'12'7,"9"-5"-6,25-7-2,0 0-24</inkml:trace>
</inkml:ink>
</file>

<file path=ppt/ink/ink5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5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5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05.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524 359 37,'0'0'24,"5"-27"3,-5 11-8,0 16-3,6-33-5,-3 15-11,1 1 0,-3 0 0,-4 2 0,3 15 0,-11-25 0,11 25 1,-28-10-1,6 14 0,-4 4 0,-5 6 0,0 5 0,1 3 0,1 4 0,1 1 0,7-5 0,5 2 0,5-8-1,4 1 1,6 3 0,1-20-1,11 26 1,0-10 0,5 4-1,1-2 1,0 10 0,1-1 0,-3-2 0,-2 11 0,-5-5 0,-5 1 1,-8 4-1,-3-2 0,-8 2 0,-5-2 0,-5-1 0,-14-5 1,-6-3-1,9-5 0,-1-3 0,0-5 0,5-5 1,2-5-1,5-5 0,26 3 0,-13-16 0,13 16 0,5-22-12,-5 22-11,34-35-2,1 16 0,9-7-1</inkml:trace>
  <inkml:trace contextRef="#ctx0" brushRef="#br0" timeOffset="551">638 719 54,'-17'13'27,"17"-13"1,-23 12-2,23-12-21,0 0-5,15-24 0,4 9 0,2-4 0,3-3 0,2-3 0,0-1 0,-5-2 0,-2-6 0,-4-1 0,-6 10 0,-4-2 0,-5 8 0,0 19 0,-13-22 0,-1 25 0,-4 14 0,-5 8 0,-2-1-1,-4 11 1,1-1-1,1-1 1,1 10 0,6-8 0,4-2 0,5 1 0,8-3 0,8-3 0,4-4 0,12-3 0,8-9 0,7-1 1,6-10-13,9 1-12,0-9-1,2-7 1,-2-4-3</inkml:trace>
  <inkml:trace contextRef="#ctx0" brushRef="#br0" timeOffset="981">1171 506 57,'0'0'26,"-3"-24"1,3 24-9,-3-20-7,-2 3-9,5 17-2,-26-2 0,26 2 0,-27 2-1,12 14 1,0-6 0,7 11-1,-9 9 1,7-1-1,2-5 1,-7 14 0,7-11 0,-3 2-1,3-2 1,5-1 0,1 0 0,5-5 1,5-6-1,-8-15 0,34 17 0,-8-17 0,2-7 0,4-5 0,0-5 1,4-5-1,-4-4 0,-1 0 0,-6-2 0,-2-1 0,-5 4 0,-4 3 0,-4 5 0,-10 17 0,8-24 0,-8 24 0,0 0-1,0 0 1,0 0 0,-19 17 0,11-2-1,0 3 1,-1 1 0,3 0 0,1 1 0,4 0-1,2-5 1,-1-15 0,15 23 1,-1-20-1,7-5 0,7-6 0,4-6 0,2-5 0,1-4 0,-1-17 0,-3-1 0,-7 7 1,-8-2-1,-11 7 0,-10 2-1,-11 6 2,-8 0-2,-7 23 1,-4 15 0,-4 1-1,3 4 2,3 1-1,10 8-6,8-5-16,12 1-2,13-8-1,12-17 0</inkml:trace>
  <inkml:trace contextRef="#ctx0" brushRef="#br0" timeOffset="1672">1672 418 57,'0'0'28,"-15"-2"-1,18-14-3,12 15-18,1 1-6,5 0 0,-2 0 0,1 0 0,-3 15 0,-4 1-1,-5 6 2,-4 0-2,-6 5 1,-3-3 0,-1 5 0,-2-1-1,-4-11 1,12-17 0,-21 22 0,21-22 0,-17 9 0,17-9 0,0 0 0,-7-17 1,7 17-1,16-41 0,2 8 0,5 5 0,7-1 0,4 1 0,5 0 0,3 6 0,-3 3 0,-2 16 0,-8 3 0,-5 1 0,-6 11 0,-18-12 0,14 28 0,-15-4-1,-6 0 2,-4 1-2,1 4 1,-3-3 0,4-5 0,-1 8 0,4-14 0,6-15 0,-2 26 0,2-26 0,16 16 0,-1-13 0,6-1 0,4-4 0,4-3 0,4-4 0,1 1 0,1-4 0,1-2 0,-4-2 0,0-1 0,-3-10 0,-1-3 0,-4 6 0,0-1 0,-4 0 1,-1 2-1,-3-1 0,-3 4 0,-13 20 0,16-14 0,-16 14 0,3-16-1,-3 16 1,0 0 0,-17-10 0,2 12 0,-3 1 0,-3 2-1,-1 7 1,-6-7 0,-1 6 0,0 15 0,-11-1-1,9 5 1,-1 0 0,9 2 0,-1-2 0,9 8 0,-1-6 0,15-11 0,17-6 0,-16-15 0,32 17 0,-11-17 0,10-4 0,-2-7 0,10-4 0,-7-8 1,0-11-1,0-2 0,2-6 0,-1-1 0,-4-7 0,-3-5 0,-2-6 0,-7 4 0,0 7 0,-4 2 0,-2 1 0,-8 12 0,2 6 0,-3 10 0,-2 19-1,1-17 1,-1 17 0,0 0 0,0 0 0,-16 15 0,8 1-1,-2 3 1,-1 3 0,-2 6 0,-1 7 0,-3 1 0,3 3 0,-2 1 0,0-1 0,-1 7 0,3 2 0,1-3 0,0-2 0,7-4 0,1-3 0,5-4 0,3-1 0,5-13 0,7-5 0,4-4 0,7-6 0,1-3 1,1-5-13,7 0-11,-1-5-2,0-4 0,-2-1 0</inkml:trace>
</inkml:ink>
</file>

<file path=ppt/ink/ink5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257 73 10,'0'0'25,"12"-2"0,-12 2 1,0 0-11,0 0-4,0 0-2,0 0-3,0 0-2,-20 10-3,9-8 0,-5 1-1,0-2 1,-2 1-1,-2-1 0,-1-1 0,-1 0 1,1 0-1,0-1 0,1-1 0,4 1 0,2-2 0,2 2 0,12 1 0,-15-5 0,15 5-1,0 0 1,0 0 0,0 0-1,0 0 1,-8 13 0,8 4 0,1 7 0,2 11 0,-1 10 0,1 8-1,1 7 2,0 1-2,1 10 1,1 0 0,-1 1 0,0-3 0,1-4 0,1-1 0,-1-7 0,0 0 0,0-11-1,-2-8 1,1-6 0,-3-8 0,1-5 0,-3-19 0,2 17 0,-2-17 0,0 0 0,0 0-1,0 0 0,5-15 1,-5 15-1,14-17 0,-3 9 1,7-1-1,3-1 1,4 1 0,5 0 0,4 0 0,0 2-1,1 0 1,-5 3 0,-3 0 0,-8 0-9,-1 3-13,-6 4-4,-12-3 0,0 0 1</inkml:trace>
  <inkml:trace contextRef="#ctx0" brushRef="#br0" timeOffset="911">495 557 24,'-17'-3'27,"17"3"0,-14-5-1,14 5-9,0 0-9,0 0-2,-10-10-8,10 10 1,0 0-1,1-12 1,-1 12-1,0 0 1,8-16 0,-8 16 1,12-12 0,-12 12 0,21-9-1,-6 5 1,2 3 0,3 1 0,1 3 0,1 3 0,0 5 0,-2 2 0,-2 3 1,-7 5-1,-6 6 1,-5 3-1,-4 2 1,-5 2-1,-6-4 1,1-1-2,-4-2 2,3-4-1,5-9 0,-1-3 0,11-11-1,-11 6 1,11-6 0,1-12-1,-1 12 1,12-34-1,-2 7 0,4 2 1,6-4 0,3 0 0,3-3 0,2 0 0,1 0 0,-1 9 0,-2 3 0,-2-2 0,-6 3 1,-4 3-1,-5 4 1,-9 12 0,6-14-1,-6 14 1,0 0 0,-14-4 0,14 4-1,-21 10 1,9 1-1,-9 2 0,5 3 0,-1 4-1,-5 1 1,7 2 0,-1 4-1,5-8 1,6 8 0,5-2-1,3-1 1,5-1-1,7-2 1,-2-4-1,5-3 1,0 3-1,-1-10 1,4-3 0,-2-3 0,-3-4-3,2 1-17,-2 2-6,-6-7 0,1 4 1</inkml:trace>
  <inkml:trace contextRef="#ctx0" brushRef="#br0" timeOffset="1983">1212 409 43,'0'0'25,"0"0"1,-4-12-7,4 12-10,0 0-5,-3 24-3,2-5-1,0 3 0,1 4 0,0 4 0,2 5 0,1 1 0,0-1 1,1 1-1,1-2 0,1-3 0,1-1 0,0-2 0,0-8-1,-1-3 1,0-4 0,-6-13 0,8 15 0,-8-15-1,0 0-11,10-8-7,-10-4-7,0 12 1,5-28-1</inkml:trace>
  <inkml:trace contextRef="#ctx0" brushRef="#br0" timeOffset="2353">1245 598 40,'0'0'26,"-13"-11"0,13 11-6,0 0-10,0 0-2,0 0-8,0 0-1,0 0 1,11-5-1,-1 6 0,4 1 1,5-2 0,3 0 0,4 1 0,7-2 0,1-1 0,3 0 0,1-2 0,2 1 0,-2-2 0,-1 1 0,-3-2 0,-2 1 0,-6 1 0,-2 0 0,-5 1 0,-2 1 0,-5 0 0,-1 1 0,-11 1 0,15-1 0,-15 1 0,0 0 0,13 1-1,-13-1-7,0 0-8,0 0-8,0 0-1,0 0 0</inkml:trace>
  <inkml:trace contextRef="#ctx0" brushRef="#br0" timeOffset="2784">1731 416 26,'0'0'25,"0"0"0,0 0-1,0 0-10,0 0-5,14 1-4,-1 3-6,2 1 0,2 3 0,3 2 1,0-1 0,1 3 0,-3 1 0,-1 2 0,-3-1 1,-5 2-1,-4 2 1,-5 0 0,-6-3-1,-3 2 1,-3 6 0,-3-2-1,0 0 0,1-2 0,1 0-7,1-5-11,3-1-9,5-1 1,4-12-1</inkml:trace>
  <inkml:trace contextRef="#ctx0" brushRef="#br0" timeOffset="3325">2336 284 38,'0'0'26,"0"-17"0,0 17-6,-13-9-9,1 6-5,0 4-6,-3 3 1,-6 3-1,4 2 0,-2 3 0,-1 0 0,3 1-1,1 1 1,6 0-1,6 0 0,4-2 0,5 0 1,7-2-1,5 1 0,2-1 1,5 2 0,-2-1 0,0 0 0,4 1 0,-4 0 0,-2 1 0,-2 1 0,-1 2 0,-5 0 1,-4 2-1,-3-2 1,-6 1 0,-6 3 0,-5-4-1,-3 1 1,-2-6 0,-3 3-1,0-8 0,-1 6 0,2-11 0,0 2 0,0-3 0,3-3 0,1 3 0,4-11-3,1 6-8,6-8-9,4 13-7,7-24 2,5 10-1</inkml:trace>
  <inkml:trace contextRef="#ctx0" brushRef="#br0" timeOffset="3896">2381 77 51,'-9'-12'26,"9"12"1,0 0-2,-1-15-22,1 15-4,21-5 0,-5 2 0,10-1 0,3 0 1,7 0-1,2-1 1,3 0 0,-1-1 0,-3 2 0,-6 0 0,-5 2 0,-7 0 0,-6 1 0,-13 1 0,14 8 0,-14-8 0,2 17 0,1-3 0,0 4 0,1 6 0,-1 5 0,3 5 0,-1 4 0,0 5 0,1 2 0,1 0 0,-1 0 0,1-1 0,1-3 0,0-3 0,2-7 0,-2-1 0,0-9 0,-2 0 0,-3-9 0,-2 3 1,-2-1-1,1-14 1,-15 20-1,2-16 0,-4 10 0,-4-5 0,-2 4 1,-4-3-1,-1-7 0,-1-3-6,2 2-15,7 7-6,-1-14 1,11-4-1</inkml:trace>
</inkml:ink>
</file>

<file path=ppt/ink/ink5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19 173 30,'0'0'26,"-10"-12"-1,10 12-3,0 0-9,-10-20-2,10 20-7,1-12-4,-1 12-1,6-17 1,-6 17-1,17-19 1,-2 9 0,3 2-1,3 0 1,2 3-1,2 1 1,2 5 0,-2 4-1,-1 5 1,-4 5 0,-1 5 0,-6 8 0,-6 4 1,-7 4-1,-6 2 0,-6 0 1,-4-3-1,-4 0 0,-1-7 1,1-3-1,1-7 0,1-6 0,4-4 0,2-5 0,12-3 0,-10-10-1,10 10 1,4-27-1,6 7 1,5-2 0,3-5-1,5-5 1,5-1 0,1-2 0,2-2 0,2 3 0,-4 1 0,-1 1 0,-4 6 0,-4 3 0,-4 2 1,-5 7-1,-11 14 1,5-19-1,-5 19 1,-13-4-1,13 4 1,-21 11-1,6-2 0,1 6 0,-2 5 0,0 2-1,2 3 1,4 6 0,-2 0-1,4 2 1,5 0 0,1-2-1,5 0 1,4-4 0,4-1-1,-2-4 1,9-3 0,2-4 0,2-4-1,1-4 1,0-4 0,0-5-2,0-2-16,4-1-9,-12-10 2,2 5-1</inkml:trace>
</inkml:ink>
</file>

<file path=ppt/ink/ink5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50 32,'0'0'26,"-12"-3"2,12 3-4,0 0-12,0 0-4,0 0-5,0 0-4,0 0 1,0 0-1,15-1 0,-2 1 0,2 0 0,3-1 1,3-2 0,5-1 0,2 0-1,-1-1 2,0-2-1,0 3 0,-3-3 0,-1 4 0,-4-2 0,-6 2 0,-13 3 0,17-2 0,-17 2-3,0 0-12,0 0-9,0 0-2,0 17 0,0-17 0</inkml:trace>
  <inkml:trace contextRef="#ctx0" brushRef="#br0" timeOffset="361">35 256 35,'-13'4'27,"13"-4"1,-16 4-3,16-4-11,0 0-11,0 0-4,15 0 0,0 0 1,3 0-1,8-1 0,2-2 1,4 0 0,2 1 0,-2-2 0,1 1 0,-3 0 0,-4 0 0,-4 3-11,-5 3-13,-17-3-3,18-4 1,-18 4 0</inkml:trace>
</inkml:ink>
</file>

<file path=ppt/ink/ink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2.8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 40 51,'0'0'27,"-19"0"-1,19 0-1,-16-10-14,16 10-13,0 0 1,0 0 1,22 8-1,3-8 1,9 0 0,11-3-1,9 3 1,9-4 0,6-4 0,2 3 0,-3 5 0,-1-6 0,-4 5 0,-11-4 0,-8 5 0,-10-4 0,-8 2 0,-6 1 0,-20 1 0,19 0 1,-19 0-1,0 0 1,0 0-11,0 0-12,0 0-1,-21 15-2,5-13 1</inkml:trace>
  <inkml:trace contextRef="#ctx0" brushRef="#br0" timeOffset="420">164 291 69,'-18'-2'26,"18"2"-1,-23 3-6,23-3-20,0 0 0,0 0 0,0 0 1,0 0-1,29 9 1,-3-9 0,5 2 0,8 0 0,5-2 0,5-2 0,1 0 0,2 0-1,0-3 1,-1 0 1,-7 0-1,-4 1 0,-2-1 0,-11 0 0,-1 2 0,-8 1 0,-3 0 0,-15 2 1,14 0-1,-14 0 1,0 0-3,0 0-17,0 0-4,-16 12-2,16-12 1</inkml:trace>
  <inkml:trace contextRef="#ctx0" brushRef="#br0" timeOffset="821">191 683 62,'-14'9'27,"14"-9"-2,-16 0 0,16 0-25,0 0-1,21-14 0,-3 11 0,6-1 1,8 2-1,9-1 1,8 1-1,3 0 1,3 1 0,5-3 0,0 3 0,2-3 0,-7 1 0,-3-1 0,-6-1 0,-7 2 1,-8-1-1,-7 1 1,-9 6-8,-15-3-16,0 0-2,0 0 1,-20-9-1</inkml:trace>
</inkml:ink>
</file>

<file path=ppt/ink/ink5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317 118 33,'15'-16'25,"-15"16"0,9-23-4,-9 23-11,4-21-4,-4 21-6,-4-20 1,4 20 0,-15-18-1,5 10 0,-4 1 1,-2 3-1,-5 4 0,-6 1 0,-1 6 0,-2 4 0,-2 2 0,1 4 0,3 2-1,4 2 1,5 1 0,9 1-1,6 0 1,7-2 0,2 1-1,7-3 1,11-2 0,2-2 0,3-2-1,1-2 1,2-2 0,-2-1 0,5-1 0,-2-1 0,-5 1 0,-3 2 0,1 0 0,-4 2 0,-4 4 0,-3 0 0,-3 1 0,-6 4 0,-5 0 1,-3 1-1,-5 1 0,-4 0 1,-5-2-1,-3-1 1,-4-3-1,-2-2 1,-4-3-1,-4-3 0,-3-3 1,4-4-1,1-1 0,2-4 0,1 0 0,4-2 0,4 0-3,6 0-16,2-3-7,13 9 1,-18-20-1</inkml:trace>
</inkml:ink>
</file>

<file path=ppt/ink/ink5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413 835 39,'0'0'27,"-19"-12"0,7 3-8,12 9-6,-11-12-1,11 12-8,-5-12-4,5 12 0,4-14-1,-4 14 1,15-18-1,0 8 1,3 1 0,4 1-1,4 2 1,0 2 0,-1 6 0,-1 3 0,-3 6 0,-6 4 0,-6 9 0,-8 4 0,-9 2 0,-9 5 1,-2 3-1,-6-3 0,0-2 0,-1-4 0,4-5 0,2-5 0,9-7-1,11-12 1,0 0 0,9-16-1,10-4 1,5-6 0,5-5 0,7-6 0,1-1 0,3-3 0,-1 3 0,-3 1 0,-6 3 1,-3 4-1,-8 3 0,-9 7 1,-4 4-1,-6 16 0,-7-15 1,-5 15-1,-3 5 0,-2 7 0,-1 2 0,3 6 0,-2 5 0,2 1 0,3 5-1,3-1 1,4 0-1,6-1 1,4-2 0,4-2-1,2-6 1,5-3 0,5-6-1,1-4 1,-1-3 0,-1-7-10,-2-1-12,-4-2-5,-14 7 1,10-21 0</inkml:trace>
  <inkml:trace contextRef="#ctx0" brushRef="#br0" timeOffset="751">206 309 45,'6'-16'26,"-6"16"0,7-20-1,-7 20-25,-16-6 1,4 6-1,-6 4 1,-3-1-1,-7 4 0,6 0 1,-2 1-1,7 1 0,-2-4 0,-1 1 0,9 1 0,11-7 0,-5 21-1,2-4 1,3 6 0,0 10 0,0 8 0,8 9 1,-7 7-1,2 6 1,-2 7-1,5 4 1,-5 1 0,5 0-1,4-2 0,-5-5-1,6-5 1,-5-6 0,5-9 0,-5-9-1,7-5 1,-7-9 0,-3-6 0,2-7 0,-5-12 0,8 13 0,-8-13-1,15-4 1,-3-2 0,5-2 0,4-2 0,6 0 0,3-1 0,4 3 0,-1 2 0,4 3-5,-2 3-18,-7-3-2,1 3 0,-8-8 0</inkml:trace>
  <inkml:trace contextRef="#ctx0" brushRef="#br0" timeOffset="1512">1155 844 40,'-10'-16'25,"10"16"0,0 0-6,-11-17-5,11 17-4,0 0-8,0 0-2,0 0-1,0 0 1,0 0-1,13-2 1,2 2-1,5-2 1,6 1-1,6-2 1,4-1 0,4 0 0,6 0 0,0 0 0,-1 0 0,-1 1 0,-3 0 0,-4 0 0,-4 1 1,-7 0-1,-8 1 0,-4 0 0,-14 1 0,15-2 0,-15 2 0,0 0 0,10-4 0,-10 4-6,0 0-10,12-2-8,-12 2-2,0 0 0,-5-13 0</inkml:trace>
  <inkml:trace contextRef="#ctx0" brushRef="#br0" timeOffset="2033">1109 566 27,'0'0'26,"-5"12"0,5-12-1,-13 20-14,12-2-5,-2 1 1,5 8-3,-1 2-3,2 7-1,2-2 0,1 3 1,2 0-2,-2 0 1,1 1 0,-4-2 0,4-3 0,-3-4 0,1-3-2,0-6-13,2-8-10,8-4-2,-2-15 1,10-3-1</inkml:trace>
  <inkml:trace contextRef="#ctx0" brushRef="#br0" timeOffset="2474">1696 561 63,'0'0'28,"-12"0"-1,12 0-8,0 0-20,0 0 1,13 17-1,2-5 1,3-3-1,5 4 2,2-1-2,3-3 2,2 6-1,1-6 1,-3 0-1,-3 2 0,-4-1 0,-2 3 0,-4-1 1,-7 1-1,-6 3 0,-5 1 1,-9 2 0,-4 3-1,-3 2 1,-3 0-1,-2 0 0,-1 0 0,3-4 0,5-4-1,2-4-12,15-12-13,0 0-2,0 0 1,7-16-1</inkml:trace>
  <inkml:trace contextRef="#ctx0" brushRef="#br0" timeOffset="3065">2529 445 34,'0'0'25,"2"-22"1,-2 22-3,-2-18-13,2 18-5,-19-9-5,4 9 1,-2 4-1,-2 1 0,0 4 1,1 3-2,2 0 1,3 1-1,5 0 1,5 1-1,5 0 1,-2-14-1,20 25 1,-2-11-1,3-3 1,2 5 1,1 1-1,0 0 1,-1 0 0,-6 3 0,-2-1 0,-5-3 0,-8 6 0,-5-4-1,-8-2 1,-5 0-1,-4-2 1,-4-3 0,-4-2-1,1-3 0,-1-5 0,2-2 0,3-3 0,4-3 0,2-4-1,17 11-9,-12-22-9,10 6-7,11-1 0,1-12 0</inkml:trace>
  <inkml:trace contextRef="#ctx0" brushRef="#br0" timeOffset="3565">2576 104 49,'0'0'26,"0"0"0,7-14-2,8 7-24,8-2-1,6-2 0,7 1 1,5-2-1,4 1 1,-1 2 0,-1 3 0,-6 0 0,-6 5 0,-8 2 0,-5 7 0,-8 4 1,-2 4-1,-5 6 0,-1 9 0,-2 7 0,2 4 0,3 7 0,0 2 0,0 5 0,1 3 1,4 1-1,-2-1 1,5-5-1,-3-1 1,2-4-1,-1-4 1,1-5-1,-2-7 0,0-5 1,-6-6-1,-1-3 1,-7-6-1,4-13 1,-22 16-1,1-11 1,-4-2-1,-7-2 0,-5 0 0,-4 0 1,-2 2-1,-2 0 0,2 3-2,4 0-18,4-4-5,10 2-2,4-10 0</inkml:trace>
</inkml:ink>
</file>

<file path=ppt/ink/ink5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66 172 11,'0'0'25,"-15"-8"1,15 8-3,-16-11-6,5 2-6,11 9 0,-16-20-6,9 5-5,6 1 0,2-2 0,6 0 0,5-2-1,3 2 1,3 1 0,0 5 0,3 6 0,1 6 0,-6 8 0,2 7 0,-8 12 0,0 5 0,-6 7 0,1 2 0,-5 2 0,2-4 0,5-4 0,-3-7-1,10-8 1,-1-8 0,9-10 0,0-8-1,7-11 1,-2-5 0,-4-9 0,-2-5 0,-4-6 0,-4 0 1,-5 2-1,-4 1 0,-4 4 0,-3 8 1,0 4-1,-2 6 0,5 15 1,0 0-2,0 0 1,0 0 0,-2 19 0,5 1 0,1 6 0,0 6 0,1 3 0,1 4 0,-1 2 0,-1 0-1,1 1 2,1 3-1,1 3 1,1-2 0,0 2-1,1-1 1,0 2-1,1 4 1,-2 2 0,-2-3-2,1-1 2,-2 2-2,2-1 1,-1 1 0,-1-3 0,0-4 0,-2-5 0,3-1 0,-4-3 0,0-11 0,-2 1 0,-2-3 0,2-10 1,-6 3-1,6-17 1,-14 20-1,4-17 1,-4 9-1,-3-12 0,-3 2 1,-2-2-1,-4 0 0,-2 0 0,-1-13-1,1 13 1,-1-13 0,-2 6-1,0-11 1,6-1-1,2-12 1,6-5-1,2-5 1,7-11-1,6-6 1,11-7 0,7-3 0,1-3 0,8 0 0,0 0 0,10-3-1,-3 3 1,2 2-1,0 4 1,-3 5-1,-2 8 0,-4 7 0,-5 9 1,-4 12 0,-8 8-2,-8 16-18,0 0-6,0 0 1,-13 17-2</inkml:trace>
</inkml:ink>
</file>

<file path=ppt/ink/ink5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128 248 38,'-10'4'26,"10"-4"0,-13-1-10,13 1-6,0 0-1,0 0-8,0 0-1,0 0 0,0 0 0,11 5-1,0-6 1,3-2 0,5-1 0,3-1 0,2 1 0,4-2 0,1 3 0,0-3 0,0 1 0,-2 1 0,-6 1 0,-4 2 0,-4 0 0,-13 1 0,14-2 1,-14 2-1,0 0 0,0 0 0,0 0-8,-12 15-11,12-15-7,-12 14 1,12-14-1</inkml:trace>
  <inkml:trace contextRef="#ctx0" brushRef="#br0" timeOffset="451">19 523 27,'-12'12'26,"12"-12"-2,0 0 2,0 0-16,-7 13-1,7-13-5,0 0-4,21 3 0,-6-4 0,4 1 0,5-4 0,7 1 0,2-2 0,6 1 0,-1-3 0,3 2 0,-4-2 0,-2 1 0,-5 0 0,-4 2 0,-7 0 0,-3 2-1,-16 2-16,13-8-9,-13 8 0,0 0 1</inkml:trace>
  <inkml:trace contextRef="#ctx0" brushRef="#br0" timeOffset="942">797 113 42,'-14'-12'27,"14"12"-1,-15-21-4,11 6-13,11 2-5,6-2-4,5 4 0,4 0 0,2 3 0,3 4 0,0 7 0,-3 6 0,-3 7 0,-7 5 0,-5 8 0,-4 4-1,-5 4 2,-1 2-2,-3-2 1,2-3 0,1-5 0,4-2 0,4-9 0,6-9 0,3-5 0,3-9 0,3-8 0,0-7 0,-1-5 0,-1-7 0,-4 1 0,-3-3 1,-5 3-1,-6 0 0,-2 5 0,-3 3 0,-1 6 0,4 17 0,-9-20 0,9 20 0,0 0 0,0 0 0,0 0 0,2 13 0,3 3 0,0 5 0,-1 3 0,1 7 0,1 2 0,-2 3-1,1 3 1,0 0 0,-1 1 0,2 0 0,0 0 0,0 2 0,1 1 0,-1-2 1,-2 0 0,2 0 0,-1 0-1,1-1 1,-2-1-1,3-3 2,-3-1-2,1-1 0,-1 0 0,1 0 0,-4-3 0,0 0 0,-1-1 0,0-2 0,-1 0 0,0-5 0,-2 0 0,0-2-1,0-2 1,-2-3 0,0-2 0,-3-2 0,8-12 0,-19 20 0,8-12 0,-2-2 0,-3 1 1,-3-3-1,-4 0 0,-2-3 0,-3-1 0,-1-2 0,-1-4 0,1-4 0,1-3 0,5-5 0,2-5 0,6-7 0,3-1-1,3-6 1,6-3 0,6-5 0,4-2 0,8-4 0,6 1-1,4-10 0,9 2 1,4-2-1,6 1 0,2 2 0,4 1 1,-2 7-1,-4 3 1,-5 13 0,-4 1 0,-7 8 0,-7 4-4,-8 9-19,-13 11-3,0 0 0,0 0-1</inkml:trace>
</inkml:ink>
</file>

<file path=ppt/ink/ink5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27,'11'0'28,"2"2"-3,0 6-9,-5 5-3,7 6-11,-3 5-1,-5 2-1,-3 6 1,-8 3-19,-6 9-6,-6-3-2,64 5-1</inkml:trace>
</inkml:ink>
</file>

<file path=ppt/ink/ink5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14 391 30,'-2'-14'22,"-3"-2"-2,5 16 0,-5-24-4,5 24-2,-2-13-2,2 13-5,0 0-7,0 17 1,0 2-2,2 3 1,0 6 0,1 5 0,2 0 0,-1 3 0,2-3 0,0-2 0,1-4 0,-1-6 1,0-5-2,-6-16-14,0 0-8,0 0-3,10-14 0,-11-11-1</inkml:trace>
  <inkml:trace contextRef="#ctx0" brushRef="#br0" timeOffset="280">37 184 1,'0'0'14,"-10"-16"-4,10 16-16,0 0-7</inkml:trace>
  <inkml:trace contextRef="#ctx0" brushRef="#br0" timeOffset="430">321 186 27,'7'-24'28,"-6"8"0,-3-4-6,2 20-7,-4-32-2,3 17-4,1 15-9,-11-25 0,1 12 0,1 1 0,-2 4 0,0 1 0,-2 6 0,-1 1 0,2 4 0,-1 4 0,0 4 0,1 4 0,3-1 0,2 8-1,2 5 2,3 5-2,2 5 2,3 1-2,4 4 1,0 1 0,3 9 0,0-8 1,2 0-2,-1-4 2,0 0-2,-1-2 2,0-3-2,-2-4 2,0-6-2,-2-5 2,-1-3-1,-5-18-2,11 18-13,-11-18-9,0 0-2,10-24 0,-11 5 0</inkml:trace>
  <inkml:trace contextRef="#ctx0" brushRef="#br0" timeOffset="841">236 527 25,'-14'-16'28,"14"16"0,-9-15-1,5 3-12,4 12-2,12-16-7,2 9-6,5-1 0,4 0-1,6 4-12,-4-2-8,5 4-5,-4-1 0,-5 0-2</inkml:trace>
  <inkml:trace contextRef="#ctx0" brushRef="#br0" timeOffset="1101">625 384 17,'-13'-11'28,"13"11"0,-10-16 0,7 4-13,3 12-2,3-19-2,-3 19-11,18-17 1,-6 11-1,4 0 0,4 1 0,2 4 0,1 1 0,1 4 0,-2 5 0,-3 5 0,-3 5 0,-4 4-1,-6 3 2,-5 5-2,-6-1 1,-3 1 0,-2-5 0,0 0 0,0-5 0,1-4 0,2-5 0,7-12 0,0 0 0,0 0 1,0 0-1,16-13 0,-3-3 0,1-5 0,2-3 0,1-7 0,2 1 0,-2-2 0,0 0 0,-3 0 0,-3 5 0,-3 4 0,-2 3 0,-5 5 0,-1 15 0,-6-12-1,-4 13 1,-2 7 0,1 4 0,-2 6 0,0 3 0,2 3 0,0 2 0,4 3 0,4 2 0,1-3 0,4 0 0,5-4 0,3-3 1,5-5-1,8-2-5,-3-14 1,8 7-3,-8-18-15,9 5-7,-12-14 0,8 3 0</inkml:trace>
  <inkml:trace contextRef="#ctx0" brushRef="#br0" timeOffset="1732">1130 299 13,'0'0'28,"-11"0"-1,11 0 1,0 0-17,2-15-10,8 10-1,6-2 1,7 2-1,2-3 0,4 1 0,2 0 0,-2 2 1,-2 0-1,-1 1 0,-2 0 0,-8 5-5,-16-1-11,15-1-9,-15 1 1,0 0-2</inkml:trace>
  <inkml:trace contextRef="#ctx0" brushRef="#br0" timeOffset="1993">1051 507 6,'0'0'27,"-10"13"0,10-13-13,14-2-1,3-1-2,1-9-2,5 1-8,6-1-1,3-1 0,3 0 0,0 1 0,-1-1 1,-5 2-2,-3 6-2,-8-6-10,-3 8-5,-15 3-4,0 0-2,5-14-2</inkml:trace>
  <inkml:trace contextRef="#ctx0" brushRef="#br0" timeOffset="2273">1221 0 16,'0'0'26,"0"0"1,-17 2-11,15 14-3,-5-2-4,4 12-8,1 10-1,-4 7 0,1 3 0,-2 4-1,1 5 1,-2 1 0,0 6 0,0-6 0,1-2 0,1-3 0,2-3 0,-1-5 0,1-7 0,3-5 0,5-3-8,-2-12-13,-2-16-3,15 5-1,-2-18 0</inkml:trace>
  <inkml:trace contextRef="#ctx0" brushRef="#br0" timeOffset="2644">1486 156 10,'5'-11'27,"-5"11"-2,3-15-9,-3 15-1,0 0-3,0 0-6,0 0-6,-1 26-1,-2-3 2,0 2-2,1 4 1,2 2 0,2 2 0,4-1 0,5-11 0,1-3 0,3-5 0,2-7 0,1-3 0,1-6 0,-2-6 1,0-7-1,-1-4 0,-2-4 0,-2-1 0,-2-5 0,-2-2 0,-1 7 0,-2-1 0,-2 9 1,0 1-2,-3 16 2,2-21-2,-2 21 1,4 15 0,-1-2 0,2 8 0,2 3-1,0 8 1,2 1 0,-1 12 0,1 0 0,-1-5-1,-2 5 2,0 3-2,0 1 2,0 3-1,-2 0 0,2-2 0,0 1 0,0-1 0,0-3 0,-1-1 1,1-2-1,-1-4 1,0-2-1,-2-2 1,-1-1 0,0-5-1,-4-1 1,0-5-2,-3-3 1,-2-3 0,-2-5 0,-3-4 0,-1-2 0,-6-6-1,-3-3 1,-3-4 0,-1-3 0,-5-6 1,0-5-1,-2-3 0,2-8 0,2-4-1,3-3 1,7-3 0,2-3 0,10-2-1,7-2 1,9 1-1,6 1 0,8 3 2,7 3-2,7 3 2,2 5-1,-2 7 0,-3 4-1,-2 9-13,-10 4-11,-8 4 0,-14 4 0</inkml:trace>
</inkml:ink>
</file>

<file path=ppt/ink/ink5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484 669 23,'0'0'22,"0"0"-2,-11-12-2,11 12-2,-4-16-4,4 16 0,-1-23-1,5 9-8,2-1-2,3 0 0,3 1 0,7 2 0,2 1-1,4 6 0,4 6 0,2 5-1,-2 8 0,0 5 0,-5 9 0,-6 4-1,-7 7 0,-8 4 1,-7 1-1,-6-2 1,-4-2 0,-6-4 1,0-5 0,3-7 0,0-9 0,6-5 2,11-10 0,0 0 0,-4-29 1,17 3-1,5-10 0,6-3 0,0-8-1,6-2-1,2-2 1,0 4-1,-3 3 0,-5 7-1,-4 6 0,-7 7-1,-4 8 0,-9 16 0,0 0-1,-23-5 1,7 21 1,-3 4-1,-1 6 1,2 6 1,1 5 0,5 3 0,7 3 0,0-2 0,5-3 1,5-4 0,0-2 0,7-7 1,6-8 0,4-5 0,-1-8 0,2-5-5,-1-5-16,-2-2-4,-4-4-3,-4-1 1</inkml:trace>
  <inkml:trace contextRef="#ctx0" brushRef="#br0" timeOffset="851">243 192 41,'12'-11'27,"-12"11"-2,11-13-5,-11 13-10,-11-6 0,-4 6-7,-10 0-5,-3 3 1,3 0 0,-3-2 1,-2 2 1,1-3-1,4 0 0,3-2 0,9 0 1,13 2-1,-15 2 1,15-2-1,-5 20 1,9 5-1,4 9 0,0 10 1,0 9-1,0 11-1,-1 9 1,-1 7 0,2 3-1,-6-2 1,2-2 0,2-9 0,-2-5 0,7-1 0,-1-7-1,2-7 0,-2-9 0,3-7 1,-2-5-1,-5-1 0,3-6 1,-9-22 1,7 17 0,-7-17 0,0 0 0,14 0 1,-4-4-1,4-1 0,5-2 0,3-2-1,6-1 1,5 1-1,3-2-1,7 5-16,0-2-7,-2-3-3,-1-5 1,-3-1-1</inkml:trace>
  <inkml:trace contextRef="#ctx0" brushRef="#br0" timeOffset="1602">1281 370 19,'0'0'27,"-9"-12"-1,9 12 1,0 0-11,-5 12-5,9 4-1,-1 5-10,1 4 0,2 9-1,0 1 1,-1 8-1,2-1 1,-1 5 0,0-1 0,1 2 0,-1-3 0,-2-1 0,2-3 0,1-2 0,-3-4 0,0-8 0,0-5 1,-1-5-1,1-5 2,-4-12-1,0 0-3,10 0-12,-10 0-8,7-22-2,-2 7-1,-5-5-2</inkml:trace>
  <inkml:trace contextRef="#ctx0" brushRef="#br0" timeOffset="1952">1358 646 22,'-21'-2'26,"21"2"1,-16-4-1,16 4-12,0 0-1,0 0-2,0 0-9,0 0-1,20-8 0,-3 8 0,7 0-1,3 0 0,6-2 0,5 1 0,4 1 0,4-3 0,0-1 0,0 0 0,0 0 0,0-1 0,-1 0 0,-3-2 0,-1 0 0,-3 1 0,-5 0 0,-4 1 0,-6 0 0,-4 2 0,-6 1 0,-13 2 0,13-4 0,-13 4 0,0 0-1,0 0 1,0 0 0,12-12 0,-12 12-9,0 0-7,7-16-4,-7 16-6,0 0 0,-6-16-1</inkml:trace>
  <inkml:trace contextRef="#ctx0" brushRef="#br0" timeOffset="2343">1994 468 22,'0'0'25,"-12"-10"-4,12 10-1,0 0-4,-7-16-1,7 16-2,0 0-5,12-3-7,-12 3 0,23 12-1,-9-3 0,4 3 0,-1 4 0,0 3 0,-3 2-1,-3 0-1,-5 3 1,-7 0-1,-5 1 0,-8-2 1,-3 1 0,-2-4-1,-2-2 0,0-4-13,0-5-9,9-1-3,-1-12 1,13 4 0</inkml:trace>
  <inkml:trace contextRef="#ctx0" brushRef="#br0" timeOffset="2834">2590 318 27,'8'-15'27,"-8"3"-2,-2-2-4,2 14-5,-17-6-4,6 6-3,-5 3-10,-3 5 0,-2 7 0,2-2 0,1 6 2,4-3-1,3-2 1,7 6 0,2-5 0,8 1 0,4-2 0,5 1 0,3 0 0,3 1-1,5 1 0,-2 1 1,1 2-2,-1 0 1,-3 4 0,-2-3-1,-5 3 0,-7-2 0,-5 2-1,-8-3 1,-3 0-1,-9-2 1,0-3-1,-5-6 2,-1 1-1,-1-5 1,0-4 0,3-4 0,1-2 0,4-3 1,0-4 1,7 3-1,2-5-3,5-1-14,3-3-7,10 0-1,-2-8-1</inkml:trace>
  <inkml:trace contextRef="#ctx0" brushRef="#br0" timeOffset="3374">2595 72 48,'0'0'27,"0"0"1,1-16-1,12 8-17,10 3-8,8-1-1,6 0-1,7 1 1,1-2-1,3 0 0,-4 3 0,-5 0 0,-6 2-1,-8 3 1,-7 2-1,-4 5 0,-14-8 0,13 27 0,-10-5 0,2 3 0,-1 3 1,3 6-1,-3 6 1,2-1 0,0 5 0,2-2 0,-5 2 0,3 3 0,2-2 0,-1-1 0,2-2 0,-2-1 0,1-3 0,-4-2-1,3-6 1,-4-2 0,-2-5-1,-2-5 0,-3-3 0,0-3 0,4-12 0,-23 17 0,7-10 0,-5-1 0,-4 1 0,-7-2 1,-3 2 0,-3-3 0,-2-1 1,5 2-8,0-2-15,0-10-4,10 0 1,-3-13-2</inkml:trace>
</inkml:ink>
</file>

<file path=ppt/ink/ink5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326 47 35,'0'0'25,"-6"-21"1,6 21-1,-9-16-12,9 16-11,-14-10-1,4 10-1,-4 3 0,-6 6 0,1 6 0,-2 5 0,-1 5-1,-2 8 1,-1 5-1,0 5 0,2 8 1,4 5-1,-2 5 0,2 3 1,2 4-1,5 2 1,5 3-1,9 0 0,5-2 1,7-5-1,6-6 1,12-6-1,4-7 1,5-10 0,3-8 0,1-7 0,1-10 0,-1-6-10,-2-3-12,-9-12-2,-2-3 0,-5-10-1</inkml:trace>
  <inkml:trace contextRef="#ctx0" brushRef="#br0" timeOffset="471">543 319 50,'3'-13'25,"-3"13"0,15-16-3,-2 15-22,6 5 0,4 6 0,4 5 0,4 2-1,2 6 1,2 6 0,1 4 0,-5 2-1,0 0 1,-2-1 0,-6-2 0,-1 0 0,-10-4 0,2-7 0,-8-4 1,1-3-1,-7-14 1,-9 17-5,9-17-10,-22-5-10,22 5 1,-25-22-2,15 6 1</inkml:trace>
  <inkml:trace contextRef="#ctx0" brushRef="#br0" timeOffset="761">761 395 39,'-10'-1'24,"-4"-3"1,1 6-2,-1 8-9,-1 6-14,0 5 0,1 4-1,-1 3 0,2 1 1,-1 3-1,2 3 1,3-5-1,3-4 1,4-4 0,3-2 0,4-6-8,-5-14-13,27 16-4,-10-20 1,7-2 0</inkml:trace>
  <inkml:trace contextRef="#ctx0" brushRef="#br0" timeOffset="1092">1026 362 56,'0'0'25,"11"-12"-1,-11 12-7,0 0-17,0 17 0,0-17 0,-2 24 0,2-1 0,0 2-1,2 2 1,1-2 0,4-3 0,4 0-1,3-1 1,3-5 0,2-11 0,1-3 0,1-5 0,-3-5 0,-2-4 0,-3-7 0,-3-3 0,-3-2 1,-4 0-1,0-1 0,-3 2 0,-2 2 0,1 2 0,1 7 0,0 12 0,0-12 0,0 12 0,0 0 0,7 16 0,-3-3 0,0 11 0,2 4-1,1 6 1,0 1 0,0 7 0,0 0 0,1 10 0,0 0-1,0 0 1,1 0 0,-2 3 0,-2 1 0,2-3 0,-3-1 0,-1-4 0,-4-4 0,-1-5 0,-3-6 0,-2-7 0,-2-3 0,-5-8 1,-1-3-1,-4-6 0,-2-3 0,-1-6 1,0-2-1,-2-6-1,1-3 1,1-4 0,4-4 0,3-3 0,4-5-1,4-2 1,4-4 0,5 1 0,5-1 0,6 0 0,3 0 0,5 1 0,3 2 0,3 1 0,-1 7 0,-2 2 0,-4 2-7,-1 4-14,-1 9-4,-10-5 1,4 7-1</inkml:trace>
  <inkml:trace contextRef="#ctx0" brushRef="#br0" timeOffset="1933">1541 464 49,'0'0'25,"3"-17"0,-3 17-8,2-13-11,-2 13-5,0 0-1,11-6-1,-11 6 1,12 0 0,-12 0 0,15 2 0,-15-2 0,15 12 0,-15-12 0,8 13 0,-9-1 0,1-12 0,-13 24 1,3-14-1,-2-4 0,-1 0 1,1-3-1,1-3-1,11 0 1,-13-13 0,12 0 0,1 13-1,7-24 1,-7 24 0,17-23 0,-6 20 0,-11 3 0,18-8 0,-18 8 0,11 3 0,-11-3 0,1 12 1,-1-12-1,-7 12 1,7-12-1,0 0 0,-12 21-5,12-21-16,0 0-4,0 0 0,4-12 0</inkml:trace>
</inkml:ink>
</file>

<file path=ppt/ink/ink5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7 541 51,'0'0'25,"-9"16"2,9-16-3,1 16-23,-1-16-1,11 14 0,-1-6 0,4-5 0,5-3 0,6-3 0,3-3 0,3-1 1,3-4-1,-2 1 0,-2-5 0,-3 1 0,-3 2 0,-7-6 0,-5 0 0,-4-2 0,-5-2 0,-3 2 0,-4-1 0,-2 1 0,-2 1 0,-1 5 0,-4 2 0,0 2 0,-5 6 0,0 3 0,-3 6 0,-2 5 0,0 6 0,-1 2 0,2 4 0,-1 4 0,3 2-1,3 0 1,6-4 0,3 0 0,4 7 0,5-1 0,4 0 0,2-2 0,5-2 0,2-2 0,3 4 0,2-5-1,3-10 2,2-3-1,5-4 0,0-4 0,4-4 0,0-3 1,0 0-3,-2-2-18,-4-6-6,1 2 1,-8-6-1</inkml:trace>
  <inkml:trace contextRef="#ctx0" brushRef="#br0" timeOffset="711">352 31 51,'0'0'25,"-16"-7"2,16 7-2,-2-12-24,2 12-1,20-9 0,-2 6 0,5 2 0,5 3 0,5 4 0,4 6 0,2 5-1,-2 8 1,0 5 0,-2 8 0,-3 6 0,-4 4-1,-4 4 1,-7 0-1,-6 1 1,-5 5 0,-4-2-1,-6-4 1,-4 1-1,-6-3 1,-3 0 0,0-4 0,-2-2 0,3-8 0,0-6-4,5-6-19,7-4-2,4-20-1,-3 13 1</inkml:trace>
</inkml:ink>
</file>

<file path=ppt/ink/ink5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34 124 31,'0'0'20,"0"0"1,0 0 2,0 0-2,-13-8-3,13 8-3,0 0-5,0 0-5,0 0-3,0 0-2,0 0 0,0 0 0,7-14 1,6 9-1,3-2 0,5 0 0,7 2 0,2-3 0,7 0 0,0-1-1,1-1 1,2 2 0,-1-1 0,-4 1 0,-6 2 0,-4 0 1,-5 2-2,-6 2 1,-14 2 0,14 0 0,-14 0-1,0 0-8,-10 10-14,10-10-4,-20 16-1,6-7-1</inkml:trace>
  <inkml:trace contextRef="#ctx0" brushRef="#br0" timeOffset="431">14 325 41,'0'0'31,"-15"7"0,15-7-3,0 0-14,14 0-3,0-4-3,9 0-5,6-3-3,9 1 0,6-3 0,4-1 0,3 0 0,3 0 0,-2 0 0,-2 2 0,-8 2 0,-5 0-2,-5 6-14,-9-2-12,-6 2 0,-3-1-4,-14 1 1</inkml:trace>
</inkml:ink>
</file>

<file path=ppt/ink/ink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4.29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451 60 56,'-1'-21'27,"1"21"0,-7-22-4,7 22-15,-18-16-9,4 16 1,-5 2-1,-4 5 0,-4 7 1,-2 3-1,-3 7 1,-2 7-1,-2 5 1,4 5 0,0 7 0,3-3-1,2 12 1,1 5 0,7 2 0,-1 3 0,7 3-1,4 4 1,5 0 0,8 7 0,7-8-1,10-5 1,6-4 0,12-7-1,4-11 1,9-6 0,3-9 1,3-10-1,-9-8 1,3-6 0,-2-7-20,-7-12-4,-1-5-2,-6-14 0</inkml:trace>
  <inkml:trace contextRef="#ctx0" brushRef="#br0" timeOffset="441">939 740 59,'-21'22'28,"21"-22"-1,0 0-1,0 0-27,0 0 1,15-2-1,4-3 1,2-5 0,5-2 0,1-4-1,4-4 1,-2-1 0,-5-5 0,1-7 1,-5-1-2,-4 0 1,-7-4 0,-2 2 0,-7-2 0,-5 5 0,-3 4-1,-8 8 1,-3 6 0,-6 8 0,-3 7-1,-8 7 1,-3 6 0,-2 6 0,-3 7 0,4 7-1,1 1 2,4 4-2,6 3 1,10 2 0,4 2 0,9 0 0,7 0 0,6-4 0,4-1-1,7-3 1,3 0 0,3-8 0,5-3 0,1-6 0,1-2 0,1-6 0,3-4 0,-2-4 1,0-4 0,3-4 0,3-1-18,-2-5-6,3-4-2,5-2 1</inkml:trace>
  <inkml:trace contextRef="#ctx0" brushRef="#br0" timeOffset="961">1556 956 69,'0'0'27,"-12"25"-2,12-25-6,0 0-19,0 0-1,0 0 0,0 0 1,13-28 0,-5 6 0,0-6 0,0-3 0,-1-2 0,2 2 0,-4 0 0,-2 6-1,-1 4 1,0 4 0,-2 17 0,0-17 0,0 17-1,0 0 1,-2 20 0,0 1 0,4 8-1,0 4 1,-1 6 0,1 3 0,1 4 0,2-1 0,0-2 0,0-2 1,-1 1-7,3-11-17,1-11-1,-8-20-1,24 4 0</inkml:trace>
</inkml:ink>
</file>

<file path=ppt/ink/ink5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-4 106 20,'0'0'27,"-2"-15"2,2 15-3,12-10-7,5 10-1,-2-8-6,10 8-5,-2-3-3,6 7 0,2 3-2,1 5 0,-3 4-2,2 6 1,-1 3-1,-1 5 0,-2-1 0,-2 2 0,-2-1 0,-2-5 0,-4 1 0,-3-4 1,-4-4-1,-5-4 0,-1 0 0,-4-14 0,-5 18-4,5-18-8,-15 8-10,3-9-6,12 1-3,-19-14-1</inkml:trace>
  <inkml:trace contextRef="#ctx0" brushRef="#br0" timeOffset="341">239 160 36,'-13'3'29,"-2"1"2,-5 4-9,7 15-6,-8-5-2,6 14-5,-5-1-5,-1 6-1,0-2-2,3 2-1,1-4 0,4-1 1,2-5-2,3-7-8,9-3-18,8-5-3,3-8-1,4-8-1</inkml:trace>
  <inkml:trace contextRef="#ctx0" brushRef="#br0" timeOffset="762">577 87 7,'5'-13'23,"-2"-4"0,3-2-4,7 7-1,-3-3-2,7 9-3,-6-1-2,6 12-2,-7 3-1,3 11-2,-6 5-1,0 5-2,-5 3 0,3 7 0,-3-2-2,2 0 1,2-3-2,0-4 1,6-6-1,5-3 0,3-6 0,2-7 1,1-7-1,3-7 0,-3-8 0,0-6 0,-6-5 1,-3-6-1,-4-2 0,-2-3 0,-4 3 0,-2 0 0,-2 4 0,-1 5 0,0 1 0,0 8 0,0 3 0,1 12 0,0 0 0,0 0 0,0 0-1,9 12 1,-4 7 0,0 6 0,2 5-1,0 7 1,2 4 0,-1 6 0,1 2 0,-1 1 0,3 2 0,-2 0 0,0 4 0,2 0 0,-1-2 1,2 4-2,-1-1 2,-1 4-2,-1-1 1,2 1 0,-2-2 0,-2-2 0,0-1 0,-2-4 1,-2-6-2,-1-4 2,-2-4-1,-4-6 0,-2-5 0,-3-7 0,-3-6 0,-2-3 0,-3-6 0,-3-5 0,-3-4 1,-1-4-1,-1-4 0,-2-2 0,1-5 0,-2-2 0,1-3 0,-1-5 0,2-3 0,1-3 0,2-5 0,3-2 0,5-4 0,2-2 0,6 3 0,4 1 0,6 3 0,6 3-1,4 3 2,6-1-1,5 4 0,5 0 0,2 3 0,0-2 0,5 4-5,-9-3-17,5 3-9,-6 6-1,-2 0 1</inkml:trace>
  <inkml:trace contextRef="#ctx0" brushRef="#br0" timeOffset="1953">1390 163 15,'0'0'29,"-9"-17"0,9 17-1,1-14-7,-3 3-3,2 11-3,9-14-8,-9 14-2,15-12-1,-15 12-2,19-8-2,-9 7 0,1 4 0,-11-3 0,15 12 0,-15-12 0,10 20-1,-8-7 1,-2 0 0,-5 2 0,5-15 0,-15 21-1,15-21 1,-22 12 0,9-8 0,0-4 0,1-4 0,1-1 0,11 5 1,-16-18-1,16 18 0,-4-24 1,4 10-1,4-1 0,2 2 0,4 0 0,0 2 0,2 4 0,1 2 0,1 2 0,-2 6 0,1 1 0,-2 5 0,-3 3 0,-2 3-1,-3 1 1,-3 0-1,-3 0 1,-4 0 0,-3-2 0,0-3-1,-3-2 1,0-5 0,-1-2 0,3-2 0,-2-3 0,13 3 1,-18-15-1,11 3 0,4 0 1,3-1-1,2 0 0,4-3 1,-6 16-1,19-21 0,-8 13 0,2 4 0,-1 4 0,-1 5 0,-11-5-1,14 19 1,-11-8 0,-4 3-1,-5 0 1,-2 1 0,-3-3-1,-2 0 1,0-4 0,1-4 0,0-3 1,1-1-1,11 0 1,-15-5-1,15 5-6,-3-12-19,3 12-5,0 0-2,18-17 0</inkml:trace>
</inkml:ink>
</file>

<file path=ppt/ink/ink5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353 117 44,'0'0'22,"0"0"1,0 0-2,0 0-3,-16 0-4,-2 0-2,0 8-4,-7-4-5,-4 3-3,-5-2 0,-1 0 0,-1 1 0,5-5 0,2 2 0,4-3 1,5 0-1,4-2 0,6 1 0,10 1 0,0 0 1,0 0-1,0 0 0,-10-3 0,10 3 0,-2 17-1,1 1 1,0 6 0,1 8-1,2 4 2,2 11-2,2 9 1,1 3 0,1 4 0,2 4 0,1 3 0,-1 1 0,1 0 0,-2-5 0,0-4 0,-1-5 0,2-4 0,-3-10 0,1-6 1,-1-9-2,-1-6 2,-1-6-1,-5-16 0,7 17 1,-7-17-1,0 0 1,0 0-1,0 0 0,15-10 0,-15 10 0,16-12 0,-4 5 0,2 0 0,6 2 0,3-1 0,4 2 0,2 0 0,1 1 2,2-1-2,-1 3 0,1-1 0,-5 0 0,-4 0 1,-2 1-1,-7-5-15,0 4-11,-14 2-2,15-12-1,-15 12-1</inkml:trace>
  <inkml:trace contextRef="#ctx0" brushRef="#br0" timeOffset="1001">598 589 59,'-10'-14'24,"10"14"0,-6-13-2,6 13-4,-6-15-5,6 15-5,-4-14-5,4 14-3,6-12 0,-6 12 0,16-14 0,-1 9 0,4-7 1,2 10-1,3 2 0,1 2 0,-2 5 0,0 5-1,-4 4 1,-6 3 0,-5 12 0,-7-3 0,-6 1-1,-4 3 1,-4 0 0,-3-2 0,-3-4 0,2-2 0,2-4 0,1-6 0,2-3 0,12-11 0,-13 1 1,13-1-1,3-19 0,4 4 0,3-3 0,4-4 1,4-1-1,2-2 0,6 0 0,0 0 0,1 0 0,0 1 0,-1-1 0,-4 5 0,-2-5 0,-6 9 0,-4-3 0,-10 19 0,6-22 0,-6 22-1,-13-5 1,13 5 0,-22 11-1,9-6 1,0 8-2,1-2 2,-1 9 0,1-5 0,3 4-1,1 3 1,2 2 0,2-1 0,4 2 0,5 1 0,2-4 1,2 0-1,4-2 0,2-4 0,2-3 2,1-4-2,1-3 1,5 0-20,-6-7-7,1-3-2,-2-5-1,-1-2 0</inkml:trace>
  <inkml:trace contextRef="#ctx0" brushRef="#br0" timeOffset="2053">1180 385 56,'0'0'31,"-2"-15"-1,2 15-8,0 0-8,-3 13-3,3-13-8,3 26-3,-1-3 0,3 5-1,-2 2 1,2 5 0,-3 0 0,3 4 0,-2 5 0,1-8 0,-2-1 0,0-1 0,1-5 0,-1-3 0,0-5 0,1-6 0,-3-15 1,2 20-1,-2-20 0,0 0 0,0 0-14,0 0-11,13-20-3,-9 6-3,0-3 1</inkml:trace>
  <inkml:trace contextRef="#ctx0" brushRef="#br0" timeOffset="2434">1207 584 53,'-18'-7'29,"18"7"2,0 0-9,-13-9-7,13 9-3,0 0-9,0 0-2,18-4-1,-5 3 0,3 0 0,5-1 0,3 2 0,6-2 0,4 0 0,3 0 0,3-1 0,2-1 0,-2 1 1,0-1-1,-1-1 0,-1 0 0,-5 0 0,-5-7 0,6 5 0,-4-5 1,-1-1-1,-2 1 0,-2 0 0,0 3 0,-1-1 0,-1 10 0,-6-8-1,-5 8 1,-1 0 0,-11 0 0,13 0 0,-13 0 0,0 0 0,0 0 0,0 0-1,0 0-11,0 0-9,0 0-5,0 0-1,-12 5-1</inkml:trace>
  <inkml:trace contextRef="#ctx0" brushRef="#br0" timeOffset="2864">1848 394 31,'0'0'29,"-12"-14"2,12 14-7,0 0-3,0-12-4,0 12-6,17 2-7,-6 4-4,2 0 0,0 3 0,1-2-1,-3 10 1,-1 3 0,-6 0 0,-4 2 0,-5-1-1,-6 2 2,-3-1-2,-2 2 2,0-11-5,1 2-18,-1-5-5,4-4 0,12-6-2</inkml:trace>
  <inkml:trace contextRef="#ctx0" brushRef="#br0" timeOffset="3305">2333 298 33,'-4'-20'30,"4"20"-1,-13-12-6,-3 5-3,4 10-5,-9-3-4,4 7-7,-2 1-3,2 2 0,2 2-1,4 1 0,6 0 0,2 2 0,8-2 0,3 0 1,6 1-1,4-3 0,1-1 0,2 7 0,0 1 0,0 2 0,-2 0 0,-3 0 0,-5 1 0,-2-2-1,-8 4 2,-5-7-2,-6-3 1,-5-2 0,-4-1 0,-3-4 0,-1 0 0,-3-4 0,4-3 0,1 0 1,3-5-1,3 0 0,15 6-8,-19-17-14,19 17-6,-4-25-1,7 9-1</inkml:trace>
  <inkml:trace contextRef="#ctx0" brushRef="#br0" timeOffset="3785">2151 79 70,'0'0'31,"-8"-20"-1,14 5-6,10 9-15,6-2-6,9 2-3,6 2 0,5 0 0,4 0 1,3 3-2,-4-1 1,-4 1 0,-6 1 0,-6 1 0,-8 1 0,-5 0-1,-16-2 1,12 16 0,-9-3-1,-2 3 1,1 6 0,1 5 0,0 3-1,1 4 1,2 4 0,-1 1 1,1-1-2,0-3 2,-1 8-1,-2-2 0,1-2 0,-2-1 0,-1-2 0,0 0 0,0-3 0,-1-1 0,2-8 0,-2-3 0,1-2 0,0-5 0,-1-2 0,0-12 0,0 17 0,0-17 0,-5 12 0,5-12 0,-10 10-1,-1-6 1,-1 3 1,-7 0-1,-4-1 0,-2-1 0,-3 1 0,-4-5-11,5 2-14,-1-3-2,4-3-2,4-2 1</inkml:trace>
  <inkml:trace contextRef="#ctx0" brushRef="#br0" timeOffset="4757">3087 380 31,'0'0'30,"-12"2"1,12-2-3,0 0-8,0 0-5,0 0-6,0 0-7,0 0-2,16 15 0,-5-11 0,3 0 0,3-3 0,5 0 0,3-2 1,1-2-1,2-2 0,0-3 0,-1-1 0,-3-6 0,-3-1 0,-6-3 0,-3-1 0,-3-1 0,-2 0 0,-3 1 0,-4 0 0,-3 3-1,-1 3 1,4 14 0,-15-20-1,2 16 1,-3 1 0,-4 5-1,-1 0 1,-2 6 0,-1 2-1,-1 4 1,-1 0 0,1 5 0,4 0 0,0 3 0,2 1 0,3 1 0,3 1 0,4 4 0,3 0 0,4 0 0,4-1 0,4 0 1,3-3-1,4-2 0,2 0 0,4-9 1,3 0-1,3-6 0,2-2 0,3-4 0,2-3 0,0-3 1,2-3-1,0-3 1,-4 0 0,-1 3-25,-6-2-2,-6 2-2,-6 1-1</inkml:trace>
</inkml:ink>
</file>

<file path=ppt/ink/ink5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391 354 39,'12'-25'27,"-12"25"0,10-17-9,-10 17-5,1-13-4,-1 13-6,-14-3-1,-2 7 0,-4 3-1,-6 0 1,-5 1 0,-3 0-1,-3 0-1,0-3 1,-5-1-1,9-1 0,1-4-1,8-1 0,3-2 0,-1 0 0,9 0 0,0 2 0,13 2-1,0 0 1,0 0 0,0 0 1,2 17-1,7 4 1,-3 10-1,3 6 1,-10 11 0,5 8 0,-5 6 0,5 6 0,5 4 0,-4 1-1,-1 0 2,3-3-2,7-3 1,-7-6 0,8-6 0,-8-13 0,-1-3 0,1-8 0,-2-10 0,-3-4 0,-2-17 0,6 12-1,-6-12 1,0 0 0,10 1-1,-10-1 1,19-10-1,-4 3 1,5 3 0,3 4 0,4-4 0,3 4 0,4-4 0,1 4 0,-2-3 0,0 2 0,-3-2 1,-2 3-14,-1 0-13,-8-8-1,-1 3 0,-10-9 0</inkml:trace>
  <inkml:trace contextRef="#ctx0" brushRef="#br0" timeOffset="782">758 735 18,'-18'-10'27,"18"10"0,-14-16 0,3 3-10,11 13-6,-7-23-4,7 23-7,10-20-1,1 11 1,6 2 0,3 2-1,5 3 1,2 5 0,0 5 0,1 5 0,-4 7-1,-5 6 1,-6 4 0,-5 5 1,-9 5-1,-6-2 0,-6 2 0,-3-4 0,-3-4 0,0-7 0,1-7 0,2-6 0,4-10 0,12-2 0,-8-17 0,12 1 0,6-8 0,6-5 0,7-3 0,3-4 0,3 0 1,5-1-2,-1-2 2,-1 3-2,-4 0 2,-4 7-1,-6 4 0,-7 4 0,-5 3 0,-6 18 0,-9-14 0,-5 14 0,-3 4 0,-3 6 1,-1 5-2,-1 3 1,1 6 0,2 4 0,3 4-1,4 1 1,7 2 0,2 0 0,8-2-1,4-1 1,8-4 0,2-4 0,3-6 0,4-3 0,2-5 1,0-3-1,2-4-16,-2-5-10,-6-8-2,2 0 1,-5-7-1</inkml:trace>
  <inkml:trace contextRef="#ctx0" brushRef="#br0" timeOffset="1563">1567 347 35,'0'0'27,"-1"-18"1,1 18-6,0 0-9,0 0-5,0 0-8,-10 6 0,10 10 0,0 8 0,2 5-1,1 6 1,1 4-1,2 0 2,-1 5-2,2-1 1,2 2 0,-1-2 0,0-2 0,1-1-1,-2-3 2,1-3-2,-3-4 2,0-5-1,-2-6 0,-1-6 0,-2-13 1,0 0-1,0 0-10,8-19-14,-3 2-4,-4-12 1,4 2 0</inkml:trace>
  <inkml:trace contextRef="#ctx0" brushRef="#br0" timeOffset="1933">1639 633 30,'0'0'28,"-16"-4"0,16 4-1,0 0-11,-11-9-9,11 9-7,0 0 0,17-7 0,-7 6-1,6-1 1,4 1 0,7 0 0,2-1 0,2 1 0,5-1 0,3-1 0,1 0 0,1-1 0,1 0 0,-4-1 0,2 0 0,-1-2 0,-2 2 0,-4-2 0,-2 2 0,-2-1 0,-4 1 0,-3 1 0,-2 0 0,-3 1 0,-5 1 0,2 0 1,-14 2-1,16-4 0,-16 4 0,10-1 1,-10 1-1,0 0 0,0 0 0,5-16 0,-5 16 0,0 0 0,-5-12 0,5 12 0,-7-12 0,7 12 0,-9-12 0,9 12 0,-14-12 0,14 12 0,-15-13 0,15 13 1,-13-13-1,13 13 0,-14-6 0,14 6 0,0 0 0,0 0 0,0 0 0,0 0 0,0 0 0,-7-12 0,7 12 0,0 0 0,0 0 0,-13 0-1,13 0 1,0 0 0,-11-1 0,11 1 0,0 0 0,0 0 0,0 0 0,0 0 0,0 0 0,17-5 0,-17 5 0,21 8 0,-9-6-1,2 6 1,-1 7 0,-1 0 0,-1 1 0,-2 1-1,-3 1 1,-4 1 0,-4 6 0,-4-3-1,-4-4 2,-7 1-1,2-2 0,-5-1 0,2-1 0,2-5 1,6 2-12,10-12-14,-14 6-3,14-6 0,7-15 0</inkml:trace>
  <inkml:trace contextRef="#ctx0" brushRef="#br0" timeOffset="2945">2912 316 39,'0'0'25,"12"-18"-2,-12 18-3,5-18-6,-5 18-5,0 0-4,-21-10-5,4 10 0,-3 3 0,-3 2-1,-3 3 1,2 2 0,-1 4 0,4 0 0,4 1 0,6 1 0,8 2-1,4-4 1,7 5 0,5 1 0,4 0 0,4 1 0,4 0-1,-2-1 2,0 1-2,-2 3 1,-2-2 0,-3-4 0,-3-1 0,-4 1 0,-2-4 0,-3 2 0,-4-1 0,-6 0 1,-6-2-1,-3 0 0,-6-2 1,-4-1-1,-4-2 0,-4-4 0,2-2 0,0-4 0,4-2 0,1-2 0,5-4 0,7 0 1,5-5-3,9 2-16,0 13-8,13-29-2,2 13 0</inkml:trace>
  <inkml:trace contextRef="#ctx0" brushRef="#br0" timeOffset="3515">3027 55 59,'1'-20'28,"-1"20"-1,10-15-6,2 10-21,5-2 0,8 6 0,4-2 0,7 0 0,2 2 0,3 1 0,-1 1 0,-2 1-1,-6 0 1,-5 0 0,-7 3 0,-6 3-1,-14-8 1,15 24 0,-14-6 0,0 4-1,0 6 1,0 4 0,-1 1 0,3 4 0,-1 2 0,2-1 0,0 0 1,0 3-1,0 0-1,1-2 2,1 1-2,-2-2 2,0-2-2,1 0 2,-2-2-2,2-4 1,-2-5 0,-1-1 0,0-6 0,0 0 0,-2-5 0,0-13 0,-5 20 0,5-20 1,-11 13-1,0-5 0,-4-1 0,-5 1 0,-3 2 0,-4 0 0,-3 2 1,-5-3-1,-1 2 0,-1-5 0,5 2 1,1-1-15,5-3-12,-1-7-2,7 3 0,0-4 0</inkml:trace>
</inkml:ink>
</file>

<file path=ppt/ink/ink5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340 52 31,'-4'-13'26,"4"13"2,-3-20-10,0 8-7,3 12-1,0 0-6,-15-7-5,2 15 0,-3 5 1,-5 10-1,-4 6 0,-3 9 1,-5 7 1,1 8-1,-2 6 0,4 3 0,4 5 0,2 2 0,8 3 0,3-2 1,10-1-1,6-1 0,11-3 0,7-2 1,6-5-1,9-4 0,2-8 1,3-5-1,-1-6 0,1-6 0,-10-10-7,4-5-13,-3-6-5,-5-12 0,0-2-2</inkml:trace>
  <inkml:trace contextRef="#ctx0" brushRef="#br0" timeOffset="461">615 684 43,'-12'15'26,"12"-15"2,0 0-4,12 13-20,-1-3-4,9-7 1,5-10-1,1 3 1,8-5-1,1-5 0,0-5 1,-2-2-2,-3-5 2,-3-2-2,-6 3 1,-5-7 0,-9 0-1,-3 4 1,-7 0 0,-4 3-1,-4 5 1,-5 6-1,-5 7 1,-5 7 0,-4 5-1,-3 7 1,0 5 0,-2 6 0,2 4 0,3 1 0,5 4 1,3 3-1,9 3 0,5 0 0,8 1 0,6-3 1,4 0-2,7-3 2,7-4-1,5-7 0,0-8 0,2-3 0,0-7 1,2-6-1,-1-4-1,3-3-16,-2-1-6,-5-6-2,1 4 0</inkml:trace>
  <inkml:trace contextRef="#ctx0" brushRef="#br0" timeOffset="982">1089 802 36,'0'0'27,"-11"7"0,11-7-10,0 0-8,0 0-1,0-13-5,0 13-3,4-18 0,5 5 0,-4-6 0,4-5 0,-6 2 0,0 1-1,-1-1 2,0 4-2,-1 0 1,-8 5 0,7 13 0,0 0-1,0 0 1,0 0 0,0 0 0,-2 25 0,1-3-1,10 3 1,-10 3 0,12 2 0,-6 1-1,8-2 1,-6 3 0,-2-7 0,5-2 0,-6-3 0,6-5 0,-6-3 1,-4-12-6,0 0-12,9 16-8,-9-16-1,0 0 1</inkml:trace>
  <inkml:trace contextRef="#ctx0" brushRef="#br0" timeOffset="1372">1024 1015 21,'0'0'26,"-16"11"0,16-11 0,0 0-14,0 0-4,14 5-2,1-8-5,6 1-1,4-4 0,5 0 0,2-4 0,3 1 0,1 0-8,-1 0-11,-7-3-6,-2 2 1,-8-3-2</inkml:trace>
</inkml:ink>
</file>

<file path=ppt/ink/ink5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15 486 13,'0'0'27,"0"0"-2,-12 10 2,12-10-11,0 0-9,12 8-1,0-3-2,4-6-3,3 2-1,2-2 1,2-5-1,3 1 0,1-7 0,-1 1 0,-2-7 0,-2 0-1,-4-7 1,-4 0 0,-4-3 0,-5 1-1,-5 0 1,-5 3 0,-4 3 0,-4 2-1,-3 5 1,-3 6 0,-3 2-1,-3 5 1,0 6 0,0 5 0,1 4 0,0 6-1,3 4 1,3 6 0,3 2 1,5-2-1,5 6 0,3 0 1,6 2-2,4-5 2,5-1-1,4-4 0,5-4 0,4-1 1,1-6-2,1-8 2,-1-2-1,0-4 0,-2-6 1,0-1-3,-4-4-14,-2-3-7,0 2-2,-5-4 0</inkml:trace>
  <inkml:trace contextRef="#ctx0" brushRef="#br0" timeOffset="541">448 653 35,'0'0'27,"-14"-4"-1,14 4-3,-8-15-16,8 15-1,1-24-5,4 12-1,4-1 1,4 2-1,3-1 0,3 3 0,2 1 1,0 4-2,-1 11 1,-2-1 0,-1 6 0,-7 3-1,-3 5 1,-6 1-1,-7 6 1,-5 0-1,-7-1 1,-4 2 0,-4-2-1,2-2 1,-2-3 0,5-2 0,4-6 0,4-1 0,13-12 1,-8 15-1,8-15 1,17 2-1,0-4 1,6-2-1,5-2 1,5 0-1,3-4 0,1-2 0,-1 0 0,2 3-12,-7-2-11,-5-2-2,-4 1 1,-8-7-1</inkml:trace>
  <inkml:trace contextRef="#ctx0" brushRef="#br0" timeOffset="1011">514 54 40,'-7'-26'27,"13"10"1,6 2-2,8 10-19,12 12-7,8 11 0,8 9 0,1 12-1,2 8 1,-5 9-1,-7 6 1,-8 4 0,-13 2-1,-10 0 0,-15 1 1,-9-2-1,-10-2 0,-4 2 1,-4-5 0,2-6 0,0-6-12,8-10-11,12-10-1,6-19-1,6-12 0</inkml:trace>
</inkml:ink>
</file>

<file path=ppt/ink/ink5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-1 902 31,'-10'-4'26,"10"4"0,0 0 0,0 0-15,0 0-4,0 0-6,0 0-1,16-10 0,-2 8 0,4-1 1,6 0-1,4-1 0,4 2-1,3-2 1,-1 1 0,0 2 0,-2 0 0,-3 1 0,-7 0 0,-5 1 0,-3 3-10,-14-4-9,0 0-8,-4 18 1,-11-11 0</inkml:trace>
  <inkml:trace contextRef="#ctx0" brushRef="#br0" timeOffset="271">48 1056 20,'-12'16'26,"-4"-7"0,16-9 0,-11 16-14,11-16-3,0 0-3,15-3-6,1 2 1,9-4 0,5-5-1,6 5 0,5-4 1,0 2-2,-3-2-10,0 3-12,-3 0-3,-7-5 1,0 8 0</inkml:trace>
  <inkml:trace contextRef="#ctx0" brushRef="#br0" timeOffset="1012">1327 502 19,'8'-18'27,"3"3"0,-8 0-2,-5 2-11,2 13-4,-14-9-4,-1 9-6,-9 4-1,-5 3 0,-5 0 1,-3 4 0,-1 0-1,-3-2 1,5 0 0,-1-2 0,8-3 1,3-1-2,7-2 2,4-2-1,15 1 0,-17-2 1,17 2-1,0 0 0,7 20 1,2-1-1,-3 9 0,5 9 1,-2 9-2,3 6 2,0 6-1,-3 1 0,1 8 0,-2 2-1,0-1 1,0-2 0,3 0 0,-1-3 0,2-2 0,-1-1-1,3-12 1,-1-6 1,1-6-1,-1-8 0,-3-7 1,-1-6-1,-9-15 1,12 10-1,-12-10 1,13-5-1,-13 5 0,21-15 0,-6 6 0,4 0 0,5 1 0,3 1 0,2 2 0,2 1 0,-2 3-1,0-2 1,-1 3 0,-4-1 0,-2 1-16,-4-3-8,-5-6-2,-3-3 1,-5-8-2</inkml:trace>
  <inkml:trace contextRef="#ctx0" brushRef="#br0" timeOffset="1793">1476 896 24,'0'0'26,"-12"-13"-3,12 13-4,-9-13-4,9 13-4,-6-13-1,6 13-9,0-12 0,0 12 0,11-12-1,-1 4 1,6 2-1,3 2 0,4 2 1,4 3-1,-1 4-1,1 6 1,-2 4 0,-2 5 0,-5 3-1,-6 5 1,-8-2-1,-8 5 0,-3 1 0,-9-3 0,-1-2 0,-2-3 1,1-4-1,1-7 1,3 3 0,14-16 1,-14 3-1,14-3 1,5-22 0,3 1-1,4 1 1,4-2-1,4-4 1,2-3-1,1-1 1,3-2-1,-3 5 0,-1 3 0,-2-2 0,-6 2-1,-4 4 1,-3 6-1,-7 14 1,0 0-1,-12-10 0,0 18 1,-1 4-1,-1 5 1,-2 3 0,2 4 0,1 4 1,5 1-1,5-5-1,0 7 2,7-1-2,2-1 2,7-2-1,2-3 0,3-4-1,1-6 2,2 5-1,1-12 0,-3-6-9,2-1-14,-3-3-1,-1-6-1,0-3-1</inkml:trace>
  <inkml:trace contextRef="#ctx0" brushRef="#br0" timeOffset="2594">2125 604 32,'7'-21'26,"-7"21"2,0 0-9,0 0-8,0 0 0,10 6-7,-4 12-4,-1 6 0,0 7 0,1 4-1,1 4 1,1 5 0,-1 1 0,1 1-1,1-7 1,0 3 0,0-2-1,-1-2 1,2-4 0,-3-4-1,0-3 1,-3-9 0,0 2 0,-4-20 0,2 17 0,-2-17 0,0 0 0,0 0 0,2-13-10,-2 13-9,6-18-6,-5 3 0,3 2 0</inkml:trace>
  <inkml:trace contextRef="#ctx0" brushRef="#br0" timeOffset="3014">2197 865 38,'0'0'25,"0"0"3,-13-14-11,13 14-6,0 0-2,0 0-8,0 0 0,0 0-1,0 0 1,0 0 0,12-5-1,-12 5 0,23 0 0,-6 0 0,5-1 0,5-1 0,5 0 0,4-1 0,2 0 0,3-1 0,1 2-1,0-4 1,2 2 0,-3 0 0,-3 0 0,-2 0 0,-4 1 0,-4-1 0,-4 0 0,-4 0 0,-5 0 0,-3 1 0,-12 3 0,14-7 0,-14 7 0,0 0-1,0 0 1,0 0-1,0 0-4,0 0-10,0 0-7,0 0-6,-14-6 2,14 6 0</inkml:trace>
  <inkml:trace contextRef="#ctx0" brushRef="#br0" timeOffset="3425">2708 677 27,'-19'-18'25,"19"18"1,0 0-4,-8-16-10,8 16-4,16 0-1,0 5-7,3 3 1,4 5-1,0 3 0,1 6 0,-3 0 0,-2 6-1,-7 1 1,-9 3-1,-6-1 1,-8-1-1,-4-3 1,-5-1-1,-1 1 1,-2-9-1,4 1-8,2-7-13,2-9-4,15-3 0,-14-6 0</inkml:trace>
  <inkml:trace contextRef="#ctx0" brushRef="#br0" timeOffset="3906">3266 506 44,'0'-13'24,"-3"1"-3,3 12-4,-15-17-5,2 15-3,-1 2-10,-4 6 0,-3 3 1,0 4 0,1 2 0,2 5 0,5 1 0,6 0 1,3 1-1,7-1 1,7-1-1,6-2 1,5 3-1,5-3 0,0 2 1,-1 0-2,-2-1 1,-2 3 0,-7-1 0,-3 0-1,-7 0 1,-6-1-1,-4-2 1,-5-3-1,-3 0 1,-5-3 0,-1-3 0,-2-2 0,-1-4-1,0-2 1,0-4 0,5-1 1,2-1-1,4-4-1,12 9-12,-8-18-9,8 4-2,7 1 0,3-11 0</inkml:trace>
  <inkml:trace contextRef="#ctx0" brushRef="#br0" timeOffset="4406">3129 269 41,'-15'-4'26,"15"4"2,-7-16-3,7 16-19,29-20-5,3 3 0,8 5 0,7-3 0,4 3 0,2-2 0,-3 11 0,-7-8-2,-7 11 1,-8 12 0,-10 0-1,-7 7-1,-6 2 1,-3 8 0,-1 2 0,2 7 1,0 2-1,2 1 1,3 0 0,0 6 0,5-1 0,-1 3 0,3-1 0,-1-2 0,2 0 0,-1-5 0,-1-4 0,-1-4 0,-1-5 0,-4-7 0,-1-2-1,-3-7 1,-4-12 0,3 16 0,-3-16-1,0 0 1,0 0 0,-8 13-1,8-13 1,-23 11 0,5-2-1,-7-3 1,-6 8 0,-4 2 0,-3-4 0,-2 4 0,4-9 0,3 5-2,5-8-18,7 3-4,21-7 0,-12-15 0</inkml:trace>
  <inkml:trace contextRef="#ctx0" brushRef="#br0" timeOffset="5128">3808 521 25,'0'0'26,"0"0"0,12 0-1,-12 0-12,0 0-4,15 5-4,-3-4-5,3-1 0,2-2 0,6-2 0,0-1 0,4-3 0,-1-3 0,0-1 0,-4-4 0,-3-1 0,-3-4-1,-4-3 1,-5-3 0,-5 1-1,-4-1 1,-4-5-1,-5 11 0,-3-3 1,-4 12-1,-7 6 0,-3 6 1,2 4-1,-2 5 1,1 12 0,2-1 0,4 12 0,4 0 0,8 3 1,5 7-1,4 1 0,5 5 0,3-1 1,7-1-1,3-2 1,4-6-1,2-3 0,1-7 0,1-7 0,0-6 1,1-7-1,-4-4 0,-2-7 0,1-1-15,-2-4-8,-1-7-1,2 2 0,-3-3 0</inkml:trace>
  <inkml:trace contextRef="#ctx0" brushRef="#br0" timeOffset="5618">4289 711 26,'1'12'25,"-1"-12"0,0 0 1,0 0-11,0 0-12,0 0-3,0 0 1,0 0-1,9-20 0,-5 5 0,0-2 0,-1-6 0,2-1 1,-2-1-1,1 0-1,-3 2 1,-1 3 0,-1 3 0,0 5 0,1 12-1,0 0 1,0 0 0,0 0 0,-4 20 0,5-1 0,2 5 0,1 2 0,0 5 0,2-1 0,-1 1 0,1-2 0,-1-3 0,-2-2 0,1-2 0,-1-6 0,0-2-4,-3-14-9,-1 17-8,1-17-4,-6 15 1,6-15-1</inkml:trace>
  <inkml:trace contextRef="#ctx0" brushRef="#br0" timeOffset="5999">4229 924 33,'0'0'25,"-15"8"-1,15-8-3,0 0-14,0 0-1,0 0-2,0 0-3,0 0-1,23 6 1,-2-9-1,6-2 1,6-1-1,3 0 0,4-1 0,1 0 0,-5 1 0,-3 0 0,-7 1-1,-5 2-15,-3 5-10,-18-2 1,13-7-1</inkml:trace>
  <inkml:trace contextRef="#ctx0" brushRef="#br0" timeOffset="7241">758 291 9,'0'0'24,"9"-16"-3,-9 16-4,0 0-2,9-12-4,-9 12-2,0 0-2,-10 6-3,10-6-5,-22 17 1,5-2-1,-1 4 1,-6 7 0,0 7 0,-2 7 0,-1 9 0,3 6 0,2 8 0,3 5 0,5 3 0,6 0 1,5 4-1,4 0-1,8-3 2,5-1-1,6-3 0,6-3 0,3 0 0,7 0 0,3-10 0,2-4 0,4-2 0,2-7 1,-4-4-1,-1-7 0,-5-5 0,-4-4 0,-5-5-1,-5-5-15,-8-6-7,-3-1-1,-12-5 0</inkml:trace>
  <inkml:trace contextRef="#ctx0" brushRef="#br0" timeOffset="11687">4203 55 20,'0'0'24,"-8"-15"1,8 15-5,-7-12-5,7 12-6,0 0-1,-8-15-3,8 15-4,0 0-1,10-11 0,-10 11 0,20-3 0,-2 2 1,5 2-2,5 2 1,3 2 0,3 5 0,3 1 0,2 4 0,0 5 0,-4 5-2,1-2 2,-2 10-2,0 5 1,-5 5 0,0 3 0,-4 5 0,-2 2 0,1 4 0,-5 9 1,-3-5 0,-3 0 0,-1 2 0,-4-5 0,-1-1-1,-1-4 2,-3-4-1,-1-9-1,-2-1 1,-1-5-1,-1-5 1,0-6-1,-1-4 1,0-5-1,3-14 2,-5 16-2,5-16-6,0 0-12,-2-12-5,5 0 1,-3-12-2</inkml:trace>
</inkml:ink>
</file>

<file path=ppt/ink/ink5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216 323 33,'6'-13'25,"-6"13"-1,10-16-5,-10 16-9,0 0-2,-16-15-2,16 15-7,-21 6 0,7 2 1,-4 4 0,1 5-1,1 7 1,-3 5 0,-1 7 0,1 5 0,0 6 0,1 3 0,5 3 0,1 4-1,5-1 0,3 1 1,7-1-1,4 1 1,3-1-1,6 1 0,3-2 1,4-4 0,1 3 0,5-7 0,2 1 0,-1-7 0,1-3 0,-2-6 0,-3-6 0,0-6 0,-4-7 0,-3-5 0,-6-5 1,-3-4-18,-10 1-6,13-20-1,-13-3-1</inkml:trace>
  <inkml:trace contextRef="#ctx0" brushRef="#br0" timeOffset="701">655 727 16,'0'0'25,"-13"-11"-1,13 11 1,-14-13-10,14 13-7,0 0-2,-6-13 0,6 13-6,0 0 1,15-13-1,-4 9 0,4 1 1,5 2-1,2 1 0,2 2 0,1 4 0,-1 3 0,-1 0-1,-3 6 1,-5 9-2,-8 4 1,-5 2 0,-5 3 0,-8 1 0,-3-1-1,-1 1 2,-3-2-1,0-10 1,3-7 0,4-3 0,-1-5 0,12-7 0,0 0 0,0 0 0,-4-21 1,11 4-1,5-2 0,2-4 1,5-6-1,3-3 1,1 2 0,4-1 0,0 1 0,-1 0-1,-2 2 1,-5 2 0,-5 9-1,-3 3 0,-5 1-1,-6 13 1,-5-15 0,5 15-1,-20-1 1,8 6 0,1 2 0,-2 4-1,1 2 1,2 0 0,1 4 0,2 6 0,2 4-1,3-2 0,1 4 0,3-2 1,3 1-1,3 2 1,2-3-1,3-7 1,3-3 0,0-2 1,2-5-1,-1-3 1,0-3-1,-2-4 0,-5-4-8,-10 4-11,15-9-7,-17-3 1,2 12 0</inkml:trace>
  <inkml:trace contextRef="#ctx0" brushRef="#br0" timeOffset="1502">582 403 39,'7'-15'26,"-7"15"0,12-18-2,-12 18-16,0 0-5,-19-4-3,2 10-1,-5 2 1,-6 2 0,-2 0 0,-1 0 0,0-2 0,5-1 0,4-1 0,6-2 0,4 0 1,12-4-1,0 0 0,-6 12 1,6-12-1,11 22 0,-5-3 0,0 5 0,1 6 0,0 6 0,0 5-1,-2 6 0,2 2 0,0 3 1,1 1-1,-3 0 0,1 0 0,-3 1 0,1-3 1,1-3 0,-2 0 0,2-5 0,2-5 0,0-6 0,2-5 0,0-8 0,1-3 1,-10-16-1,19 16 0,-19-16 1,21 4-1,-9-5 0,2-2 0,1 2 0,5-2 0,3 2 0,1 0 0,2-1 0,1 0 0,0 2-1,0 0 1,-3-2 0,-2 5-10,-3 1-13,-8-8-3,3 3 0,-14 1 0</inkml:trace>
  <inkml:trace contextRef="#ctx0" brushRef="#br0" timeOffset="2334">1261 832 7,'0'0'25,"0"-15"-2,0 15-4,-1-12-3,1 12-5,0 0-2,0 0-2,0 0-1,0 0-6,0 0 0,0 0 1,0 0-1,0 0 0,21-9 1,-6 7-1,6 2 0,4-11 0,8 10 0,1-9 1,5 9-1,-1-10 0,2 10 0,-4-7 1,-1 7-1,-4 1 1,-3-3-2,-1 4 1,-2-3 0,-3 2 0,0-4 0,-3 5-1,-1-5 1,-3 4 0,-3-3 0,-12 3 0,13-1 0,-13 1-1,0 0 1,0 0-1,0 0 0,0 0-8,-13 0-8,13 0-6,-19 1-2,5-3 1</inkml:trace>
  <inkml:trace contextRef="#ctx0" brushRef="#br0" timeOffset="2774">1676 635 32,'0'0'25,"-3"-14"0,3 14-3,0 0-12,17-11-4,-2 14-1,4 1-5,3 5 0,1 3 0,-2 4 0,-2 0 0,-4 5-1,-4 4 1,-8 2-2,-6 1 1,-6-3 0,-3 0 0,-6-3 0,2 0 1,-2-4-2,2-6 2,2-5 0,0-1 0,14-6-1,-11 1-9,11-1-9,0 0-7,11-14 2,-3 2-1</inkml:trace>
  <inkml:trace contextRef="#ctx0" brushRef="#br0" timeOffset="3185">2181 541 28,'6'-20'25,"-6"20"-1,-15-10 0,0 7-14,0 8-4,-4 2-2,2 3-4,1 2 0,4 4 1,2 0-1,8 3 0,4-2 0,8 2 0,2 1 0,7 0 1,0-4-1,3 3 0,-1 4-1,-3-8 1,-1 6-1,-5 0 0,-3-2 1,-5-1-1,-4 2 0,-6-4 0,-3-2 0,-7 2 0,1-7 1,-5-3 0,-1 0 0,0-4 0,1-2 0,0-2-1,4 0-8,5-2-7,-3-3-9,14 7 1,-12-20-1</inkml:trace>
  <inkml:trace contextRef="#ctx0" brushRef="#br0" timeOffset="3655">2015 208 50,'0'-12'25,"11"4"1,5 2-8,6-2-14,9 2-4,5 0 0,3 1 0,-1 1 0,2 3 0,-6-1 0,-3 2 0,-8 2 0,-4 4 0,-7 5 0,-2 5 0,-5 5-1,-1 6 1,-1 6 0,1 6 0,3 4-1,-1 4 1,2 2 0,0 2 0,1-1 0,0-1 0,2-1-1,1-9 1,-1 4-1,2-1 0,-3-7 0,0 0 0,-2-4 0,1-3 0,-3-5 1,-5 5 0,-3-10 0,-5-4 0,-2-1 0,-7-2 0,-2-3 0,-4-1 0,-5-2 0,0-1 0,-3-1 0,0-2 0,3 2-8,4 1-13,0-11-5,10 3 1,1-11 0</inkml:trace>
  <inkml:trace contextRef="#ctx0" brushRef="#br0" timeOffset="4336">2664 565 36,'-12'17'24,"12"-17"2,0 0-6,-7 15-12,7-15-3,0 0-3,14 13-2,0-12 0,5-1 1,3-1-1,3-3 0,0-2 0,2-5 0,1-2 0,-4-3-1,0-7 1,-6-3 0,-4-5 0,0-2 0,-6 0 0,-3 1 0,-5 1 0,-5 3 0,-4 6 0,-3 4 0,-3 5-1,-3 5 1,-1 5 0,-1 3 0,0 6 0,2 3 0,-3 6 0,1 5 0,4 6 0,2 6 0,0 4 0,2 2 0,4 4 0,0-1 0,7 1 0,1-3 0,2-3 0,4-8 0,3 0 1,5-2-2,5-7 1,2-2-1,1-6 1,5-2 0,0-5-1,-1-4 2,0-1-1,-2-9 1,-5 4-8,-4-4-11,1 8-7,-16 2 2,11-15-2</inkml:trace>
  <inkml:trace contextRef="#ctx0" brushRef="#br0" timeOffset="4917">3025 796 38,'0'0'26,"-18"-25"1,15 9-7,3 16-13,3-21-3,-3 21-3,20-14-1,-4 8 0,2 2 0,3 2 0,-4 4 0,1 3 0,-2-2 0,-5 7 0,-1 6-1,-9 4 0,-7 2 0,-4 0 0,-4 1 0,-2 1-1,-4 2 2,-1-5-2,-4-3 2,8-5 0,1-2 0,4-2 0,12-9 0,-14 11 0,14-11 1,0 0-1,0 0 0,15 2 0,-1-2 0,4-1 1,6 0-1,1-1 0,2-2 0,0 2 0,1-1-8,-2-1-10,-9-4-8,1 1 2,-18 7-2</inkml:trace>
  <inkml:trace contextRef="#ctx0" brushRef="#br0" timeOffset="5468">2892 27 44,'0'0'25,"4"-17"1,-4 17-8,0 0-10,18-11-3,-5 10-5,2 3 0,2 1 0,4 4 0,1 2 0,2 4-1,3 3 1,1 5 0,2 5 0,1 6-1,2 3 1,0 7 0,-1 7-1,-2 1 1,-1 6 0,-3 1 0,-5 2 0,-5-1 0,-2-6-1,-4 6 0,-6 0 0,-4-1 0,-3-2 0,-8 0 0,-5-1 0,-6 0 0,-5 1 1,-3-9 0,-3-5-1,0-5 1,-1-3 0,4-9 0,3-6 0,2-6-12,4-9-14,11 1 2,-2-15-1,12 11-1</inkml:trace>
</inkml:ink>
</file>

<file path=ppt/ink/ink5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2.9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92 15,'0'-20'26,"-1"8"0,-1 0-3,2 12-6,-7-20-4,7 20-2,-13-9-6,13 9-4,-21-10-1,4 7 0,-1 0 1,1 2-1,0 2 0,1 1 0,0 0 0,1 5 1,1-3-1,14-4 0,-15 20 0,4-4 0,4-2 0,0 5 0,1-1 0,2 2 0,0 3 0,3-1 0,0-4 0,1 0 0,2 2 0,1-1 0,-1-1 0,3 2 0,-2 0 0,2 0 0,0 0 0,-1 0 0,0 1 0,0-1 0,1-2 0,0 4 0,-3 0-1,3 2 1,-3 0 0,0 4 0,0-2 0,-1 2 0,-1 0 0,1 1 0,-1-1 0,2-2 0,-2 0 0,1-2 0,5-2 0,-3 2 0,4-4 0,-6 1 1,5 6-1,-5 0-1,-1 1 2,0 1-2,-6 1 1,5-1 0,-5 1 0,5 2-1,-5-8 1,5-1 0,1 0 0,-3 0 0,3 2 0,-4 0 0,0-2 0,-2 2 0,2-1 0,-4-3 0,1 0 0,-4-3 0,2-1 0,-1-4 0,0 2 0,-1-7 0,1 2 0,-3 0 0,-1-2 0,-1-2 0,-3-1 0,-1 1 0,-1-5 0,-4 0 0,0-1 0,1-4 0,0-1 0,3-3 0,2-2 0,4-2 0,4-2-1,4 1 1,2-3 0,4 2 0,5 0 0,0 1 0,4 0 0,2 2 0,1 2 0,1 1 0,2 4 0,1 0 0,-1 4 0,0 3 0,-1 2 0,1 4 0,-2 2 0,0 2 0,0 2 0,-1 3 0,-1 2 0,0 1 0,-2 3 0,-1 0 0,-3 4 0,0 1 0,-4 2 0,0 0 0,-2 3 0,-2 1 0,-2 4 0,0 1-1,-1-1 0,-1 3 0,1 1 1,-1 1-1,0 3 0,2 0 0,-1 1 1,1 2 0,1 3 0,1 2 0,1 0 0,-2 3 0,3-3 0,0 0 0,2 2 0,0-2 0,0 0 0,3-1-1,-2 0 1,2 2 0,0 1 0,1 1-1,0 3 1,3-2 0,1 2 0,2-1 0,2-2 0,2-4 0,0-2-1,1-3 2,0-4-2,1-4 2,3-5 0,2-2-1,-1-6 1,2-2-1,-1-7 1,2-1-1,4-8 1,0-4-1,-2-6 0,0-4 0,0-3 0,-2-6 0,1-6-1,-3 2 0,-3-2 0,-2 1 1,-3 1-1,0 2 1,0 3-16,-14 12-9,14-12-2,-14 12 0,3-13 1</inkml:trace>
</inkml:ink>
</file>

<file path=ppt/ink/ink5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9.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68 401 15,'-7'-20'17,"7"20"-4,-8-13-3,8 13-1,0 0 1,0 0-1,0 0-1,0 0-3,-9 25-1,4-4 1,3 9-1,-4 3 2,1 7-2,-3 0 0,4 4 0,-3-5-1,6 2-1,-4-9-1,4-4-2,2-5-10,0-7-9,-1-16-6,0 0 0,0 0 0</inkml:trace>
  <inkml:trace contextRef="#ctx0" brushRef="#br0" timeOffset="301">33 178 3,'0'0'9,"-10"-14"-8,10 14-12</inkml:trace>
  <inkml:trace contextRef="#ctx0" brushRef="#br0" timeOffset="491">507 84 12,'-5'-21'19,"-2"3"-5,1 6-1,-4-4 0,10 16 1,-19-15-2,19 15 1,-21-4-3,11 11-5,-3 5-2,0 6-1,1 8-1,-1 4 0,-3 7 0,4 7 0,-1 5 0,2 5 0,2 0 0,2 2-1,1 0 0,3-2 0,3-2 0,0-4 0,2-4 0,0-6 0,2-7-1,-2-6 1,3-3-4,-7-9-12,2-13-9,0 0-1,-13 1 0,13-1 0</inkml:trace>
  <inkml:trace contextRef="#ctx0" brushRef="#br0" timeOffset="831">178 545 7,'0'0'21,"9"-26"1,5 13-2,6-2-11,4 0-1,6 1-12,0-2-10,6 11-6,-6-7-1,4 7-1</inkml:trace>
  <inkml:trace contextRef="#ctx0" brushRef="#br0" timeOffset="1062">661 428 2,'-13'-16'15,"8"0"0,10 2-4,1 2-8,5 0-1,3 3 0,3 3 0,0 4 0,0 8 0,-5 4 1,-3 6 3,-1 11 3,-9-1 2,-1 8-2,-3-4 0,1 6 0,-3-8-1,7-1 0,1-6-4,6-9-4,5-7 0,3-7 0,2-10 0,4-7 1,1-8-1,-2-3 0,-3-6 0,-2 0 0,-4 1 0,-1 3 0,-5 7 1,-2 4-1,-1 8 0,-2 13 0,0 0 0,0 0 0,6 26 0,-5 1 0,2 5 0,2 6 0,0 7 0,-2 5 0,2 3 0,0 3 0,-2-1 0,-2-4 0,-1 10 0,-3-1 0,-3-2 0,-1 1 0,-2-3 0,-2-3 0,0 1 0,-3-4 0,-2-13 0,-1-6 0,-2-9 0,-1-7 0,-3-9 1,-1-8-1,-2-12 0,2-4 0,0-10 0,2-7 0,2-5 0,4-9 0,5-3 0,6 6 0,7-1 0,5 2 0,8 4 0,4 1 0,8 1-1,5 10 1,1 2-2,-1-4-9,4 5-9,-3 6-7,-2 0 2,-4 3-1</inkml:trace>
  <inkml:trace contextRef="#ctx0" brushRef="#br0" timeOffset="1813">1115 468 28,'0'0'26,"-13"-8"0,13 8-2,0 0-12,15-14-1,1 12-4,4-4-7,6 1 0,1-3 0,6 1 0,3-2 0,1 1 0,-1-1 0,0-1 0,-3 1 0,-4 1 0,-2 1 0,-5 2 0,-4 1 0,-4 2 0,-2 0-1,-12 2-3,15 5-11,-15-5-8,0 0-3,-7 19 0,-5-11 0</inkml:trace>
  <inkml:trace contextRef="#ctx0" brushRef="#br0" timeOffset="2143">1091 642 10,'-12'6'26,"-2"-4"0,14-2 0,0 0-8,0 0-7,14-10 0,4 1-4,8 0-7,6-2 0,7-1 0,1-1 0,1-2 0,-3 2 0,1 1 0,-6 0 0,-6 3 0,-7 1 0,-7 1-1,-1 6-10,-12 1-6,0 0-7,0 0-2,0 0 0,-8-14 0</inkml:trace>
  <inkml:trace contextRef="#ctx0" brushRef="#br0" timeOffset="2484">1299 126 42,'-14'-18'26,"14"18"1,0 0-9,-16 14-5,15 3-2,-7 0-11,6 13 1,-7 1-1,6 13 0,-3-1 0,0 7 0,6 6 0,-5 4 0,2 1 0,-1-1 0,0-1-1,-2-4 2,0-4-2,2-7 2,-1-11-2,0-5 0,4 0-7,-1-14-12,2-14-6,0 0-1,14-5 1</inkml:trace>
  <inkml:trace contextRef="#ctx0" brushRef="#br0" timeOffset="2944">1642 332 24,'-12'-8'26,"12"8"1,0 0-5,-16-17-7,16 17-2,-2-12-4,2 12-8,5-14-1,-5 14 0,16-13 0,-4 5 0,2 1 0,2 1 0,-1 2 0,1 0 0,1 2 0,-2 4 0,1 2 0,-1 2 0,-2 5 0,-2 4 0,-4 3 0,-1 5 0,-6 4 0,-4 2 1,-7 0-1,-3 0 0,-3 2 0,-3-1 0,-2-3 0,0-3 0,0-4 0,3-4 0,4-3 0,2-3 0,13-10 0,-11-3-1,11 3 1,11-27 0,3 6 0,5-7 0,3-5 0,3-6 0,3-2 0,1 1 0,0 0 0,0 3 0,-2 1 1,-5 7-1,-3 5 0,-5 5 0,-4 6 0,-10 13 0,4-12 0,-4 12 1,-15 5-1,4 5 0,0 3 0,-1 4 0,-2 6 0,2 2 0,1 3-1,5 1 1,1 5 0,2-4 0,3-1-1,4-1 1,3-1 0,6-6 0,3-1-1,2-5 1,3-5 0,4-3 0,2-3 0,-1-4-1,2-1-13,-3-2-11,-7-5-3,-3 1 2,-9-5-1</inkml:trace>
</inkml:ink>
</file>

<file path=ppt/ink/ink5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0.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14 370 40,'0'0'26,"13"-21"1,-13 21-3,0 0-6,0 0-12,0 0-6,5 26-1,-8-4 1,-2 3-1,0 4 2,0-3-1,0 3 0,1 2-1,1-2 0,2-3 0,2-5 1,1-4-2,1-5-18,-3-12-5,10 10-1,-3-25 2</inkml:trace>
  <inkml:trace contextRef="#ctx0" brushRef="#br0" timeOffset="251">54 200 55,'-12'-2'18,"1"-1"-13,11 3-4,0 0-23,0 0-4</inkml:trace>
  <inkml:trace contextRef="#ctx0" brushRef="#br0" timeOffset="401">262 151 69,'-14'-21'29,"3"-3"-2,4-6-4,7 8-23,7 0-1,6 5 1,3 5-1,5 8 0,1 9 1,0 9-1,-1 8 1,-1 10 0,-6 11-1,-4 6 1,-4 6 0,-4 5 0,-2 2 0,-5-2 1,-3 4-2,-1-2 1,-1-1-1,-1-5 0,2-4 1,1-6-1,2-4 0,4-6 0,4-12 1,6-12 0,5-9 0,2-9 0,3-8 0,1-9 0,1-5 0,-2-8 1,-2-7-1,-4-2 1,-10-6 0,-5-1 0,-11 1 0,-8 3 0,-9 7-1,-9 9 1,-6 9-1,-5 10 0,0 10 0,3 7 0,5 5 0,8 3-1,7 0 0,12-1 1,16-11-1,-1 12 1,19-11-1,8-1 0,6-2 1,6-4-1,5-2 1,2-1 0,2-2 0,-1-2 0,-3 0 0,-4-1 0,-2 1 0,-3 0 1,-4 2 0,-3-1-4,-2 6-15,-4 4-6,-6-2-1,0 0-1</inkml:trace>
</inkml:ink>
</file>

<file path=ppt/ink/ink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9:50.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57 847 46,'-16'-7'29,"0"-2"1,1-6-4,15 15-10,-10-33-5,17 15-7,1-2-3,6-5-1,3 4 0,2 1 0,0 2 0,1 5 0,-4 7 0,-16 6 0,23 25 0,-22 7 0,-2 15-1,-8 9 2,1 16-1,-6 13-1,-1 4 2,1 1-2,2-2 2,6-1-2,6-11 2,8-7-2,8-13 1,8-13 0,9-14 0,6-11 0,4-17 0,6-13 0,1-15 1,1-10-1,-4-16 0,-5-18 1,-4-9-1,-6-15 0,-8-15 0,-6-6 0,-4 2 0,-5 5 0,-3 12 0,-4 19 0,-2 10 0,0 23 0,-2 26 0,2 19 0,-11 30-1,3 10 1,-2 15 0,2 11 0,-2 10 0,0 11 0,2 8 0,3-1 0,2-4 0,5-4 0,6-6 1,3-9-1,5-7 0,4-21-9,6-3-16,1-19-2,1-14-1,-3-18 0</inkml:trace>
  <inkml:trace contextRef="#ctx0" brushRef="#br0" timeOffset="620">826 1200 72,'-11'-26'30,"9"9"-1,2-7-1,8 5-23,4-1-5,2 5 1,4 1-2,1 5 1,4 20 0,0 3 0,-1 8 0,-1 4-1,-5 9 2,-1 3-1,-5 3 0,-4 3 0,-3-8 0,-1-3 0,-4-5 0,1-7 0,1-21 0,-7 20 0,7-20 0,-8-17 1,7-9-1,-1-7 0,2-17 0,3 1 0,4-4 0,2-1 0,6 5-1,4 8 1,2 10 0,3 10-1,4 21 1,-1 3 0,1 16 1,-4 9-2,-1 9 2,-5 4-1,-4 4 0,-4 4 0,-5-4 0,-4 0 0,1-7-23,-4-12-3,5-9-2,-3-17-1</inkml:trace>
  <inkml:trace contextRef="#ctx0" brushRef="#br0" timeOffset="1131">1584 1306 78,'0'0'31,"-16"-9"-3,13-13-6,11 1-19,0-10-2,5-4-1,1-3 0,1-9 0,-1-8-1,1-8 1,-2-8 0,0-5 0,-4 9 0,1-6 0,-3 7 0,-1 5 0,-1 11 0,-2 12 0,0 12 0,-3 26 0,0-23 0,0 23 0,0 0 0,-13 40 0,5 2 0,-1 10 0,-1 14 0,-1 8 0,1 2 0,0 13 0,4-1 0,1-5 0,3-8 0,6-6 0,2-10 1,5-9-1,2-3 0,3-18 0,2-8 0,2-12 0,2-7 0,-2-16-8,1-2-17,-7-10-2,-2-9-1,-8-11-1</inkml:trace>
  <inkml:trace contextRef="#ctx0" brushRef="#br0" timeOffset="1572">1552 1023 59,'0'0'29,"-16"4"-1,16-4-1,25-17-10,3-1-17,7-4 0,7-4 0,0-7-10,12 5-18,-2 0-1,-4 2-1,-1 2 0</inkml:trace>
  <inkml:trace contextRef="#ctx0" brushRef="#br0" timeOffset="1912">2074 1250 65,'0'0'30,"0"0"0,0 0-3,0 0-19,0 0-7,-5-22-1,5 22 0,19-37 0,-6 15 0,2-6 0,1-5 0,0 0-1,-1 0 1,-2-1 0,-5 3 0,-2 12 0,-3-4 0,-1 6 0,-2 17 0,-5-23 0,5 23 0,0 0 0,0 0 0,-16 12 0,16-12 0,-13 35 0,3-12 0,2 9 0,0 5 0,2-3 1,2 3-2,4-2 2,4-6-2,7-5 2,5-3-1,7-12 0,3-9 0,6-9 0,0-10 0,-1-7 0,0-9 0,-4-3-1,-3-5 1,-3 0 0,-6 1 0,-4 6 0,-3 6-1,-1 8 2,-7 22-2,3-16 1,-3 16 0,-2 28 0,2-1 0,2 19 1,-2 9-1,2 14 0,-2 13 0,-2 8 0,-1 10 1,-4 11-1,-7 7 0,-6 0 0,-1 1 0,-4-1 0,-3-4 0,1-3 0,-3-10 0,3-11 0,1-9 0,4-10 0,-1-14 0,-1-12 0,3-12 0,-2-14 0,2-15 0,0-15 1,3-13-1,2-17 0,3-15 0,7-15 0,6-9 0,8-8-1,8-7 1,10-7 0,8-7 0,9-8 0,9-4 0,11-4 1,7-10-1,7-5 0,6-5-1,2-6 1,-1 2 0,-8 7 0,-6 7-1,-14 6 1,-15 17 0,-17 13 0,-13 9 1,-11 16-2,-9 20 1,-4 9 0,-4 14 0,1 17-1,16 14 1,-24 8 0,11 20-1,0 14 2,0 6-1,-3 22 0,0 11 1,-2 11-1,-1 12 0,1 10 0,2 7 0,1 9 0,1 5 0,2 0 0,-1 1 1,2-3-1,-2-3 0,5-7 0,-2-9 1,1-13-2,2-15 2,2-15-2,4-15 2,-2-20-1,-1-15 0,4-21 0,0 0 0,-22-36 0,10-13 0,1-19 0,-2-18 0,5-18 0,5-10 0,9-11 0,11 7-1,8 5 1,11 13 0,6 15-1,5 21 1,3 19 0,-3 16-1,3 18 1,-3 9 0,-8 11 0,-7 7 0,-8 10 0,-9 8 1,-14 4-1,-7 2 0,-15 0 1,-8-4-1,-4-3 1,-2-5-1,4-7-16,-1-12-9,16-11-5,16 2 1,-7-26-1</inkml:trace>
  <inkml:trace contextRef="#ctx0" brushRef="#br0" timeOffset="3204">3034 1131 56,'0'0'30,"22"21"-1,-22-21-2,16 17-14,-16-17-8,17-10-5,-3-4 0,6-2 0,2-6-1,4-6 1,1-9 0,-1-4 0,0-4 0,-3 8 0,-9 3 0,-4 1 0,-8 3 0,-7 13 1,5 17-1,-31 0 0,7 17 0,-4 9 0,-1 6 0,0 6 0,3 7 0,2 0 0,8 0 0,5-2 0,9-1 0,7-6 0,9-5 0,9-6 0,8-8 1,8-8-1,6-8 0,0-9-14,12-4-14,-1-14-1,2-7-1,2-4-1</inkml:trace>
  <inkml:trace contextRef="#ctx0" brushRef="#br0" timeOffset="3615">3835 861 32,'0'0'29,"0"0"1,-16-23 0,16 23-10,0 0-8,-27-12-6,27 12-6,-30 16 1,9 1-1,-3 7 0,-3 6 0,-1 8 0,1 3 0,3 3 0,6-3 1,8-3-1,8-5 0,12-9 0,8-6 0,8-15 0,6-15 0,5-7-1,2-12 1,-2-12 0,-1-15-1,-4-11 1,-3-18 0,-8-10 0,-1 0-1,-9 0 2,0 7-1,-6 7 0,0 16 0,-5 16 1,-2 24-1,2 27 0,0 0 0,-9 33 0,1 8 0,-1 18-1,0 10 1,-1 13 0,0 6 0,4 2 0,1-3 0,3-2 0,6-7 0,2-13 0,5-11 1,10-16-1,4-15-7,9-11-20,3-12-3,2-23 0,4-11-1</inkml:trace>
</inkml:ink>
</file>

<file path=ppt/ink/ink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5.8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159 500 69,'0'0'27,"0"0"-1,0 0-6,0 0-21,0 0 0,-9 15 0,9-15 0,0 0 1,16 16 0,-2-16-1,4-4 1,3-2 0,3-5 0,2-5 0,0-1 0,-5-7 0,0-6 1,-6-3-1,-2-1 0,-5-1-1,-5-1 1,-2 3 0,-4 1 0,0 5 0,-7 8-1,10 19 1,-34-20 0,10 20 0,-7 7 0,-6 6 0,0 4 0,-3 9 0,1 3 0,3 4 1,7 6-1,5 4 0,6 4 0,9 1 0,5 4 0,8-1 0,5-1 0,6 0-1,4-6 1,5-10 0,6-6 0,3-9 1,5-8-1,2-11 0,0-7 1,1-9 0,-2-5-1,3 4-16,-7-2-7,-3-4-1,-1 4 0,0-3-1</inkml:trace>
  <inkml:trace contextRef="#ctx0" brushRef="#br0" timeOffset="551">702 630 47,'-22'2'27,"4"-2"0,2-6-1,16 6-10,-15-24-17,15 24 1,16-24-1,0 8 1,2 1-1,5-1 1,1 0 0,2 4 0,0 3 0,-2 4-1,0 7 1,1 5 0,-6 3 0,-1 8 0,-7 1 0,-1 5 0,-5 2 0,-7 4 0,-5-1 0,-7 2 0,-1-1 0,-6-2 0,0-2 0,-1-4 0,2-1 0,6-5 0,14-16 0,-21 22-1,21-22 1,0 0 0,0 0 0,27 5 0,-6-8 0,12-4 0,2-3 0,6-1 0,2-1 0,1 0 1,-2-6-5,0 6-19,-3-2 0,-10-5-2,0 0 1</inkml:trace>
  <inkml:trace contextRef="#ctx0" brushRef="#br0" timeOffset="1042">1009 43 68,'-9'-22'27,"12"5"-2,-3 17-5,35-11-21,1 18 0,11 14 0,4 10 1,4 16 0,-3 10 0,-7 9 0,-4 5 0,-12 4 1,-11 1-1,-15 2 1,-11-3-1,-10-4 1,-8-7 0,0-3-19,-6-13-5,-2-15-3,3-13 1</inkml:trace>
</inkml:ink>
</file>

<file path=ppt/ink/ink6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44 176 42,'0'0'29,"-17"-5"1,17 5-3,-15-11-12,5-1-5,10 12-3,-4-18-7,4 18-1,4-24 0,5 10 0,1 2 0,4-1 0,5 2 1,2 2-1,1 4 1,-1 3 0,-3 8 0,-1 4 0,-7 9 0,-3 6 0,-6 6 0,-4 6 1,-5 3-2,1 0 1,0-1 0,1-4-1,5-4 1,3-7 0,6-8-1,6-10 1,8-10 0,3-6 0,5-12 0,-1-4 0,1-9 1,-3-1-1,-1-4 0,-8 1 0,-6 3 1,-5 5-1,-5 6 0,-2 5 0,-2 5 1,2 15-2,0 0 1,0 0 0,0 0 0,-6 20-1,7 4 1,3 6-1,-2 7 1,-1 7-1,1 5 1,-1 2 0,-1 8 0,-1 0 0,-2-5 0,-1 6 0,0-1-1,2 0 0,-1-4 1,2-2-1,0-2 1,0-7-1,0 5 0,-2-9 1,-1-5 0,-2-3 0,-2-4 1,-4-5-1,1-6 1,-2-2-1,-1-6 1,1-5-1,-5-3 0,2-7 0,-1-5 1,0-4-2,-1-6 1,-1-6 0,-2-3 0,3-8-1,1-3 1,4-7 1,6 1-1,3-2 0,8-2 1,6 2-1,10 0 0,3 1 1,8 4-1,3 4 0,1 2 0,2 0 0,-3 8 0,-4 2 1,-4 4-1,-5 6 1,-3 8-9,-6-1-12,-1 6-4,-11 5-3,16-12 0</inkml:trace>
  <inkml:trace contextRef="#ctx0" brushRef="#br0" timeOffset="932">666 88 51,'0'0'28,"0"0"1,0 0-1,0 0-17,0 0-6,0 0-6,12-9 0,-12 9 1,17-3-1,-4 1 1,1-2 0,4 1-1,4-1 1,1-1 0,0 1 0,-1-2 1,-1 2-1,0 3 0,-4-2 1,-3 2-3,-1 5-11,-13-4-9,11 11-3,-11-11-2,-8 18 1</inkml:trace>
  <inkml:trace contextRef="#ctx0" brushRef="#br0" timeOffset="1232">709 278 63,'-16'16'29,"16"-16"-1,0 0-8,0 0-12,0 0-2,0 0-6,21 0-1,-1-8 1,-2 0 0,8-3 0,-2-1 0,9 5-12,-5-2-11,-1-2-3,-4 1-1,-3-1 0</inkml:trace>
  <inkml:trace contextRef="#ctx0" brushRef="#br0" timeOffset="1512">1119 62 48,'0'0'28,"-13"-10"1,13 10-1,0 0-14,-4-18-5,4 18-10,0 0 1,11-12-1,-11 12 1,15-8 0,-4 5-1,2-1 1,-1 3 0,2-1 0,0 2-1,2 3 1,-4 2 0,1 2 0,-2 5 0,-3 3 0,-2 3 1,-5 5-1,-4 5 0,-5 1 0,-2 2 0,-4 2 1,-4-1-1,-3-1 0,2-5 0,-2-2 1,2-6-1,3-3 0,3-7 0,13-8 0,-16 1 0,16-1 0,-4-18 0,8 3-1,4-5 1,5-1 0,2-4 0,6-1 0,3-1 0,3 0-1,3 2 1,3 1 0,-2 1 1,0 2-1,-4 2 0,-1 3 0,-6 3 0,-4 1 0,-16 12 0,16-17 1,-16 17-1,2-12 0,-2 12 0,-12-4 0,12 4 0,-16 2 0,3 1 0,0 2-1,-1 6 1,-1 1-1,0 5 0,-1 2 1,2 5-1,0 1 1,8 5 0,1-2-1,5 2 1,5-2 0,6-2 0,6-5 0,4-5 0,4-1 0,0-6 1,3-3 0,-2-1-7,-2-8-18,-4-7-2,-5-4-1,-6-7-1</inkml:trace>
</inkml:ink>
</file>

<file path=ppt/ink/ink6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6.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43 237 42,'-13'-4'27,"0"-6"0,5-2-2,8 12-17,-9-19-6,9 19-2,2-17-1,-2 17 1,12-16-1,-12 16 1,23-11-1,-7 7 1,7 6 0,2 3 0,4 6 0,1 6 0,4 4 0,0 7 0,-1 4 0,0 3 0,-5 1 0,-3 0 0,-4-2 0,-5-5 0,-5 0 0,-7-1 0,-5-4 1,-5-3-1,-4-2-1,-5-4-14,2-10-9,13-5-1,-21-7-1,18-7-1</inkml:trace>
  <inkml:trace contextRef="#ctx0" brushRef="#br0" timeOffset="351">317 201 57,'-8'-17'28,"8"17"-2,-14-12-5,14 12-22,-21 21 1,7 2-1,-3 9 1,-3 3-1,0 8 1,2 2 0,0-10 0,2 5 0,6-4-1,3-7 2,5-6-5,7-7-18,7-4-3,4-15 0,7 2-2</inkml:trace>
  <inkml:trace contextRef="#ctx0" brushRef="#br0" timeOffset="671">618 169 54,'-1'-19'27,"1"19"0,1-23-4,7 8-20,1 1-3,6-1-1,1-1 1,4 2 0,1-1-1,2 5 1,-2 3 0,-4 4 0,-5 7 0,-1 7 0,-5 7 0,-4 9 0,-4 5-1,-3 4 1,0 3 0,0 2 0,0-1 0,3-2-1,2-4 1,4-7 0,7-7 0,5-6 0,6-9 0,6-8 0,3-7 0,2-10 1,0-7-2,-1-9 2,-6-6-2,-2-1 1,-8-1 0,-7 1 0,-5 4 0,-5 4 0,-3 7 0,1 7 0,-3 8 0,6 13 0,0 0 0,0 0 0,0 0 0,-7 28-1,9-3 1,2 8 0,0 5 0,0 6 0,0 3 0,-1 3 0,0 3 0,1 0 0,-2 0-1,3 0 1,-2 2 0,2 0 0,-1 2-1,2 1 1,-1 2-1,0-2 1,-2 0 0,-1-5 0,1-4 0,-5-5 0,0-6 0,-2-8 1,-3-5-1,-4-9 0,-3-3 0,-2-5 0,-4-4 0,-2-3 1,-1-3-1,-4-4 0,0-3-1,1-3 1,-1-4 0,0-5 0,4-4 0,1-6 0,4-2 0,2-5 0,6-3 0,5-5 0,8 0 0,6-1 0,5-1 0,9 0 0,6 0 0,6 2 0,2 2 1,1 5-1,-2 5 1,-2 8 0,-6 3-16,-3 9-7,-4 6-3,-3 1 1,0 5-2</inkml:trace>
  <inkml:trace contextRef="#ctx0" brushRef="#br0" timeOffset="1693">1467 203 57,'0'0'28,"-12"-15"-2,12 15-8,0 0-12,-5-12-3,5 12-4,0 0 0,11-11 1,-11 11-1,16-3 1,-16 3-1,17 2 1,-17-2 0,17 12 0,-17-12 0,8 19 1,-8-6-1,-4-1 0,-1 0 1,5-12-1,-19 21 1,19-21-1,-20 9 0,20-9 0,-15-5-1,15 5 1,-8-21 0,9 8-1,3-3 1,1 2-1,2 2 1,-7 12 0,18-14 0,-18 14 0,16-2 0,-16 2 0,8 12 1,-8-12-1,-3 16 1,3-16-1,-12 16 1,12-16 0,-17 11-13,17-11-11,0 0-3,0 0 0,-1-12 0</inkml:trace>
</inkml:ink>
</file>

<file path=ppt/ink/ink6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9.3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21 339 49,'0'0'27,"0"0"0,11-5-5,-11 5-14,0 0-7,3 14-2,-3-14 1,9 12-1,-9-12 1,14 11-1,-14-11 1,19 9 0,-9-8 0,7-2 0,-3-3 0,2-3 0,2-3 0,1-3 0,-1-3 0,2-3 0,-2-2 0,-3-3 0,-3-3 1,0 1-1,-6-2 0,-3-6 0,-2 7 0,-3 0 1,-5-1-1,0 8 2,-6 0-1,1 8 1,-2-2-2,-1 14 2,-2 0-2,0 0 0,1 14-1,-2-1 0,2 9 0,-4-1 0,4 9 0,-2 1 0,1-1 0,1 11 0,3-4 1,2 1-1,3 1 0,7 0 1,3 2-1,0-4 1,11-2 0,2-2 0,5-6 0,5-6 0,5-5 0,5-5 0,1-10 0,8-5 0,-1-5 0,-1-5 1,-2-1-1,-1-3 1,-6 1 0,-5 4-20,-5 0-4,-3 1-2,-4-7-1</inkml:trace>
</inkml:ink>
</file>

<file path=ppt/ink/ink6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48.9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79 529 17,'0'0'29,"-6"27"0,6-27 1,-15 5-11,15-5-7,0 0-1,20 11-3,-3-13-8,3-5 0,7-1 0,4-5 0,1-4 1,4-5-1,-4-2 0,-2-12 1,-4-2-1,-6 2 0,-6 1 0,-6 3 0,-6-1 0,-9 5 0,-6 6 0,-4 12 0,-9 6 0,-5 4 0,-3 2 0,-4 6 0,1 13 0,-4 5 0,4 7 0,3 3-1,8 3 1,7 1 0,8 5 0,9-2-1,7-9 1,11-3 0,8-3-1,5-8 2,7-4-1,1-6 0,5-6 1,-3-8-10,4 1-14,-2-4-3,0-7-2,3-3 1</inkml:trace>
  <inkml:trace contextRef="#ctx0" brushRef="#br0" timeOffset="531">921 233 48,'10'-23'29,"-7"8"1,-3 15-10,5-24-6,-10 8-5,5 16-2,-16-10-7,-1 10 0,-8 5 0,-4 9-1,-5 0 2,-1 15-2,-2 7 1,0 5-1,4 4 2,6-2-2,6-2 1,8-4 0,8 0 0,10-18 0,10-8 0,9-11 0,8-11 0,4-8 0,4-17 0,0-2 1,-3-1-1,-1-6 0,-7 4 0,-7 1 0,-5 7 0,-8 4 0,-9 29-1,7-20 1,-7 20 0,0 0 0,6 36 0,-4-4-1,1 13 2,0 10-2,5 12 1,-3 11 0,0 11 0,-3 8 0,-4 3 0,2 3 0,-5 2 0,2-7 0,-3 2 0,-6-9 0,1-8 1,-2-11-1,-2-10 1,-2-9-1,-1-13 0,-3-4 0,-3-19 1,1-10-1,-3-12 0,2-12 0,0-13 1,1-11 0,1-11-2,2-4 1,4-10 0,7-3 0,5-1-1,8-6 1,9 2-1,6 5 1,8 4 0,6 1 0,10 9-10,-2 0-15,5 5-1,1 5-2,2 4 0</inkml:trace>
  <inkml:trace contextRef="#ctx0" brushRef="#br0" timeOffset="1282">1464 181 44,'0'0'28,"-18"-19"2,18 19-3,-10-21-14,10 21-4,-3-27-6,3 27-2,6-28-1,12 13 0,3-1 0,2 1 0,3-1 0,1 4 0,-3 5 0,5 4 0,-3 5 0,-11 6 0,-6 8 0,-4 6-1,-6 6 2,-6 3-2,-4 3 2,-5 7-1,-9 2-1,-4-1 2,0 1-1,0-4 0,2-2-1,1-5 1,3-2 0,6-10 0,7-4 0,10-16 0,-3 19 0,3-19 0,21-6 1,3-2-1,8-4 0,5-4 1,5 1-1,5-2 0,-2-1 1,9 6-14,-16 2-12,-4 1-2,-3 3 0,-7-1-1</inkml:trace>
</inkml:ink>
</file>

<file path=ppt/ink/ink6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0.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21 39,'0'0'29,"19"-17"0,-19 17 0,0 0-10,0 0-9,21-4-8,-21 4-2,0 0 0,8 20 0,-8-20 0,2 20 0,-2-20 0,-7 19 0,7-19 0,-16 11 0,16-11 0,-15 0 0,15 0 0,0 0 0,-12-19 0,12 19-8,0 0-10,0 0-8,0 0-2,17-7 1,-17 7-1</inkml:trace>
  <inkml:trace contextRef="#ctx0" brushRef="#br0" timeOffset="331">12 478 27,'-17'20'29,"17"-20"0,0 0-2,0 0-11,0 0-2,0 0-3,0 0-9,0 0-2,0 0 0,20-11 0,-20 11 0,0 0 0,0 0 0,0 0 0,0 0 0,0 0 1,0 0-1,0 0 0,0 0 0,0 0-2,-8-21-23,8 21-1,16-24-3,-6 5 1</inkml:trace>
</inkml:ink>
</file>

<file path=ppt/ink/ink6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3.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578 107 21,'0'0'27,"23"-7"0,-23 7 1,0 0-12,0 0-5,0 0-3,-23-7-8,4 11 0,-10-3-1,-5 3 1,-9-2 0,-6 1 0,-4-1 0,0-2 1,-4-4-1,4-1 0,8-2 0,4-5 0,9 2 1,6-6 0,9 3-1,17 13 1,-21-25 0,21 25 0,-5-17-1,5 17 0,0 0 0,0 0-1,0 0 1,-3 33-1,3-5 0,3 13 1,-2 7-1,6 14 1,-1 10 0,4 9 0,1 4 0,1 6 0,0 0 0,1 0 0,2 0 0,-2-3 1,-3-5-1,-1-6 0,2-4 0,1-8 0,-4-3 0,2-12 0,-4-7 1,4-10 0,-2-8-1,-3-7 1,-5-18 0,0 0-1,16 5 1,-16-5 0,9-21-1,-2 6 0,3-1 0,2-1 0,6 3 0,8 0 0,-5 2 0,11 5 0,2 1-1,3 4 1,-3 4 0,0 1-1,-2 2 1,-4 6-11,2 1-14,-10-11-4,-2 1 1,-18-2 0</inkml:trace>
  <inkml:trace contextRef="#ctx0" brushRef="#br0" timeOffset="861">1027 735 22,'-24'-5'25,"9"3"0,-2-3 0,17 5-10,-17-15-7,17 15-2,7-21-4,-7 21 0,32-22-1,-11 11 0,8 3 0,-1 3-1,1 5 0,-2 6-1,-3 7 1,-3 4-1,-3 9 1,-7 5-1,-6 3 1,-6 9-1,-4-7 1,-5 9-1,-4-4 1,-3-1 0,0-6-1,-1-5 1,3-4 0,15-25 0,-19 27 0,19-27 0,0 0 2,-10-17-2,17-2 1,1-5 0,5-5 0,5-4-1,2-3 1,8-4-2,3 1 1,2-3 0,3 1 0,1 1 0,-3 4 0,-3 2 0,-7 5-1,-3 4 1,-8 3 0,-5 7-1,-8 15 0,-8-18 0,8 18 1,-23-5-1,23 5 0,-31 11 1,12 1-1,-3 5 1,1 2 0,1 7 0,-1 1 0,2 6 0,3 1 1,4 2-1,6 0 1,6-5-1,5 2 1,8 3 0,3-3 0,6-4-1,4-3 0,5-4 1,0-1-1,1 2 0,-3-10 0,2-4-13,-1-4-13,-9-12-1,7 2 0,-15-16 1</inkml:trace>
</inkml:ink>
</file>

<file path=ppt/ink/ink6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4.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25 713 28,'0'0'25,"-11"-21"1,11 21-3,0 0-11,0 0-5,0 0-4,-15 12-3,17 9 0,-1 12 0,1 3-1,3 8 1,1 4 0,2 4 0,2 1 0,0-3 0,1 0 1,2-2-1,-2-3 0,0-4 0,-1-1 0,-2-8 0,-1-2 0,-3-5 0,0-4-1,-4-21 1,3 22 0,-3-22 0,0 0-10,0 0-11,0 0-4,5-29 0,3 10 0</inkml:trace>
  <inkml:trace contextRef="#ctx0" brushRef="#br0" timeOffset="410">120 986 31,'0'0'24,"-18"-11"2,18 11-1,0 0-12,0 0-9,-14-10-3,14 10 1,0 0-1,0 0 0,14 2 1,-14-2-1,26 3 0,-5-3-1,5 0 1,6-1-1,7-1 0,6-3 0,7 0 0,3-1-1,3-1 1,3-1 0,0-1 0,2 1 0,0-1 0,-8-1 0,-2 1-1,-1-1 1,-7-1 0,-6 5 0,-9-1 0,-5 2 0,-8-1 0,-17 6-1,21-7 0,-21 7-1,0 0-11,0 0-9,0 0-5,0-17 1,0 17 0</inkml:trace>
  <inkml:trace contextRef="#ctx0" brushRef="#br0" timeOffset="831">912 680 23,'0'0'25,"0"0"0,0 0-1,0 0-9,0 0-10,0 0-3,18 14-2,0-7 1,8-2-1,3 0 1,1 1-1,3-1 0,-1 0 0,0 0 0,-6 2 0,-5 0 0,-7 5-1,-14-12 0,13 31 1,-14-9-1,-7 1 1,-5 3-1,-3 2 1,-5 1 0,-2-2-1,-3 1 2,2-4-2,-2-3 2,8-2-7,4-2-14,-1-10-5,15-7 0,0 0 0</inkml:trace>
  <inkml:trace contextRef="#ctx0" brushRef="#br0" timeOffset="1422">1648 680 19,'-10'-15'25,"10"15"1,0 0-1,0 0-10,23-14-7,-5 7-4,4 0-3,9-1-1,3-1 1,3-3-1,2 3 0,-4 1 0,-6 3 0,-5-2-1,-4 5 0,-20 2 1,0 0-1,3 19 0,-19-3 0,-5 4 1,-2 3-1,-3 6 1,-1 0 0,3 0-1,3 1 2,5-3-1,6-4 0,5-6 1,4 1-1,1-18 1,0 0 0,24 12-1,-10-19 1,4-2-1,0-5 1,3 2-1,1 0 0,2 0 0,-1 3 0,3 7 0,-2 6-1,0 8 1,0 7 0,-1 7-1,-4 9 1,1 4-1,-2 6 1,-4 3 0,1 4-1,-3 3 1,1 2 0,-3-2 0,0 0 0,-4-2 0,1-1 0,-6 0 0,-2-8 0,-6-2 0,-4-10-1,-4-2 1,-4-8 0,-4-7 0,-2-4 0,-4-11-1,0-4 2,0-9-1,-1-5 0,5-8 1,4-3-1,3-9 1,7-8 0,6 3 0,8-4 0,7-1-1,7 3 1,6-1-1,6 3 1,3 2-1,4 8-1,-1-3 1,-2 3 0,-1 7-12,-3 6-13,-11-6-2,3 7 1,-8-10 0</inkml:trace>
  <inkml:trace contextRef="#ctx0" brushRef="#br0" timeOffset="2403">2477 200 23,'0'0'25,"-19"-7"1,19 7-1,0 0-9,0 0-10,29-10-3,-2 3-2,4 2 0,8-9-1,1 6 0,2-6 0,5 3 0,-5-2 0,-5-1 0,-3 2 0,-8 3-1,-4 4 1,-8 0 0,-14 5-1,18-2 1,-18 2-1,0 0 1,6 29-1,-4-6 1,3 4 0,-2 8-1,2 8 1,1 5 0,-3 7 0,4 4-1,-2 4 1,3 3-1,-3 4 1,4 1 0,1-1 0,1-2 0,5-6 0,-1-2 0,1-10 0,-1-5 0,-1-9 0,-4-8 0,-2-8 0,-8-20 0,10 23 0,-10-23 0,0 0 0,0 0 0,0 0 0,-20-5 0,20 5 0,-21-9-1,5 7 1,-2 1 0,-4 1 0,-2 1 0,-5 5 0,-2 0 0,-1 1 0,-2 4 0,4-3 0,1 3 0,3-1 0,5-3 1,5 0-1,16-7 0,-23 7 0,23-7-5,0 0-15,0 0-6,0 0 1,0 0-1</inkml:trace>
  <inkml:trace contextRef="#ctx0" brushRef="#br0" timeOffset="4116">3993 500 42,'0'0'24,"-11"-23"2,11 23-11,8-24-8,-8 24-3,29-22-4,-10 11 0,7 3 0,3 3 0,7 5 0,-1 3-1,4 6 1,0 5 0,-2 6 0,0 4 0,-5 6-1,-1 2 1,-4 1 0,-3 1-1,-6-1 1,-2-4 0,-4-3 0,-4-5 0,-5-4 0,-3-17 0,2 19 0,-2-19-6,0 0-10,-20-7-8,9-10 0,1 1 0</inkml:trace>
  <inkml:trace contextRef="#ctx0" brushRef="#br0" timeOffset="4436">4298 434 40,'0'0'24,"-18"14"1,7 2-9,0 9-10,-7 5-3,-1 7-3,-4 6 0,-3 4 0,-1-1-1,1-1 1,2-5 0,4-4 0,8-4-3,2-10-12,10-22-9,6 22-1,-6-22 1</inkml:trace>
  <inkml:trace contextRef="#ctx0" brushRef="#br0" timeOffset="4857">4722 341 34,'0'0'24,"-16"-3"-1,16 3-4,0 0-10,0 0-3,0 0-6,0 0 0,0 0 0,34-5 0,-10-2 0,10-2 0,2-1 0,4-4 0,0-8 1,-1 6-1,-5-3 0,-7 7 0,-7-3 0,-20 15 0,14-4 0,-14 4 0,-19 26-1,0-7 1,-6 10 0,0 1-1,-3 9 1,-1-3 0,3 0 0,4-1 0,6-4 0,3-4-1,6-2 1,6-10 0,1-15 0,17 10 1,1-17-1,6-3 0,2-5 0,2-3 0,-1 1 0,-1 0 0,0 7 0,-4 3 0,-1 10 0,-1 8 0,-1 6 0,2 12 0,0 5-1,1 13 1,-1 6 0,0 9 0,-1 5 0,-6 3 0,-1 2 0,-5 6 0,-5-3 0,-6-2 0,-2-4 0,-4-6 0,-4-2 0,-3-6 1,-4-5-1,-2-11 0,-1-6 0,-3-6-1,-1-8 1,-2-5 0,0-11 1,-2-6-1,1-6 0,0-9 0,1-8 0,0-7 0,4-8 0,2-8 0,7-4 0,1-4 0,11-5 0,5-1 0,9-3 0,9 1 0,9 1-1,7 4 2,2 1-2,7 7 2,-2 2-1,1 9 0,-4 5 0,-4 8-3,-5 7-12,-10 4-10,5 12 1,-11-5 0</inkml:trace>
  <inkml:trace contextRef="#ctx0" brushRef="#br0" timeOffset="5758">5639 407 46,'0'0'25,"10"-23"0,-10 23-10,0 0-11,16-8-4,-16 8 0,17 1 0,-17-1 0,20 9 0,-20-9-1,14 12 1,-14-12 0,2 17 0,-2-17 0,-16 16 0,0-9 0,1-2 0,-3-2-1,4-1 1,-1-4 0,15 2 1,-17-7-1,17 7-3,0 0-14,19-20-8,4 9 1,-6-9-1</inkml:trace>
  <inkml:trace contextRef="#ctx0" brushRef="#br0" timeOffset="7080">3700 81 31,'-5'-22'23,"5"0"-4,0 6-3,0 16-4,1-21-5,-1 21-2,0 0-4,-14 13-1,-1 9-1,-4 11 1,-4 10-1,-1 12 1,-2 8 0,-1 11 0,4 9 0,12 5 0,3 5 0,13-4 0,9 1 0,7-5-1,10-6 1,14-7 0,5-6 0,8-8-7,13-13-17,0-16 1,15-5-2,-2-22 1</inkml:trace>
</inkml:ink>
</file>

<file path=ppt/ink/ink6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1.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8 399 37,'0'0'24,"0"0"1,-15-24-8,15 24-10,4-19-1,-4 19-7,19-19 1,-1 9 0,4-2-1,4 3 1,3 9 0,0 0 0,1 12 0,-6 4 1,-5 8-1,-4 5-1,-9 7 2,-6 6-2,-10 2 1,-2-1 0,-7-1 0,-3-4-1,0-5 1,-3-5 0,4-6 0,1-10 0,6-6 0,14-6 0,-18-12 0,16-4 1,5-6-1,9-6 0,1-4 0,6-2 0,6-3 0,4-2 1,4-3-1,0 1 0,3 0-1,0 3 1,-2-2 0,-1 6 0,-9 3 0,-4 7-1,-9 5 1,-11 19 0,-1-18 0,1 18-1,-25 5 1,7 5 0,-1 8 0,2 5 0,-1 6 0,4 5 1,7 3-1,2 2 0,5 1 0,7 1 0,6-1 0,5-2 0,6-7 0,9-4-1,3-3 2,5-6-1,3-4-4,2-5-14,-14-11-7,4 2 2,-19-10-2</inkml:trace>
  <inkml:trace contextRef="#ctx0" brushRef="#br0" timeOffset="1382">386 92 29,'-28'-26'24,"28"26"0,-14-26-2,5 10-14,9 16-2,17-19-4,2 14-1,7 3-2,7 9 2,6 7-2,7 9 1,8 9 0,0 11 0,-3 11 0,-4 9-1,-4 7 1,-6 8 0,-9 5 0,-10 4-1,-10 9 2,-11-1-2,-10 0 1,-8-4 0,-7-3-1,-3-8 1,-2-13 0,-1-13-1,3-18-17,11-9-6,0-27 0,20 0-1</inkml:trace>
</inkml:ink>
</file>

<file path=ppt/ink/ink6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15 140 24,'0'0'24,"0"0"1,-10-26-1,10 26-10,0 0-8,-5-15-5,5 15-1,0 0 0,0 0 0,23-7 0,-4 7 0,6-6 0,9 3 0,3-9-1,9 7 1,3-7-1,8 5 1,-4-4 0,-1 3-1,-1-1 1,-6 2 0,-2 7 0,-9-5 0,-7 3 0,-7 0 0,-5 1 0,-15 1 0,14-2-1,-14 2 1,0 0 0,0 0 0,0 0-3,-22 9-10,22-9-10,-23 10 0,5-8 0,18-2-2</inkml:trace>
  <inkml:trace contextRef="#ctx0" brushRef="#br0" timeOffset="540">50 434 16,'-29'14'24,"29"-14"0,-16 7 1,16-7-12,0 0-6,0 0-2,0 0-5,16-4 0,0 3 0,1 1 0,4-2 0,3-2 0,7 3 0,3-3 0,5 1-1,0-1 1,4 1 0,1-1 0,1 1 0,2-1 0,-3 1 0,-1-1 0,-3 1 0,-2 0 0,-2 1 0,-6-2 0,-4 3 0,-4-3 0,-3 2 1,-19 2-2,21 0-10,-21 0-13,0 0 1,0 0-1,-16-1 0</inkml:trace>
</inkml:ink>
</file>

<file path=ppt/ink/ink6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21.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1531 33,'0'0'26,"-14"-28"3,10 13-3,4 15-12,-1-35-7,10 18-5,6-4 0,9 4-1,4-1-1,4 6 0,7 6 0,1 6 0,2 8 0,1 8 0,-4 9 0,-5 8 0,1-1 0,-4 4 0,-3 9 0,-4 0 0,-2-4 1,-2-2-2,-4-2 2,-2-8-2,-4 2 0,-4-11 0,-6-20-1,5 16-3,-5-16-11,0 0-7,-14-17-5,6 1 1,-8-13 1</inkml:trace>
  <inkml:trace contextRef="#ctx0" brushRef="#br0" timeOffset="341">356 1472 50,'-21'-5'25,"21"5"1,-24 30-10,6-15-6,-1 11-10,-4 13 1,-1 4-1,0 4 1,-5-1-1,6-1 1,2-2-1,-3 5 0,8-6 0,-2-11 0,7-9 0,9-3-4,2-19-11,0 0-11,23 3 0,-2-21 0,8-3 0</inkml:trace>
  <inkml:trace contextRef="#ctx0" brushRef="#br0" timeOffset="701">712 1365 25,'0'0'26,"-6"-33"0,1 16-4,5 17-8,-8-27-4,8 27-5,-6-19-5,6 19 1,0 0-1,-8-16 1,8 16 1,0 0-1,16-5 0,3 3 0,5-3 1,7-2-1,8-1 0,3-3-1,4-3 0,0-1 0,-1-1 0,-10 3-1,-3 2 0,-11 5 0,-21 6-1,0 0 1,7 32-1,-23-4 0,-8 6 1,-2 6-1,-5 5 2,0 1-1,4 0 1,3-2 1,4-9-1,8-3 2,5-8-1,5-5 1,2-19 0,18 14-1,0-19 1,5-4-1,1-4 0,2-1-1,-4 0 0,4 2 0,3 7-1,-3 5 1,0 10 0,-1 7-1,-2 13 1,1 6-1,4 10 1,-3 6-1,0 8 1,-3 7-1,1 9 1,-4 3-1,-1 6 0,-2 1 1,-5 1-1,-4-1 1,-6-5-1,-5-7 1,-6-13-1,-6-8 0,-2-15 1,-3-11 0,-5-11-1,-4-13 1,1-13 1,0-12-1,-1-15 1,6-12 0,0-15 0,5-10 1,3-10-1,9-3 0,1-4 1,7 3-1,11 4 0,5 1 0,9 9 0,5 11-1,3 4 0,3 9 0,2 7 0,-2 7 0,-4 12-7,-7 9-11,-3 6-8,-1 7-2,-5 1 1</inkml:trace>
  <inkml:trace contextRef="#ctx0" brushRef="#br0" timeOffset="1482">1595 1591 45,'0'0'26,"0"0"1,14 2-2,-14-2-21,0 0-23,0 0-7,17-12 0,-3 5-1</inkml:trace>
  <inkml:trace contextRef="#ctx0" brushRef="#br0" timeOffset="1853">2343 1238 30,'-26'-4'25,"26"4"-2,-28-12-5,8 2-8,20 10-2,-32-23-1,14 13-5,2-4-2,0 2 0,16 12 1,-27-29-1,12 14 0,1-1 0,1-1 1,3 1-1,10 16 0,-21-25 0,21 25 1,-13-16 0,13 16 0,0 0 1,15-5-1,6 5 1,9-4-1,12 1 0,10-4 0,11-3 0,7-4-1,-1-2 0,-2 1 0,-13 0-1,-7 1 0,-13 3 0,-18 6-1,-16 5 1,0 0 0,-35 21 0,6 0-1,-2 8 2,-4 10 0,-1 8 0,7 6 0,0 6 0,3-1 0,7 1 1,3-4-1,4-5 0,4-9 1,7-7 1,-1-9-1,9-7 0,-7-18 0,22 6 1,-7-16-1,6-5-1,0-6 1,3-2-1,3-1 0,2 1 0,-1 8-1,1 5 1,0 11 0,-2 10 0,4 11-1,-2 9 1,0 14-1,-6 11 0,-1 11 1,-4 7-1,-2 10 1,-8 7-1,-5 11 0,-4 1 1,-6 4-1,-2-2 1,-3-4 0,-4 1 0,0-6 0,-2-10 0,-3-10 0,-3-10-1,1-17 1,-1-7 0,-3-13 0,1-19 0,-3-15 0,0-17 1,2-18 0,1-13 0,-2-19 0,6-13 0,2-13-1,4-5 2,5-7-2,6 3 0,3 2 1,11-5 0,10 10-1,7 12 1,6 7-1,7 6 0,4 4 0,2 9 0,-1 7-1,-9 16-12,1 5-13,-1 8-2,-5-1 1,5 6-1</inkml:trace>
  <inkml:trace contextRef="#ctx0" brushRef="#br0" timeOffset="3085">3598 751 40,'-29'-16'27,"0"-1"1,5 3-3,9 7-13,-1-1-9,16 8-2,0 0 0,0 0-1,19 13 1,12 6-1,5 9 0,10 8 0,11 12 0,1 9 0,6 10 0,1 7 0,1 5-1,-5 0 1,2 2 0,-1-1 0,-3-12 0,-2 2-1,1-5 1,-2-4 0,-2-8 1,-1-5-1,-8-8 0,-9-8 0,-6 1 0,-7-16 0,-9-8-1,-14-9 1,0 0-1,-3-36-1,-8 13-14,-2-6-8,-6-14-3,4 0 0,-11-12 0</inkml:trace>
  <inkml:trace contextRef="#ctx0" brushRef="#br0" timeOffset="3515">4295 556 34,'-5'-24'26,"-3"-2"1,3 5-7,5 21-9,-9-25-4,9 25-7,-28-2 0,10 10 0,-3 8 0,0 8 1,-4 7 0,2 7-1,-6 10 1,0 7 0,2 11 0,-4 8 0,0 7-1,-3 5 0,2 5 0,-3 0 0,4-1 0,-3-3 0,5-2 0,2-9 0,2-10 1,8-8-1,4-11 0,6-10 1,2-11 0,7-7-1,-2-19 1,0 0-15,29-8-12,-6-10-1,-2-6 0,6 4-1</inkml:trace>
  <inkml:trace contextRef="#ctx0" brushRef="#br0" timeOffset="6510">2612 615 18,'-6'-21'25,"-9"-2"-1,-2 5 1,-3 0-11,-7-1-9,1 9-1,-11-5-4,-3 6 0,-6 7 0,-4 1 0,-1 1-1,-4 6 1,-1 8 1,0 7-1,-3 5 1,1 10-1,2 9 0,-1 10 0,4 17 1,0 9-1,5 10 0,4 5 0,12 9 0,6 0 0,11 4 0,14-4 0,14-5 0,14-7 0,13-8 0,14-8 0,10-5 0,12-8 0,8-9 0,10-13 1,4-11-2,0-16 2,0-12-1,1-13 0,-6-17 0,-4-11 0,-10-16 0,-6-9 0,-12-15 0,-5-8 0,-11-12 0,-7-10 0,-13-8 0,-7-5 0,-11-3 0,-9 5 0,-11 4 0,-11 7 0,-10 10 0,-10 13 0,-10 15-1,-8 9 1,-1 11-1,-3 13 0,3 9 1,5 13-1,7 9 0,2 6-7,12 7-15,15 12-1,-1-3-1,15 10 0</inkml:trace>
  <inkml:trace contextRef="#ctx0" brushRef="#br0" timeOffset="7251">2253 528 22,'-14'-1'25,"14"1"-1,0 0 0,-15-21-15,15 21-3,-8-27-1,0 9-5,-2 1 0,-4-5 0,-4-4 0,-3-5 0,-6-2-1,-7-3 1,-3-2 0,-5-3 0,-2 3-1,-3-2 1,1 8 0,-6 2 0,2 3 0,-5 8 0,-1 4 0,-2 6 0,-4 2 0,4 7 0,2 2 0,2 1 0,9 8 0,8-1 0,7 7 0,5 2 0,8 3 0,0 6 0,6 3 0,-2 8 0,0 1 0,-3 7 0,-2-1 0,-1 0 0,-2 4 1,0-1-1,0-5 1,2-4-1,1-4 1,4-5-1,2-5 1,4-4-1,8-22 0,-8 26 0,8-26 0,0 0-3,0 0-11,18 12-9,-18-12-1,18-5-1,-18 5 0</inkml:trace>
  <inkml:trace contextRef="#ctx0" brushRef="#br0" timeOffset="7801">1013 697 4,'-15'7'22,"15"-7"3,0 0-1,-16 0-9,16 0-6,0 0-2,0 0-1,0 0-2,0 0-1,0 0-3,0 0 0,0 0 0,-18 3 0,18-3 0,-21-6 0,21 6 0,-27-12 0,11 3 0,-2 0 0,2 1 0,0-1 0,16 9 0,-26-12 1,26 12-1,-18-9 0,18 9 0,6-15 0,-6 15 1,33-16-1,-7 8-1,6-2 1,5-8-1,2 6 1,-1-3-1,-7 13 0,-2-1 0,-10 3 1,-4 7 1,-15-7-1,2 37 1,-14-14-2,-6 9 2,1-2-1,-6-1 1,1 5-1,-4-8 0,5-2 0,3-5 0,5-3 0,13-16 0,-16 17-1,16-17-14,0 0-10,19 2 0,2-2 0,-5-9 0</inkml:trace>
  <inkml:trace contextRef="#ctx0" brushRef="#br0" timeOffset="8743">1482 2104 28,'-8'-19'24,"8"19"-5,0-20-2,0 20-4,10-19-4,-10 19-2,19-16-3,-19 16-3,24-12-1,-24 12 0,24-3 0,-24 3-1,23 5 1,-23-5 0,0 0 0,14 17-1,-14-17 1,0 16-1,0-16 1,0 0 0,-21 18 0,21-18 0,-22 6-1,22-6 1,-28-4 1,28 4-1,-20-14 0,20 14 0,-13-27 0,11 10 0,5-1 0,2 1 0,5 0 1,3 2-1,-13 15 0,29-19 0,-13 15 0,-2 4 0,-14 0-1,25 14 1,-25-14 0,6 22 0,-6-5 0,0-17 0,-21 30-1,3-16 1,1-4 0,-1-3 0,2-2 0,1-7 0,15 2 0,-18-14 0,18 14-5,8-17-14,-3 0-6,10 8 0,-6-10-1</inkml:trace>
</inkml:ink>
</file>

<file path=ppt/ink/ink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07.39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39 339 64,'0'0'28,"-17"14"-3,17-14 1,0 0-27,-4 24 0,4-24 1,23 24 0,-4-12 0,6-12 0,7 0 0,2 0-1,8-14 1,1-1 0,1-8 0,-4-4-1,-3-6 1,-9 2 0,-7-12 0,-12 0-1,-7 0 2,-7 4-1,-8 1 0,-3 8 0,-7 8 0,-2 10 0,-4 10 0,-4 11 0,-4 8-1,0 9 1,0 5 0,0 7 0,3 3 0,7 4 0,1 6 0,6 1 0,8-1 0,5 3 0,9-4 0,6-2 0,6-2 0,7-5 0,8-10 0,7-6 0,4-7 0,4-6 0,2-6 1,0-8-19,-1-7-6,2-6 0,-1-8-1</inkml:trace>
  <inkml:trace contextRef="#ctx0" brushRef="#br0" timeOffset="511">757 617 64,'-37'11'27,"10"-6"0,4-5-2,9-4-26,14 4 1,1-15-1,-1 15 1,20-22-1,-20 22 1,32-30 0,-14 15 0,4 1-1,2 2 1,1 2 0,2 3 0,-1 5 0,0 2 0,-5 5-1,1 6 1,-4 2 0,-5 5 0,-4 2 0,-5 4 0,-3 0 1,-6 2-1,-3 0 0,-5-4 0,-3-1 0,-6-4 0,6-3 0,1-4 0,1-3 0,14-7 1,-18 4-1,18-4 0,0 0-1,0 0 1,0 0 0,16-14 0,-16 14 0,26-9 0,-5 8-1,0 1 1,5 1 0,-2 3 0,0 6 0,-1 2 0,-4 5 0,-3 4 0,-6 1 0,-4 2 0,-9 4 0,-7-1 1,-8 3-1,-6-3 0,-6-1 0,-11-4 0,-2-1 0,-4-4 0,3-5 0,4-2 0,3-4 1,6-5-1,7-2 1,3-1-20,21 2-4,-14-19-2,14-7-1</inkml:trace>
</inkml:ink>
</file>

<file path=ppt/ink/ink6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31.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460 1274 24,'14'-17'26,"-14"17"1,0 0-2,0 0-11,13-17-5,-13 17-4,0 0-5,-10-19-1,10 19 0,-22-12 0,3-2 0,-2 7 0,-5-3 1,-3 8 0,-7 2 0,1 3-1,-2 4 1,-4 7-1,3 10 1,-1 2 0,2 9-1,3-1 1,7 5 1,6 2-1,8-1 0,11 1 1,12-5-1,9-5 1,15-5-1,8-5 1,8-11-1,6-6 0,2-10 0,-1 0-8,-7-10-6,-7-5-8,-2 2-3,-16-12-1,5 9 0</inkml:trace>
  <inkml:trace contextRef="#ctx0" brushRef="#br0" timeOffset="531">892 1305 21,'0'0'25,"11"-17"-3,-11 17-4,13-17-3,-13 17-4,11-16-1,-11 16-4,0 0-7,2-15 0,-2 15 0,-19-4 0,2 8 0,-4-1 0,-3 4 0,-2 3 1,-3 4-1,-3 2 1,0 3 0,1 0 0,2 1 1,8 2-1,7-1 0,7-6 1,7-15-1,21 21 0,5-18 1,8-8-1,3-5 1,5-6-1,-2-6 0,-4-1 0,-9 0-1,-4 2 1,-9 4 0,-14 17-1,0 0 1,0 0-1,0 0 1,0 0 0,15 31 0,-9-10 0,6 2 0,2-2 0,7 0-2,0-6-11,3-8-11,8 2 0,-12-18-1,10 2 0</inkml:trace>
  <inkml:trace contextRef="#ctx0" brushRef="#br0" timeOffset="1041">1367 827 40,'0'0'24,"-16"24"2,13 4-7,1 13-13,2 14-3,4 12-3,-1 10 0,3 9 0,-1 6 0,2 3 0,2 2 0,1-4-1,0-7 1,-1-8 0,-1-12 0,0-13 0,1-13 0,-6-14 0,-3-26 0,0 0 1,0-16-1,-7-20 0,1-14 0,-4-15 0,2-14 0,0-5 0,5-4 1,0 0-1,7 8 0,8 11 1,2 16-1,7 13 0,3 18 0,4 13 1,-2 12-1,-1 13-1,-5 3 1,-6 7 0,-7 1 0,-6 4-1,-10-2 1,-6-3 0,-6-1-1,-5-6 1,4-3-8,1-6-13,2-13-4,19 3 0,-12-26 0</inkml:trace>
  <inkml:trace contextRef="#ctx0" brushRef="#br0" timeOffset="1662">1933 760 32,'-3'-28'25,"3"28"0,0 0-2,8 18-14,-4 11-1,1 7-8,0 11 0,0 9 0,1 7-1,1 3 1,-1-1 0,2-1 0,4-4 0,-4-6 0,0-8 0,0-7-1,-3-11-4,0-8-12,1-4-8,-6-16 0,0 0 0</inkml:trace>
  <inkml:trace contextRef="#ctx0" brushRef="#br0" timeOffset="1953">1803 1228 44,'0'0'25,"0"0"1,0-18-9,16 8-11,12-2-1,9 0-5,4-2 1,5-5-1,-2 4 0,-2-1 0,-5 11-1,-8-7 1,-8 5 0,-21 7 0,19-14-1,-19 14 1,0 0 0,0 0 0,0 0 0,0 0 0,0 0 0,0 0 0,0 0-1,0 0 1,-16 7 0,13 9 0,-7 3-1,7 1 1,-3 5 0,2 0 0,6-1 0,0-3 0,7-2 0,6-3 0,4-8 0,5-3 0,2-5 0,2-5 1,-1-14-1,-1 0 0,-5-8 1,-5-3-2,-5-1 2,-4 2-2,-6 3 1,-1 4 0,0 22-1,-9-17 1,9 17 0,0 0 0,-12 24 0,12-9 0,0-15 0,13 28 1,-13-28-1,32 26-4,-12-23-9,2-1-9,6-2-3,-7-12 1,6 12-1</inkml:trace>
  <inkml:trace contextRef="#ctx0" brushRef="#br0" timeOffset="2473">2574 1042 32,'0'0'24,"-4"-28"1,4 28-3,1-21-9,-1 21-8,0 0-5,20 2 0,-20-2 0,24 31 0,-13-10 0,5 3 0,-3-5 0,-2 5 0,-3-2 1,1-4-1,-9-18 1,11 19-1,-11-19 0,0 0 0,14-21 0,-6-1-1,5-6 1,0-3-1,3-5-1,0 5-7,2 2-6,-3 7-3,1 6-3,-16 16 0,21-12 0</inkml:trace>
  <inkml:trace contextRef="#ctx0" brushRef="#br0" timeOffset="2744">2894 990 22,'17'33'21,"-17"-33"-1,12 24-3,-12-24-2,0 0-6,22 12-2,-22-12-2,20-17-2,-20 17-2,25-31-1,-12 8 0,0-4 0,-3 0 0,-5 1-1,-4 4 1,-4 1 0,3 21 0,-27-19-1,6 23 1,-2 8 0,-3 7 0,-1 6 0,3 6-1,1 5 1,10 2 1,4-6-1,12 3 1,7-13-1,11 2 1,9-10-1,12-4 1,6-4 0,7-6-8,5-2-14,-4-17-4,4 9-1,-13-23 1</inkml:trace>
  <inkml:trace contextRef="#ctx0" brushRef="#br0" timeOffset="3305">3513 66 46,'-3'-28'25,"6"7"0,-3 21-9,-11-17-10,11 17-5,-8 26-1,3 3-1,-2 14 1,6 7-1,1 15 2,0 1-2,6 4 1,-1-1-1,3 3 1,0-5 0,2-4-1,3-6 1,-2-8 0,5-10 0,-1-8 1,-1-7-1,4-5-9,-2-3-12,-16-16-4,26 12 0,-26-12 1</inkml:trace>
  <inkml:trace contextRef="#ctx0" brushRef="#br0" timeOffset="3705">3506 1432 42,'0'0'25,"-3"15"1,3-15-1,0 0-25,0 0 0,0-15 0,0 15-7,3-21-17,-3 21-2,5-26 1,-5 26 0</inkml:trace>
</inkml:ink>
</file>

<file path=ppt/ink/ink6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1728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3262 1205 39,'0'0'27,"-3"22"1,3-22-2,8 17-13,3 0-13,-11-17 0,31 33 1,-12-16-2,2 8 1,2-1-1,-5-5 1,-1 13 1,-9-6-1,-3 2 0,-5 6 0,-8-1 0,-5 5 0,-5-2-1,-4 0 1,-9-3-1,-3-5 1,5-8-1,-1-2 1,-1-10-1,4-6-12,-4-12-9,2-15-5,10-2 0,-1-15 1</inkml:trace>
  <inkml:trace contextRef="#ctx0" brushRef="#br0" timeOffset="4096">2988 831 43,'8'-62'26,"10"0"1,-1-6-2,12-1-17,9 7-9,3 4 1,5 6-1,-1 7-1,-3-1-10,-4 15-11,-4 1-4,-19 1 2,-5 9-1</inkml:trace>
  <inkml:trace contextRef="#ctx0" brushRef="#br0" timeOffset="4306">2556 412 39,'-34'12'7,"9"-5"-6,25-7-2,0 0-24</inkml:trace>
</inkml:ink>
</file>

<file path=ppt/ink/ink6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6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6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05.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524 359 37,'0'0'24,"5"-27"3,-5 11-8,0 16-3,6-33-5,-3 15-11,1 1 0,-3 0 0,-4 2 0,3 15 0,-11-25 0,11 25 1,-28-10-1,6 14 0,-4 4 0,-5 6 0,0 5 0,1 3 0,1 4 0,1 1 0,7-5 0,5 2 0,5-8-1,4 1 1,6 3 0,1-20-1,11 26 1,0-10 0,5 4-1,1-2 1,0 10 0,1-1 0,-3-2 0,-2 11 0,-5-5 0,-5 1 1,-8 4-1,-3-2 0,-8 2 0,-5-2 0,-5-1 0,-14-5 1,-6-3-1,9-5 0,-1-3 0,0-5 0,5-5 1,2-5-1,5-5 0,26 3 0,-13-16 0,13 16 0,5-22-12,-5 22-11,34-35-2,1 16 0,9-7-1</inkml:trace>
  <inkml:trace contextRef="#ctx0" brushRef="#br0" timeOffset="551">638 719 54,'-17'13'27,"17"-13"1,-23 12-2,23-12-21,0 0-5,15-24 0,4 9 0,2-4 0,3-3 0,2-3 0,0-1 0,-5-2 0,-2-6 0,-4-1 0,-6 10 0,-4-2 0,-5 8 0,0 19 0,-13-22 0,-1 25 0,-4 14 0,-5 8 0,-2-1-1,-4 11 1,1-1-1,1-1 1,1 10 0,6-8 0,4-2 0,5 1 0,8-3 0,8-3 0,4-4 0,12-3 0,8-9 0,7-1 1,6-10-13,9 1-12,0-9-1,2-7 1,-2-4-3</inkml:trace>
  <inkml:trace contextRef="#ctx0" brushRef="#br0" timeOffset="981">1171 506 57,'0'0'26,"-3"-24"1,3 24-9,-3-20-7,-2 3-9,5 17-2,-26-2 0,26 2 0,-27 2-1,12 14 1,0-6 0,7 11-1,-9 9 1,7-1-1,2-5 1,-7 14 0,7-11 0,-3 2-1,3-2 1,5-1 0,1 0 0,5-5 1,5-6-1,-8-15 0,34 17 0,-8-17 0,2-7 0,4-5 0,0-5 1,4-5-1,-4-4 0,-1 0 0,-6-2 0,-2-1 0,-5 4 0,-4 3 0,-4 5 0,-10 17 0,8-24 0,-8 24 0,0 0-1,0 0 1,0 0 0,-19 17 0,11-2-1,0 3 1,-1 1 0,3 0 0,1 1 0,4 0-1,2-5 1,-1-15 0,15 23 1,-1-20-1,7-5 0,7-6 0,4-6 0,2-5 0,1-4 0,-1-17 0,-3-1 0,-7 7 1,-8-2-1,-11 7 0,-10 2-1,-11 6 2,-8 0-2,-7 23 1,-4 15 0,-4 1-1,3 4 2,3 1-1,10 8-6,8-5-16,12 1-2,13-8-1,12-17 0</inkml:trace>
  <inkml:trace contextRef="#ctx0" brushRef="#br0" timeOffset="1672">1672 418 57,'0'0'28,"-15"-2"-1,18-14-3,12 15-18,1 1-6,5 0 0,-2 0 0,1 0 0,-3 15 0,-4 1-1,-5 6 2,-4 0-2,-6 5 1,-3-3 0,-1 5 0,-2-1-1,-4-11 1,12-17 0,-21 22 0,21-22 0,-17 9 0,17-9 0,0 0 0,-7-17 1,7 17-1,16-41 0,2 8 0,5 5 0,7-1 0,4 1 0,5 0 0,3 6 0,-3 3 0,-2 16 0,-8 3 0,-5 1 0,-6 11 0,-18-12 0,14 28 0,-15-4-1,-6 0 2,-4 1-2,1 4 1,-3-3 0,4-5 0,-1 8 0,4-14 0,6-15 0,-2 26 0,2-26 0,16 16 0,-1-13 0,6-1 0,4-4 0,4-3 0,4-4 0,1 1 0,1-4 0,1-2 0,-4-2 0,0-1 0,-3-10 0,-1-3 0,-4 6 0,0-1 0,-4 0 1,-1 2-1,-3-1 0,-3 4 0,-13 20 0,16-14 0,-16 14 0,3-16-1,-3 16 1,0 0 0,-17-10 0,2 12 0,-3 1 0,-3 2-1,-1 7 1,-6-7 0,-1 6 0,0 15 0,-11-1-1,9 5 1,-1 0 0,9 2 0,-1-2 0,9 8 0,-1-6 0,15-11 0,17-6 0,-16-15 0,32 17 0,-11-17 0,10-4 0,-2-7 0,10-4 0,-7-8 1,0-11-1,0-2 0,2-6 0,-1-1 0,-4-7 0,-3-5 0,-2-6 0,-7 4 0,0 7 0,-4 2 0,-2 1 0,-8 12 0,2 6 0,-3 10 0,-2 19-1,1-17 1,-1 17 0,0 0 0,0 0 0,-16 15 0,8 1-1,-2 3 1,-1 3 0,-2 6 0,-1 7 0,-3 1 0,3 3 0,-2 1 0,0-1 0,-1 7 0,3 2 0,1-3 0,0-2 0,7-4 0,1-3 0,5-4 0,3-1 0,5-13 0,7-5 0,4-4 0,7-6 0,1-3 1,1-5-13,7 0-11,-1-5-2,0-4 0,-2-1 0</inkml:trace>
</inkml:ink>
</file>

<file path=ppt/ink/ink6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257 73 10,'0'0'25,"12"-2"0,-12 2 1,0 0-11,0 0-4,0 0-2,0 0-3,0 0-2,-20 10-3,9-8 0,-5 1-1,0-2 1,-2 1-1,-2-1 0,-1-1 0,-1 0 1,1 0-1,0-1 0,1-1 0,4 1 0,2-2 0,2 2 0,12 1 0,-15-5 0,15 5-1,0 0 1,0 0 0,0 0-1,0 0 1,-8 13 0,8 4 0,1 7 0,2 11 0,-1 10 0,1 8-1,1 7 2,0 1-2,1 10 1,1 0 0,-1 1 0,0-3 0,1-4 0,1-1 0,-1-7 0,0 0 0,0-11-1,-2-8 1,1-6 0,-3-8 0,1-5 0,-3-19 0,2 17 0,-2-17 0,0 0 0,0 0-1,0 0 0,5-15 1,-5 15-1,14-17 0,-3 9 1,7-1-1,3-1 1,4 1 0,5 0 0,4 0 0,0 2-1,1 0 1,-5 3 0,-3 0 0,-8 0-9,-1 3-13,-6 4-4,-12-3 0,0 0 1</inkml:trace>
  <inkml:trace contextRef="#ctx0" brushRef="#br0" timeOffset="911">495 557 24,'-17'-3'27,"17"3"0,-14-5-1,14 5-9,0 0-9,0 0-2,-10-10-8,10 10 1,0 0-1,1-12 1,-1 12-1,0 0 1,8-16 0,-8 16 1,12-12 0,-12 12 0,21-9-1,-6 5 1,2 3 0,3 1 0,1 3 0,1 3 0,0 5 0,-2 2 0,-2 3 1,-7 5-1,-6 6 1,-5 3-1,-4 2 1,-5 2-1,-6-4 1,1-1-2,-4-2 2,3-4-1,5-9 0,-1-3 0,11-11-1,-11 6 1,11-6 0,1-12-1,-1 12 1,12-34-1,-2 7 0,4 2 1,6-4 0,3 0 0,3-3 0,2 0 0,1 0 0,-1 9 0,-2 3 0,-2-2 0,-6 3 1,-4 3-1,-5 4 1,-9 12 0,6-14-1,-6 14 1,0 0 0,-14-4 0,14 4-1,-21 10 1,9 1-1,-9 2 0,5 3 0,-1 4-1,-5 1 1,7 2 0,-1 4-1,5-8 1,6 8 0,5-2-1,3-1 1,5-1-1,7-2 1,-2-4-1,5-3 1,0 3-1,-1-10 1,4-3 0,-2-3 0,-3-4-3,2 1-17,-2 2-6,-6-7 0,1 4 1</inkml:trace>
  <inkml:trace contextRef="#ctx0" brushRef="#br0" timeOffset="1983">1212 409 43,'0'0'25,"0"0"1,-4-12-7,4 12-10,0 0-5,-3 24-3,2-5-1,0 3 0,1 4 0,0 4 0,2 5 0,1 1 0,0-1 1,1 1-1,1-2 0,1-3 0,1-1 0,0-2 0,0-8-1,-1-3 1,0-4 0,-6-13 0,8 15 0,-8-15-1,0 0-11,10-8-7,-10-4-7,0 12 1,5-28-1</inkml:trace>
  <inkml:trace contextRef="#ctx0" brushRef="#br0" timeOffset="2353">1245 598 40,'0'0'26,"-13"-11"0,13 11-6,0 0-10,0 0-2,0 0-8,0 0-1,0 0 1,11-5-1,-1 6 0,4 1 1,5-2 0,3 0 0,4 1 0,7-2 0,1-1 0,3 0 0,1-2 0,2 1 0,-2-2 0,-1 1 0,-3-2 0,-2 1 0,-6 1 0,-2 0 0,-5 1 0,-2 1 0,-5 0 0,-1 1 0,-11 1 0,15-1 0,-15 1 0,0 0 0,13 1-1,-13-1-7,0 0-8,0 0-8,0 0-1,0 0 0</inkml:trace>
  <inkml:trace contextRef="#ctx0" brushRef="#br0" timeOffset="2784">1731 416 26,'0'0'25,"0"0"0,0 0-1,0 0-10,0 0-5,14 1-4,-1 3-6,2 1 0,2 3 0,3 2 1,0-1 0,1 3 0,-3 1 0,-1 2 0,-3-1 1,-5 2-1,-4 2 1,-5 0 0,-6-3-1,-3 2 1,-3 6 0,-3-2-1,0 0 0,1-2 0,1 0-7,1-5-11,3-1-9,5-1 1,4-12-1</inkml:trace>
  <inkml:trace contextRef="#ctx0" brushRef="#br0" timeOffset="3325">2336 284 38,'0'0'26,"0"-17"0,0 17-6,-13-9-9,1 6-5,0 4-6,-3 3 1,-6 3-1,4 2 0,-2 3 0,-1 0 0,3 1-1,1 1 1,6 0-1,6 0 0,4-2 0,5 0 1,7-2-1,5 1 0,2-1 1,5 2 0,-2-1 0,0 0 0,4 1 0,-4 0 0,-2 1 0,-2 1 0,-1 2 0,-5 0 1,-4 2-1,-3-2 1,-6 1 0,-6 3 0,-5-4-1,-3 1 1,-2-6 0,-3 3-1,0-8 0,-1 6 0,2-11 0,0 2 0,0-3 0,3-3 0,1 3 0,4-11-3,1 6-8,6-8-9,4 13-7,7-24 2,5 10-1</inkml:trace>
  <inkml:trace contextRef="#ctx0" brushRef="#br0" timeOffset="3896">2381 77 51,'-9'-12'26,"9"12"1,0 0-2,-1-15-22,1 15-4,21-5 0,-5 2 0,10-1 0,3 0 1,7 0-1,2-1 1,3 0 0,-1-1 0,-3 2 0,-6 0 0,-5 2 0,-7 0 0,-6 1 0,-13 1 0,14 8 0,-14-8 0,2 17 0,1-3 0,0 4 0,1 6 0,-1 5 0,3 5 0,-1 4 0,0 5 0,1 2 0,1 0 0,-1 0 0,1-1 0,1-3 0,0-3 0,2-7 0,-2-1 0,0-9 0,-2 0 0,-3-9 0,-2 3 1,-2-1-1,1-14 1,-15 20-1,2-16 0,-4 10 0,-4-5 0,-2 4 1,-4-3-1,-1-7 0,-1-3-6,2 2-15,7 7-6,-1-14 1,11-4-1</inkml:trace>
</inkml:ink>
</file>

<file path=ppt/ink/ink6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19 173 30,'0'0'26,"-10"-12"-1,10 12-3,0 0-9,-10-20-2,10 20-7,1-12-4,-1 12-1,6-17 1,-6 17-1,17-19 1,-2 9 0,3 2-1,3 0 1,2 3-1,2 1 1,2 5 0,-2 4-1,-1 5 1,-4 5 0,-1 5 0,-6 8 0,-6 4 1,-7 4-1,-6 2 0,-6 0 1,-4-3-1,-4 0 0,-1-7 1,1-3-1,1-7 0,1-6 0,4-4 0,2-5 0,12-3 0,-10-10-1,10 10 1,4-27-1,6 7 1,5-2 0,3-5-1,5-5 1,5-1 0,1-2 0,2-2 0,2 3 0,-4 1 0,-1 1 0,-4 6 0,-4 3 0,-4 2 1,-5 7-1,-11 14 1,5-19-1,-5 19 1,-13-4-1,13 4 1,-21 11-1,6-2 0,1 6 0,-2 5 0,0 2-1,2 3 1,4 6 0,-2 0-1,4 2 1,5 0 0,1-2-1,5 0 1,4-4 0,4-1-1,-2-4 1,9-3 0,2-4 0,2-4-1,1-4 1,0-4 0,0-5-2,0-2-16,4-1-9,-12-10 2,2 5-1</inkml:trace>
</inkml:ink>
</file>

<file path=ppt/ink/ink6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50 32,'0'0'26,"-12"-3"2,12 3-4,0 0-12,0 0-4,0 0-5,0 0-4,0 0 1,0 0-1,15-1 0,-2 1 0,2 0 0,3-1 1,3-2 0,5-1 0,2 0-1,-1-1 2,0-2-1,0 3 0,-3-3 0,-1 4 0,-4-2 0,-6 2 0,-13 3 0,17-2 0,-17 2-3,0 0-12,0 0-9,0 0-2,0 17 0,0-17 0</inkml:trace>
  <inkml:trace contextRef="#ctx0" brushRef="#br0" timeOffset="361">35 256 35,'-13'4'27,"13"-4"1,-16 4-3,16-4-11,0 0-11,0 0-4,15 0 0,0 0 1,3 0-1,8-1 0,2-2 1,4 0 0,2 1 0,-2-2 0,1 1 0,-3 0 0,-4 0 0,-4 3-11,-5 3-13,-17-3-3,18-4 1,-18 4 0</inkml:trace>
</inkml:ink>
</file>

<file path=ppt/ink/ink6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317 118 33,'15'-16'25,"-15"16"0,9-23-4,-9 23-11,4-21-4,-4 21-6,-4-20 1,4 20 0,-15-18-1,5 10 0,-4 1 1,-2 3-1,-5 4 0,-6 1 0,-1 6 0,-2 4 0,-2 2 0,1 4 0,3 2-1,4 2 1,5 1 0,9 1-1,6 0 1,7-2 0,2 1-1,7-3 1,11-2 0,2-2 0,3-2-1,1-2 1,2-2 0,-2-1 0,5-1 0,-2-1 0,-5 1 0,-3 2 0,1 0 0,-4 2 0,-4 4 0,-3 0 0,-3 1 0,-6 4 0,-5 0 1,-3 1-1,-5 1 0,-4 0 1,-5-2-1,-3-1 1,-4-3-1,-2-2 1,-4-3-1,-4-3 0,-3-3 1,4-4-1,1-1 0,2-4 0,1 0 0,4-2 0,4 0-3,6 0-16,2-3-7,13 9 1,-18-20-1</inkml:trace>
</inkml:ink>
</file>

<file path=ppt/ink/ink6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413 835 39,'0'0'27,"-19"-12"0,7 3-8,12 9-6,-11-12-1,11 12-8,-5-12-4,5 12 0,4-14-1,-4 14 1,15-18-1,0 8 1,3 1 0,4 1-1,4 2 1,0 2 0,-1 6 0,-1 3 0,-3 6 0,-6 4 0,-6 9 0,-8 4 0,-9 2 0,-9 5 1,-2 3-1,-6-3 0,0-2 0,-1-4 0,4-5 0,2-5 0,9-7-1,11-12 1,0 0 0,9-16-1,10-4 1,5-6 0,5-5 0,7-6 0,1-1 0,3-3 0,-1 3 0,-3 1 0,-6 3 1,-3 4-1,-8 3 0,-9 7 1,-4 4-1,-6 16 0,-7-15 1,-5 15-1,-3 5 0,-2 7 0,-1 2 0,3 6 0,-2 5 0,2 1 0,3 5-1,3-1 1,4 0-1,6-1 1,4-2 0,4-2-1,2-6 1,5-3 0,5-6-1,1-4 1,-1-3 0,-1-7-10,-2-1-12,-4-2-5,-14 7 1,10-21 0</inkml:trace>
  <inkml:trace contextRef="#ctx0" brushRef="#br0" timeOffset="751">206 309 45,'6'-16'26,"-6"16"0,7-20-1,-7 20-25,-16-6 1,4 6-1,-6 4 1,-3-1-1,-7 4 0,6 0 1,-2 1-1,7 1 0,-2-4 0,-1 1 0,9 1 0,11-7 0,-5 21-1,2-4 1,3 6 0,0 10 0,0 8 0,8 9 1,-7 7-1,2 6 1,-2 7-1,5 4 1,-5 1 0,5 0-1,4-2 0,-5-5-1,6-5 1,-5-6 0,5-9 0,-5-9-1,7-5 1,-7-9 0,-3-6 0,2-7 0,-5-12 0,8 13 0,-8-13-1,15-4 1,-3-2 0,5-2 0,4-2 0,6 0 0,3-1 0,4 3 0,-1 2 0,4 3-5,-2 3-18,-7-3-2,1 3 0,-8-8 0</inkml:trace>
  <inkml:trace contextRef="#ctx0" brushRef="#br0" timeOffset="1512">1155 844 40,'-10'-16'25,"10"16"0,0 0-6,-11-17-5,11 17-4,0 0-8,0 0-2,0 0-1,0 0 1,0 0-1,13-2 1,2 2-1,5-2 1,6 1-1,6-2 1,4-1 0,4 0 0,6 0 0,0 0 0,-1 0 0,-1 1 0,-3 0 0,-4 0 0,-4 1 1,-7 0-1,-8 1 0,-4 0 0,-14 1 0,15-2 0,-15 2 0,0 0 0,10-4 0,-10 4-6,0 0-10,12-2-8,-12 2-2,0 0 0,-5-13 0</inkml:trace>
  <inkml:trace contextRef="#ctx0" brushRef="#br0" timeOffset="2033">1109 566 27,'0'0'26,"-5"12"0,5-12-1,-13 20-14,12-2-5,-2 1 1,5 8-3,-1 2-3,2 7-1,2-2 0,1 3 1,2 0-2,-2 0 1,1 1 0,-4-2 0,4-3 0,-3-4 0,1-3-2,0-6-13,2-8-10,8-4-2,-2-15 1,10-3-1</inkml:trace>
  <inkml:trace contextRef="#ctx0" brushRef="#br0" timeOffset="2474">1696 561 63,'0'0'28,"-12"0"-1,12 0-8,0 0-20,0 0 1,13 17-1,2-5 1,3-3-1,5 4 2,2-1-2,3-3 2,2 6-1,1-6 1,-3 0-1,-3 2 0,-4-1 0,-2 3 0,-4-1 1,-7 1-1,-6 3 0,-5 1 1,-9 2 0,-4 3-1,-3 2 1,-3 0-1,-2 0 0,-1 0 0,3-4 0,5-4-1,2-4-12,15-12-13,0 0-2,0 0 1,7-16-1</inkml:trace>
  <inkml:trace contextRef="#ctx0" brushRef="#br0" timeOffset="3065">2529 445 34,'0'0'25,"2"-22"1,-2 22-3,-2-18-13,2 18-5,-19-9-5,4 9 1,-2 4-1,-2 1 0,0 4 1,1 3-2,2 0 1,3 1-1,5 0 1,5 1-1,5 0 1,-2-14-1,20 25 1,-2-11-1,3-3 1,2 5 1,1 1-1,0 0 1,-1 0 0,-6 3 0,-2-1 0,-5-3 0,-8 6 0,-5-4-1,-8-2 1,-5 0-1,-4-2 1,-4-3 0,-4-2-1,1-3 0,-1-5 0,2-2 0,3-3 0,4-3 0,2-4-1,17 11-9,-12-22-9,10 6-7,11-1 0,1-12 0</inkml:trace>
  <inkml:trace contextRef="#ctx0" brushRef="#br0" timeOffset="3565">2576 104 49,'0'0'26,"0"0"0,7-14-2,8 7-24,8-2-1,6-2 0,7 1 1,5-2-1,4 1 1,-1 2 0,-1 3 0,-6 0 0,-6 5 0,-8 2 0,-5 7 0,-8 4 1,-2 4-1,-5 6 0,-1 9 0,-2 7 0,2 4 0,3 7 0,0 2 0,0 5 0,1 3 1,4 1-1,-2-1 1,5-5-1,-3-1 1,2-4-1,-1-4 1,1-5-1,-2-7 0,0-5 1,-6-6-1,-1-3 1,-7-6-1,4-13 1,-22 16-1,1-11 1,-4-2-1,-7-2 0,-5 0 0,-4 0 1,-2 2-1,-2 0 0,2 3-2,4 0-18,4-4-5,10 2-2,4-10 0</inkml:trace>
</inkml:ink>
</file>

<file path=ppt/ink/ink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47.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359 1088 43,'0'0'28,"0"-19"1,0 19-4,0 0-8,0 0-6,0 0-8,0 0-4,-20 5 1,20-5 0,-30 28 0,7-11 0,-8 4 0,-3 1 0,-4 2 0,1-1 0,-2-3 0,5-1 0,5-3 0,8-3 0,6-2 0,15-11 1,-8 15-1,8-15 0,18 11 1,-18-11-1,32 10 0,-12-3 0,6 0 0,1 0 0,2-1 0,2 1 0,1 2 0,-1-6 0,-2 4 0,-2-7 0,-3 5 0,-4-5 0,-4 2 0,-16-2-1,21 9-5,-21-9-13,0 0-6,14 10-1,-14-10-1,0 0 1</inkml:trace>
  <inkml:trace contextRef="#ctx0" brushRef="#br0" timeOffset="481">99 1298 44,'0'0'28,"0"0"1,-2-17-3,2 17-8,20-19-7,1 9-8,3-6-3,5 2 1,6-3-1,7-2 0,-5 2 0,13-2-1,-1 2 1,1 1 0,-3 3 0,-4 1 0,-4 5 0,-5 3 0,0 4-1,-15 4 1,-4 4-1,-15-8 1,8 28-1,-13-9 0,-5 1 1,-3 5 0,-4 0 0,-3 1 0,2-2 0,1 2 0,2-5 0,4-1 0,11-20 0,-5 30 1,5-30-1,26 12 0,0-11 1,8-2-1,9-6 0,7-2 0,8-1 0,5-6 0,-2 1 0,-1 1 0,-7-1 0,-6 3 0,-10 1-1,-11 1-12,-2 6-11,-9-1-2,-15 5-1,18-12 0</inkml:trace>
  <inkml:trace contextRef="#ctx0" brushRef="#br0" timeOffset="1232">1868 1092 17,'0'0'28,"0"0"-2,6-21-3,-6 21-5,7-17-1,-7 17-4,3-18-3,-3 18-6,0 0-4,-5-17 0,5 17 0,0 0 0,0 0 0,-21-1 0,21 1 0,-24 10-1,6 2 2,-1 5-2,-7 6 2,-2 4-1,-4 6 0,0 3 0,-5 0 0,8-2 0,0-1 0,9-5 0,2-8 0,18-20 0,13 18 0,12-24 0,12-7 1,6-10-1,7-6 0,0-7 0,5-4 0,-14-1 0,-8 3 0,-8 4 0,-9 6 0,-8 7 0,-8 21-1,0 0 1,0 0 0,-11 18 0,3 6 0,-1 5 0,1 5 0,0 6 0,2 0 0,1-6 0,3 2 0,6 2 0,0-5 1,6-6-1,6-13 1,10 2-12,-5-16-9,10-4-4,-2-11-3,-2-16 1,-1-12 0</inkml:trace>
  <inkml:trace contextRef="#ctx0" brushRef="#br0" timeOffset="1772">2128 763 25,'1'-28'26,"-1"11"1,0 17-1,0 0-7,-6 26-4,6 19-4,-8 11-7,0 15-4,-1 12 0,0 3 1,-1 7-1,0-2 0,-1-5 1,5-7-1,1-10 0,3-9 0,2-12 1,0-6-1,3-15 0,2-10 0,-5-17 1,0 0-1,12-15 0,-11-14 0,1-16 0,1-15 0,2-11-1,5-10 1,4-3 0,5-2 0,4 3-1,3 9 1,5 12 1,1 16-2,-2 15 1,1 14 0,-7 13 0,1 11 0,-8 12 0,-5 8 0,-12 10-1,-7 2 1,-9 3 0,-7-1 0,-4-3 0,-7-4 0,0-8 0,0-9 0,10-3-8,-3-18-12,27 4-4,-16-32-3,22 3 2</inkml:trace>
  <inkml:trace contextRef="#ctx0" brushRef="#br0" timeOffset="2283">2575 487 41,'0'0'28,"16"25"0,-18 5-4,2 22-9,-14 10-8,5 17-1,-3 9-3,-5 7-3,1 3 0,0-5 0,3 1 0,0-2 0,5-15 1,0-6-1,3-11 0,-1-10 0,4-11 1,4-6-1,-2-17 0,0-16 1,0 0-1,13-18 0,-8-11 0,1-10 0,2-16 0,0-13 0,2-9 0,3-7 0,3-1 0,3 1 0,4 8 1,3 11-2,-2 15 1,5 12 1,-3 17-1,1 13 0,-4 15-1,-4 8 1,-7 9 0,-4 9 0,-8 5-1,-7 5 1,-6 2 0,-8-1 0,-5-4 0,-6-2 0,-2-9 0,2-10-2,3-7-21,2-12-2,6-14-1,6-12-1</inkml:trace>
  <inkml:trace contextRef="#ctx0" brushRef="#br0" timeOffset="2994">3081 332 47,'7'-24'28,"-2"2"0,-1 7-8,-4-1-5,0 16-3,7 16-8,-9 8-4,-7 10 1,1 11-1,-5 13 1,-3 11 0,1 9 0,-3 4-1,4 1 0,-1-2 0,6 0 0,0-7 0,6-9-1,3-8 2,3-7-3,-1-17-14,6-8-9,-8-25-1,24 12 0,-24-12-1</inkml:trace>
  <inkml:trace contextRef="#ctx0" brushRef="#br0" timeOffset="3295">3241 778 25,'0'0'28,"15"28"-1,-11-6 1,1 9-10,-5 0-7,5 10-2,-6-1-4,-4-4-20,6 2-7,-1-7-4,2-10-1,-2-21 1</inkml:trace>
  <inkml:trace contextRef="#ctx0" brushRef="#br0" timeOffset="3495">3440 673 28,'-20'7'5,"20"-7"-3,0 0-3,0 0-17</inkml:trace>
  <inkml:trace contextRef="#ctx0" brushRef="#br0" timeOffset="3655">3741 697 55,'0'0'28,"0"0"1,0 0-6,-3-19-12,3 19-4,-3-18-6,3 18-1,0 0 0,-13-19 0,13 19 0,-19 0 0,-2 6 0,-5 5 0,5 4 0,-3 6 0,0 3 0,-1 4 0,4 3 0,2 3 0,9 0 0,7 1 0,0-1 0,4-3 0,3-1 1,1-6-1,9-4 0,5-8 0,1-3 1,2-7-1,4-8 0,-2-2-2,-1-11-11,8 7-7,-14-9-4,3 2-2,-4-3 0</inkml:trace>
  <inkml:trace contextRef="#ctx0" brushRef="#br0" timeOffset="4156">3964 716 40,'10'-22'25,"-10"22"-1,5-17-4,-5 17-2,6-16-3,-6 16-5,8-15-5,-8 15-5,0 0 0,8-19 0,-8 19 0,0 0 0,0 0 0,0 0 0,-16-2-1,16 2 1,-27 26 0,11-7 0,-7 8 0,4 4 0,-4 0 0,2 4 0,3-1 0,7-5 0,3-1 0,3-7 1,5-21-1,3 20 0,-3-20 0,25-12 0,-9-3 1,0-8-1,2-1 0,-2 0 0,-2 0 0,-2 5-1,-12 19 1,16-19 0,-16 19 0,0 0 0,4 31 0,-2-10-1,0 5 1,4 0 0,2-4 0,-1-1 0,7-4 0,1-7 0,4-10 0,5-5 1,1-9-1,0-6 0,3-10 0,4-6 0,-1-7 0,1-10 0,-1-8 0,-1-11 0,1-5-1,0-6 0,-2 0 0,-7 3 1,-4 7-1,-3 8 0,-6 10 0,-5 17 1,-6 10 0,-6 11 0,8 17 0,-21-7 0,21 7 0,-21 30 0,8-1 0,-2 9 0,4 10 1,-3 7-1,-1 7 1,1 3-1,-1 1 1,4-1 0,3-1 0,4-6-1,4-6 0,5-6 0,3-6 0,4-7 0,2-11 0,2-5 0,0-8 0,2-11-2,0-3-18,-5-10-4,-2-10-3,-4-6 1</inkml:trace>
  <inkml:trace contextRef="#ctx0" brushRef="#br0" timeOffset="4927">4268 549 37,'-17'2'25,"17"-2"2,0 0-2,-1-21-7,27 15-7,-1-8-3,8 2-8,1 0 0,0 3 0,-4 2 1,-2 7-1,-4 5 0,-6 6-1,-5 4 1,-4 4 0,-1 3 0,-3 4 0,2 0 0,-4 0 0,-3 0 0,0-6 0,3 6-6,-3-26-16,-5 21-2,5-21-2,0 0 0</inkml:trace>
  <inkml:trace contextRef="#ctx0" brushRef="#br0" timeOffset="5217">4560 363 43,'0'0'23,"0"0"-15,0 0-7,0 0-14,0 0-10</inkml:trace>
  <inkml:trace contextRef="#ctx0" brushRef="#br0" timeOffset="5348">4778 401 47,'-21'26'27,"9"-10"1,-4-3-2,-2 3-13,2 6-8,2 2-3,-2 6-2,4-1 0,-2 4 1,-2-2-1,4-2 0,9-3 0,11-6 0,-8-20 0,29 21 0,-8-23 0,8-8 0,7-7 1,3-7-2,-9-7 2,1-4-1,-5-1 0,-9 2 0,-7 1 0,-7 5-1,-7 6 1,-9 7 0,-7 6 0,-4 9 0,-3 5 0,1 4 0,-2 3 0,6-2 0,4 0 0,18-10 0,-21 14 0,21-14 0,0 0 1,18-7-1,3-1 0,0-1 0,5-3 0,-1 2 0,1 1 0,3 4 0,0 3 0,-3 6 0,-3 4 0,-4 4 0,-1 6-1,-2 2 1,-5 3 0,-3-1 0,-6 2 0,-4-3 0,-4-1 0,-1-4 0,7-16 0,-17 20 0,17-20 0,-16 2 0,16-2 0,-7-24 0,10-2 0,9-3 0,5-5 0,6-1 0,6 1 0,0 4 0,3 8 1,1 8-1,-1 14-1,-8 9 1,-5 12 0,-6 4 0,-3 6 0,-3 4 0,-1 1 0,5-3 0,2-6-1,10-6 1,9-11 0,10-5 0,11-12 1,10-8-3,3-6-21,-1-6-2,-5-8-2,-5-4 1</inkml:trace>
</inkml:ink>
</file>

<file path=ppt/ink/ink6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66 172 11,'0'0'25,"-15"-8"1,15 8-3,-16-11-6,5 2-6,11 9 0,-16-20-6,9 5-5,6 1 0,2-2 0,6 0 0,5-2-1,3 2 1,3 1 0,0 5 0,3 6 0,1 6 0,-6 8 0,2 7 0,-8 12 0,0 5 0,-6 7 0,1 2 0,-5 2 0,2-4 0,5-4 0,-3-7-1,10-8 1,-1-8 0,9-10 0,0-8-1,7-11 1,-2-5 0,-4-9 0,-2-5 0,-4-6 0,-4 0 1,-5 2-1,-4 1 0,-4 4 0,-3 8 1,0 4-1,-2 6 0,5 15 1,0 0-2,0 0 1,0 0 0,-2 19 0,5 1 0,1 6 0,0 6 0,1 3 0,1 4 0,-1 2 0,-1 0-1,1 1 2,1 3-1,1 3 1,1-2 0,0 2-1,1-1 1,0 2-1,1 4 1,-2 2 0,-2-3-2,1-1 2,-2 2-2,2-1 1,-1 1 0,-1-3 0,0-4 0,-2-5 0,3-1 0,-4-3 0,0-11 0,-2 1 0,-2-3 0,2-10 1,-6 3-1,6-17 1,-14 20-1,4-17 1,-4 9-1,-3-12 0,-3 2 1,-2-2-1,-4 0 0,-2 0 0,-1-13-1,1 13 1,-1-13 0,-2 6-1,0-11 1,6-1-1,2-12 1,6-5-1,2-5 1,7-11-1,6-6 1,11-7 0,7-3 0,1-3 0,8 0 0,0 0 0,10-3-1,-3 3 1,2 2-1,0 4 1,-3 5-1,-2 8 0,-4 7 0,-5 9 1,-4 12 0,-8 8-2,-8 16-18,0 0-6,0 0 1,-13 17-2</inkml:trace>
</inkml:ink>
</file>

<file path=ppt/ink/ink6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128 248 38,'-10'4'26,"10"-4"0,-13-1-10,13 1-6,0 0-1,0 0-8,0 0-1,0 0 0,0 0 0,11 5-1,0-6 1,3-2 0,5-1 0,3-1 0,2 1 0,4-2 0,1 3 0,0-3 0,0 1 0,-2 1 0,-6 1 0,-4 2 0,-4 0 0,-13 1 0,14-2 1,-14 2-1,0 0 0,0 0 0,0 0-8,-12 15-11,12-15-7,-12 14 1,12-14-1</inkml:trace>
  <inkml:trace contextRef="#ctx0" brushRef="#br0" timeOffset="451">19 523 27,'-12'12'26,"12"-12"-2,0 0 2,0 0-16,-7 13-1,7-13-5,0 0-4,21 3 0,-6-4 0,4 1 0,5-4 0,7 1 0,2-2 0,6 1 0,-1-3 0,3 2 0,-4-2 0,-2 1 0,-5 0 0,-4 2 0,-7 0 0,-3 2-1,-16 2-16,13-8-9,-13 8 0,0 0 1</inkml:trace>
  <inkml:trace contextRef="#ctx0" brushRef="#br0" timeOffset="942">797 113 42,'-14'-12'27,"14"12"-1,-15-21-4,11 6-13,11 2-5,6-2-4,5 4 0,4 0 0,2 3 0,3 4 0,0 7 0,-3 6 0,-3 7 0,-7 5 0,-5 8 0,-4 4-1,-5 4 2,-1 2-2,-3-2 1,2-3 0,1-5 0,4-2 0,4-9 0,6-9 0,3-5 0,3-9 0,3-8 0,0-7 0,-1-5 0,-1-7 0,-4 1 0,-3-3 1,-5 3-1,-6 0 0,-2 5 0,-3 3 0,-1 6 0,4 17 0,-9-20 0,9 20 0,0 0 0,0 0 0,0 0 0,2 13 0,3 3 0,0 5 0,-1 3 0,1 7 0,1 2 0,-2 3-1,1 3 1,0 0 0,-1 1 0,2 0 0,0 0 0,0 2 0,1 1 0,-1-2 1,-2 0 0,2 0 0,-1 0-1,1-1 1,-2-1-1,3-3 2,-3-1-2,1-1 0,-1 0 0,1 0 0,-4-3 0,0 0 0,-1-1 0,0-2 0,-1 0 0,0-5 0,-2 0 0,0-2-1,0-2 1,-2-3 0,0-2 0,-3-2 0,8-12 0,-19 20 0,8-12 0,-2-2 0,-3 1 1,-3-3-1,-4 0 0,-2-3 0,-3-1 0,-1-2 0,-1-4 0,1-4 0,1-3 0,5-5 0,2-5 0,6-7 0,3-1-1,3-6 1,6-3 0,6-5 0,4-2 0,8-4 0,6 1-1,4-10 0,9 2 1,4-2-1,6 1 0,2 2 0,4 1 1,-2 7-1,-4 3 1,-5 13 0,-4 1 0,-7 8 0,-7 4-4,-8 9-19,-13 11-3,0 0 0,0 0-1</inkml:trace>
</inkml:ink>
</file>

<file path=ppt/ink/ink6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27,'11'0'28,"2"2"-3,0 6-9,-5 5-3,7 6-11,-3 5-1,-5 2-1,-3 6 1,-8 3-19,-6 9-6,-6-3-2,64 5-1</inkml:trace>
</inkml:ink>
</file>

<file path=ppt/ink/ink6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14 391 30,'-2'-14'22,"-3"-2"-2,5 16 0,-5-24-4,5 24-2,-2-13-2,2 13-5,0 0-7,0 17 1,0 2-2,2 3 1,0 6 0,1 5 0,2 0 0,-1 3 0,2-3 0,0-2 0,1-4 0,-1-6 1,0-5-2,-6-16-14,0 0-8,0 0-3,10-14 0,-11-11-1</inkml:trace>
  <inkml:trace contextRef="#ctx0" brushRef="#br0" timeOffset="280">37 184 1,'0'0'14,"-10"-16"-4,10 16-16,0 0-7</inkml:trace>
  <inkml:trace contextRef="#ctx0" brushRef="#br0" timeOffset="430">321 186 27,'7'-24'28,"-6"8"0,-3-4-6,2 20-7,-4-32-2,3 17-4,1 15-9,-11-25 0,1 12 0,1 1 0,-2 4 0,0 1 0,-2 6 0,-1 1 0,2 4 0,-1 4 0,0 4 0,1 4 0,3-1 0,2 8-1,2 5 2,3 5-2,2 5 2,3 1-2,4 4 1,0 1 0,3 9 0,0-8 1,2 0-2,-1-4 2,0 0-2,-1-2 2,0-3-2,-2-4 2,0-6-2,-2-5 2,-1-3-1,-5-18-2,11 18-13,-11-18-9,0 0-2,10-24 0,-11 5 0</inkml:trace>
  <inkml:trace contextRef="#ctx0" brushRef="#br0" timeOffset="841">236 527 25,'-14'-16'28,"14"16"0,-9-15-1,5 3-12,4 12-2,12-16-7,2 9-6,5-1 0,4 0-1,6 4-12,-4-2-8,5 4-5,-4-1 0,-5 0-2</inkml:trace>
  <inkml:trace contextRef="#ctx0" brushRef="#br0" timeOffset="1101">625 384 17,'-13'-11'28,"13"11"0,-10-16 0,7 4-13,3 12-2,3-19-2,-3 19-11,18-17 1,-6 11-1,4 0 0,4 1 0,2 4 0,1 1 0,1 4 0,-2 5 0,-3 5 0,-3 5 0,-4 4-1,-6 3 2,-5 5-2,-6-1 1,-3 1 0,-2-5 0,0 0 0,0-5 0,1-4 0,2-5 0,7-12 0,0 0 0,0 0 1,0 0-1,16-13 0,-3-3 0,1-5 0,2-3 0,1-7 0,2 1 0,-2-2 0,0 0 0,-3 0 0,-3 5 0,-3 4 0,-2 3 0,-5 5 0,-1 15 0,-6-12-1,-4 13 1,-2 7 0,1 4 0,-2 6 0,0 3 0,2 3 0,0 2 0,4 3 0,4 2 0,1-3 0,4 0 0,5-4 0,3-3 1,5-5-1,8-2-5,-3-14 1,8 7-3,-8-18-15,9 5-7,-12-14 0,8 3 0</inkml:trace>
  <inkml:trace contextRef="#ctx0" brushRef="#br0" timeOffset="1732">1130 299 13,'0'0'28,"-11"0"-1,11 0 1,0 0-17,2-15-10,8 10-1,6-2 1,7 2-1,2-3 0,4 1 0,2 0 0,-2 2 1,-2 0-1,-1 1 0,-2 0 0,-8 5-5,-16-1-11,15-1-9,-15 1 1,0 0-2</inkml:trace>
  <inkml:trace contextRef="#ctx0" brushRef="#br0" timeOffset="1993">1051 507 6,'0'0'27,"-10"13"0,10-13-13,14-2-1,3-1-2,1-9-2,5 1-8,6-1-1,3-1 0,3 0 0,0 1 0,-1-1 1,-5 2-2,-3 6-2,-8-6-10,-3 8-5,-15 3-4,0 0-2,5-14-2</inkml:trace>
  <inkml:trace contextRef="#ctx0" brushRef="#br0" timeOffset="2273">1221 0 16,'0'0'26,"0"0"1,-17 2-11,15 14-3,-5-2-4,4 12-8,1 10-1,-4 7 0,1 3 0,-2 4-1,1 5 1,-2 1 0,0 6 0,0-6 0,1-2 0,1-3 0,2-3 0,-1-5 0,1-7 0,3-5 0,5-3-8,-2-12-13,-2-16-3,15 5-1,-2-18 0</inkml:trace>
  <inkml:trace contextRef="#ctx0" brushRef="#br0" timeOffset="2644">1486 156 10,'5'-11'27,"-5"11"-2,3-15-9,-3 15-1,0 0-3,0 0-6,0 0-6,-1 26-1,-2-3 2,0 2-2,1 4 1,2 2 0,2 2 0,4-1 0,5-11 0,1-3 0,3-5 0,2-7 0,1-3 0,1-6 0,-2-6 1,0-7-1,-1-4 0,-2-4 0,-2-1 0,-2-5 0,-2-2 0,-1 7 0,-2-1 0,-2 9 1,0 1-2,-3 16 2,2-21-2,-2 21 1,4 15 0,-1-2 0,2 8 0,2 3-1,0 8 1,2 1 0,-1 12 0,1 0 0,-1-5-1,-2 5 2,0 3-2,0 1 2,0 3-1,-2 0 0,2-2 0,0 1 0,0-1 0,0-3 0,-1-1 1,1-2-1,-1-4 1,0-2-1,-2-2 1,-1-1 0,0-5-1,-4-1 1,0-5-2,-3-3 1,-2-3 0,-2-5 0,-3-4 0,-1-2 0,-6-6-1,-3-3 1,-3-4 0,-1-3 0,-5-6 1,0-5-1,-2-3 0,2-8 0,2-4-1,3-3 1,7-3 0,2-3 0,10-2-1,7-2 1,9 1-1,6 1 0,8 3 2,7 3-2,7 3 2,2 5-1,-2 7 0,-3 4-1,-2 9-13,-10 4-11,-8 4 0,-14 4 0</inkml:trace>
</inkml:ink>
</file>

<file path=ppt/ink/ink6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484 669 23,'0'0'22,"0"0"-2,-11-12-2,11 12-2,-4-16-4,4 16 0,-1-23-1,5 9-8,2-1-2,3 0 0,3 1 0,7 2 0,2 1-1,4 6 0,4 6 0,2 5-1,-2 8 0,0 5 0,-5 9 0,-6 4-1,-7 7 0,-8 4 1,-7 1-1,-6-2 1,-4-2 0,-6-4 1,0-5 0,3-7 0,0-9 0,6-5 2,11-10 0,0 0 0,-4-29 1,17 3-1,5-10 0,6-3 0,0-8-1,6-2-1,2-2 1,0 4-1,-3 3 0,-5 7-1,-4 6 0,-7 7-1,-4 8 0,-9 16 0,0 0-1,-23-5 1,7 21 1,-3 4-1,-1 6 1,2 6 1,1 5 0,5 3 0,7 3 0,0-2 0,5-3 1,5-4 0,0-2 0,7-7 1,6-8 0,4-5 0,-1-8 0,2-5-5,-1-5-16,-2-2-4,-4-4-3,-4-1 1</inkml:trace>
  <inkml:trace contextRef="#ctx0" brushRef="#br0" timeOffset="851">243 192 41,'12'-11'27,"-12"11"-2,11-13-5,-11 13-10,-11-6 0,-4 6-7,-10 0-5,-3 3 1,3 0 0,-3-2 1,-2 2 1,1-3-1,4 0 0,3-2 0,9 0 1,13 2-1,-15 2 1,15-2-1,-5 20 1,9 5-1,4 9 0,0 10 1,0 9-1,0 11-1,-1 9 1,-1 7 0,2 3-1,-6-2 1,2-2 0,2-9 0,-2-5 0,7-1 0,-1-7-1,2-7 0,-2-9 0,3-7 1,-2-5-1,-5-1 0,3-6 1,-9-22 1,7 17 0,-7-17 0,0 0 0,14 0 1,-4-4-1,4-1 0,5-2 0,3-2-1,6-1 1,5 1-1,3-2-1,7 5-16,0-2-7,-2-3-3,-1-5 1,-3-1-1</inkml:trace>
  <inkml:trace contextRef="#ctx0" brushRef="#br0" timeOffset="1602">1281 370 19,'0'0'27,"-9"-12"-1,9 12 1,0 0-11,-5 12-5,9 4-1,-1 5-10,1 4 0,2 9-1,0 1 1,-1 8-1,2-1 1,-1 5 0,0-1 0,1 2 0,-1-3 0,-2-1 0,2-3 0,1-2 0,-3-4 0,0-8 0,0-5 1,-1-5-1,1-5 2,-4-12-1,0 0-3,10 0-12,-10 0-8,7-22-2,-2 7-1,-5-5-2</inkml:trace>
  <inkml:trace contextRef="#ctx0" brushRef="#br0" timeOffset="1952">1358 646 22,'-21'-2'26,"21"2"1,-16-4-1,16 4-12,0 0-1,0 0-2,0 0-9,0 0-1,20-8 0,-3 8 0,7 0-1,3 0 0,6-2 0,5 1 0,4 1 0,4-3 0,0-1 0,0 0 0,0 0 0,0-1 0,-1 0 0,-3-2 0,-1 0 0,-3 1 0,-5 0 0,-4 1 0,-6 0 0,-4 2 0,-6 1 0,-13 2 0,13-4 0,-13 4 0,0 0-1,0 0 1,0 0 0,12-12 0,-12 12-9,0 0-7,7-16-4,-7 16-6,0 0 0,-6-16-1</inkml:trace>
  <inkml:trace contextRef="#ctx0" brushRef="#br0" timeOffset="2343">1994 468 22,'0'0'25,"-12"-10"-4,12 10-1,0 0-4,-7-16-1,7 16-2,0 0-5,12-3-7,-12 3 0,23 12-1,-9-3 0,4 3 0,-1 4 0,0 3 0,-3 2-1,-3 0-1,-5 3 1,-7 0-1,-5 1 0,-8-2 1,-3 1 0,-2-4-1,-2-2 0,0-4-13,0-5-9,9-1-3,-1-12 1,13 4 0</inkml:trace>
  <inkml:trace contextRef="#ctx0" brushRef="#br0" timeOffset="2834">2590 318 27,'8'-15'27,"-8"3"-2,-2-2-4,2 14-5,-17-6-4,6 6-3,-5 3-10,-3 5 0,-2 7 0,2-2 0,1 6 2,4-3-1,3-2 1,7 6 0,2-5 0,8 1 0,4-2 0,5 1 0,3 0 0,3 1-1,5 1 0,-2 1 1,1 2-2,-1 0 1,-3 4 0,-2-3-1,-5 3 0,-7-2 0,-5 2-1,-8-3 1,-3 0-1,-9-2 1,0-3-1,-5-6 2,-1 1-1,-1-5 1,0-4 0,3-4 0,1-2 0,4-3 1,0-4 1,7 3-1,2-5-3,5-1-14,3-3-7,10 0-1,-2-8-1</inkml:trace>
  <inkml:trace contextRef="#ctx0" brushRef="#br0" timeOffset="3374">2595 72 48,'0'0'27,"0"0"1,1-16-1,12 8-17,10 3-8,8-1-1,6 0-1,7 1 1,1-2-1,3 0 0,-4 3 0,-5 0 0,-6 2-1,-8 3 1,-7 2-1,-4 5 0,-14-8 0,13 27 0,-10-5 0,2 3 0,-1 3 1,3 6-1,-3 6 1,2-1 0,0 5 0,2-2 0,-5 2 0,3 3 0,2-2 0,-1-1 0,2-2 0,-2-1 0,1-3 0,-4-2-1,3-6 1,-4-2 0,-2-5-1,-2-5 0,-3-3 0,0-3 0,4-12 0,-23 17 0,7-10 0,-5-1 0,-4 1 0,-7-2 1,-3 2 0,-3-3 0,-2-1 1,5 2-8,0-2-15,0-10-4,10 0 1,-3-13-2</inkml:trace>
</inkml:ink>
</file>

<file path=ppt/ink/ink6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326 47 35,'0'0'25,"-6"-21"1,6 21-1,-9-16-12,9 16-11,-14-10-1,4 10-1,-4 3 0,-6 6 0,1 6 0,-2 5 0,-1 5-1,-2 8 1,-1 5-1,0 5 0,2 8 1,4 5-1,-2 5 0,2 3 1,2 4-1,5 2 1,5 3-1,9 0 0,5-2 1,7-5-1,6-6 1,12-6-1,4-7 1,5-10 0,3-8 0,1-7 0,1-10 0,-1-6-10,-2-3-12,-9-12-2,-2-3 0,-5-10-1</inkml:trace>
  <inkml:trace contextRef="#ctx0" brushRef="#br0" timeOffset="471">543 319 50,'3'-13'25,"-3"13"0,15-16-3,-2 15-22,6 5 0,4 6 0,4 5 0,4 2-1,2 6 1,2 6 0,1 4 0,-5 2-1,0 0 1,-2-1 0,-6-2 0,-1 0 0,-10-4 0,2-7 0,-8-4 1,1-3-1,-7-14 1,-9 17-5,9-17-10,-22-5-10,22 5 1,-25-22-2,15 6 1</inkml:trace>
  <inkml:trace contextRef="#ctx0" brushRef="#br0" timeOffset="761">761 395 39,'-10'-1'24,"-4"-3"1,1 6-2,-1 8-9,-1 6-14,0 5 0,1 4-1,-1 3 0,2 1 1,-1 3-1,2 3 1,3-5-1,3-4 1,4-4 0,3-2 0,4-6-8,-5-14-13,27 16-4,-10-20 1,7-2 0</inkml:trace>
  <inkml:trace contextRef="#ctx0" brushRef="#br0" timeOffset="1092">1026 362 56,'0'0'25,"11"-12"-1,-11 12-7,0 0-17,0 17 0,0-17 0,-2 24 0,2-1 0,0 2-1,2 2 1,1-2 0,4-3 0,4 0-1,3-1 1,3-5 0,2-11 0,1-3 0,1-5 0,-3-5 0,-2-4 0,-3-7 0,-3-3 0,-3-2 1,-4 0-1,0-1 0,-3 2 0,-2 2 0,1 2 0,1 7 0,0 12 0,0-12 0,0 12 0,0 0 0,7 16 0,-3-3 0,0 11 0,2 4-1,1 6 1,0 1 0,0 7 0,0 0 0,1 10 0,0 0-1,0 0 1,1 0 0,-2 3 0,-2 1 0,2-3 0,-3-1 0,-1-4 0,-4-4 0,-1-5 0,-3-6 0,-2-7 0,-2-3 0,-5-8 1,-1-3-1,-4-6 0,-2-3 0,-1-6 1,0-2-1,-2-6-1,1-3 1,1-4 0,4-4 0,3-3 0,4-5-1,4-2 1,4-4 0,5 1 0,5-1 0,6 0 0,3 0 0,5 1 0,3 2 0,3 1 0,-1 7 0,-2 2 0,-4 2-7,-1 4-14,-1 9-4,-10-5 1,4 7-1</inkml:trace>
  <inkml:trace contextRef="#ctx0" brushRef="#br0" timeOffset="1933">1541 464 49,'0'0'25,"3"-17"0,-3 17-8,2-13-11,-2 13-5,0 0-1,11-6-1,-11 6 1,12 0 0,-12 0 0,15 2 0,-15-2 0,15 12 0,-15-12 0,8 13 0,-9-1 0,1-12 0,-13 24 1,3-14-1,-2-4 0,-1 0 1,1-3-1,1-3-1,11 0 1,-13-13 0,12 0 0,1 13-1,7-24 1,-7 24 0,17-23 0,-6 20 0,-11 3 0,18-8 0,-18 8 0,11 3 0,-11-3 0,1 12 1,-1-12-1,-7 12 1,7-12-1,0 0 0,-12 21-5,12-21-16,0 0-4,0 0 0,4-12 0</inkml:trace>
</inkml:ink>
</file>

<file path=ppt/ink/ink6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7 541 51,'0'0'25,"-9"16"2,9-16-3,1 16-23,-1-16-1,11 14 0,-1-6 0,4-5 0,5-3 0,6-3 0,3-3 0,3-1 1,3-4-1,-2 1 0,-2-5 0,-3 1 0,-3 2 0,-7-6 0,-5 0 0,-4-2 0,-5-2 0,-3 2 0,-4-1 0,-2 1 0,-2 1 0,-1 5 0,-4 2 0,0 2 0,-5 6 0,0 3 0,-3 6 0,-2 5 0,0 6 0,-1 2 0,2 4 0,-1 4 0,3 2-1,3 0 1,6-4 0,3 0 0,4 7 0,5-1 0,4 0 0,2-2 0,5-2 0,2-2 0,3 4 0,2-5-1,3-10 2,2-3-1,5-4 0,0-4 0,4-4 0,0-3 1,0 0-3,-2-2-18,-4-6-6,1 2 1,-8-6-1</inkml:trace>
  <inkml:trace contextRef="#ctx0" brushRef="#br0" timeOffset="711">352 31 51,'0'0'25,"-16"-7"2,16 7-2,-2-12-24,2 12-1,20-9 0,-2 6 0,5 2 0,5 3 0,5 4 0,4 6 0,2 5-1,-2 8 1,0 5 0,-2 8 0,-3 6 0,-4 4-1,-4 4 1,-7 0-1,-6 1 1,-5 5 0,-4-2-1,-6-4 1,-4 1-1,-6-3 1,-3 0 0,0-4 0,-2-2 0,3-8 0,0-6-4,5-6-19,7-4-2,4-20-1,-3 13 1</inkml:trace>
</inkml:ink>
</file>

<file path=ppt/ink/ink6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34 124 31,'0'0'20,"0"0"1,0 0 2,0 0-2,-13-8-3,13 8-3,0 0-5,0 0-5,0 0-3,0 0-2,0 0 0,0 0 0,7-14 1,6 9-1,3-2 0,5 0 0,7 2 0,2-3 0,7 0 0,0-1-1,1-1 1,2 2 0,-1-1 0,-4 1 0,-6 2 0,-4 0 1,-5 2-2,-6 2 1,-14 2 0,14 0 0,-14 0-1,0 0-8,-10 10-14,10-10-4,-20 16-1,6-7-1</inkml:trace>
  <inkml:trace contextRef="#ctx0" brushRef="#br0" timeOffset="431">14 325 41,'0'0'31,"-15"7"0,15-7-3,0 0-14,14 0-3,0-4-3,9 0-5,6-3-3,9 1 0,6-3 0,4-1 0,3 0 0,3 0 0,-2 0 0,-2 2 0,-8 2 0,-5 0-2,-5 6-14,-9-2-12,-6 2 0,-3-1-4,-14 1 1</inkml:trace>
</inkml:ink>
</file>

<file path=ppt/ink/ink6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-4 106 20,'0'0'27,"-2"-15"2,2 15-3,12-10-7,5 10-1,-2-8-6,10 8-5,-2-3-3,6 7 0,2 3-2,1 5 0,-3 4-2,2 6 1,-1 3-1,-1 5 0,-2-1 0,-2 2 0,-2-1 0,-2-5 0,-4 1 0,-3-4 1,-4-4-1,-5-4 0,-1 0 0,-4-14 0,-5 18-4,5-18-8,-15 8-10,3-9-6,12 1-3,-19-14-1</inkml:trace>
  <inkml:trace contextRef="#ctx0" brushRef="#br0" timeOffset="341">239 160 36,'-13'3'29,"-2"1"2,-5 4-9,7 15-6,-8-5-2,6 14-5,-5-1-5,-1 6-1,0-2-2,3 2-1,1-4 0,4-1 1,2-5-2,3-7-8,9-3-18,8-5-3,3-8-1,4-8-1</inkml:trace>
  <inkml:trace contextRef="#ctx0" brushRef="#br0" timeOffset="762">577 87 7,'5'-13'23,"-2"-4"0,3-2-4,7 7-1,-3-3-2,7 9-3,-6-1-2,6 12-2,-7 3-1,3 11-2,-6 5-1,0 5-2,-5 3 0,3 7 0,-3-2-2,2 0 1,2-3-2,0-4 1,6-6-1,5-3 0,3-6 0,2-7 1,1-7-1,3-7 0,-3-8 0,0-6 0,-6-5 1,-3-6-1,-4-2 0,-2-3 0,-4 3 0,-2 0 0,-2 4 0,-1 5 0,0 1 0,0 8 0,0 3 0,1 12 0,0 0 0,0 0 0,0 0-1,9 12 1,-4 7 0,0 6 0,2 5-1,0 7 1,2 4 0,-1 6 0,1 2 0,-1 1 0,3 2 0,-2 0 0,0 4 0,2 0 0,-1-2 1,2 4-2,-1-1 2,-1 4-2,-1-1 1,2 1 0,-2-2 0,-2-2 0,0-1 0,-2-4 1,-2-6-2,-1-4 2,-2-4-1,-4-6 0,-2-5 0,-3-7 0,-3-6 0,-2-3 0,-3-6 0,-3-5 0,-3-4 1,-1-4-1,-1-4 0,-2-2 0,1-5 0,-2-2 0,1-3 0,-1-5 0,2-3 0,1-3 0,2-5 0,3-2 0,5-4 0,2-2 0,6 3 0,4 1 0,6 3 0,6 3-1,4 3 2,6-1-1,5 4 0,5 0 0,2 3 0,0-2 0,5 4-5,-9-3-17,5 3-9,-6 6-1,-2 0 1</inkml:trace>
  <inkml:trace contextRef="#ctx0" brushRef="#br0" timeOffset="1953">1390 163 15,'0'0'29,"-9"-17"0,9 17-1,1-14-7,-3 3-3,2 11-3,9-14-8,-9 14-2,15-12-1,-15 12-2,19-8-2,-9 7 0,1 4 0,-11-3 0,15 12 0,-15-12 0,10 20-1,-8-7 1,-2 0 0,-5 2 0,5-15 0,-15 21-1,15-21 1,-22 12 0,9-8 0,0-4 0,1-4 0,1-1 0,11 5 1,-16-18-1,16 18 0,-4-24 1,4 10-1,4-1 0,2 2 0,4 0 0,0 2 0,2 4 0,1 2 0,1 2 0,-2 6 0,1 1 0,-2 5 0,-3 3 0,-2 3-1,-3 1 1,-3 0-1,-3 0 1,-4 0 0,-3-2 0,0-3-1,-3-2 1,0-5 0,-1-2 0,3-2 0,-2-3 0,13 3 1,-18-15-1,11 3 0,4 0 1,3-1-1,2 0 0,4-3 1,-6 16-1,19-21 0,-8 13 0,2 4 0,-1 4 0,-1 5 0,-11-5-1,14 19 1,-11-8 0,-4 3-1,-5 0 1,-2 1 0,-3-3-1,-2 0 1,0-4 0,1-4 0,0-3 1,1-1-1,11 0 1,-15-5-1,15 5-6,-3-12-19,3 12-5,0 0-2,18-17 0</inkml:trace>
</inkml:ink>
</file>

<file path=ppt/ink/ink6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353 117 44,'0'0'22,"0"0"1,0 0-2,0 0-3,-16 0-4,-2 0-2,0 8-4,-7-4-5,-4 3-3,-5-2 0,-1 0 0,-1 1 0,5-5 0,2 2 0,4-3 1,5 0-1,4-2 0,6 1 0,10 1 0,0 0 1,0 0-1,0 0 0,-10-3 0,10 3 0,-2 17-1,1 1 1,0 6 0,1 8-1,2 4 2,2 11-2,2 9 1,1 3 0,1 4 0,2 4 0,1 3 0,-1 1 0,1 0 0,-2-5 0,0-4 0,-1-5 0,2-4 0,-3-10 0,1-6 1,-1-9-2,-1-6 2,-1-6-1,-5-16 0,7 17 1,-7-17-1,0 0 1,0 0-1,0 0 0,15-10 0,-15 10 0,16-12 0,-4 5 0,2 0 0,6 2 0,3-1 0,4 2 0,2 0 0,1 1 2,2-1-2,-1 3 0,1-1 0,-5 0 0,-4 0 1,-2 1-1,-7-5-15,0 4-11,-14 2-2,15-12-1,-15 12-1</inkml:trace>
  <inkml:trace contextRef="#ctx0" brushRef="#br0" timeOffset="1001">598 589 59,'-10'-14'24,"10"14"0,-6-13-2,6 13-4,-6-15-5,6 15-5,-4-14-5,4 14-3,6-12 0,-6 12 0,16-14 0,-1 9 0,4-7 1,2 10-1,3 2 0,1 2 0,-2 5 0,0 5-1,-4 4 1,-6 3 0,-5 12 0,-7-3 0,-6 1-1,-4 3 1,-4 0 0,-3-2 0,-3-4 0,2-2 0,2-4 0,1-6 0,2-3 0,12-11 0,-13 1 1,13-1-1,3-19 0,4 4 0,3-3 0,4-4 1,4-1-1,2-2 0,6 0 0,0 0 0,1 0 0,0 1 0,-1-1 0,-4 5 0,-2-5 0,-6 9 0,-4-3 0,-10 19 0,6-22 0,-6 22-1,-13-5 1,13 5 0,-22 11-1,9-6 1,0 8-2,1-2 2,-1 9 0,1-5 0,3 4-1,1 3 1,2 2 0,2-1 0,4 2 0,5 1 0,2-4 1,2 0-1,4-2 0,2-4 0,2-3 2,1-4-2,1-3 1,5 0-20,-6-7-7,1-3-2,-2-5-1,-1-2 0</inkml:trace>
  <inkml:trace contextRef="#ctx0" brushRef="#br0" timeOffset="2053">1180 385 56,'0'0'31,"-2"-15"-1,2 15-8,0 0-8,-3 13-3,3-13-8,3 26-3,-1-3 0,3 5-1,-2 2 1,2 5 0,-3 0 0,3 4 0,-2 5 0,1-8 0,-2-1 0,0-1 0,1-5 0,-1-3 0,0-5 0,1-6 0,-3-15 1,2 20-1,-2-20 0,0 0 0,0 0-14,0 0-11,13-20-3,-9 6-3,0-3 1</inkml:trace>
  <inkml:trace contextRef="#ctx0" brushRef="#br0" timeOffset="2434">1207 584 53,'-18'-7'29,"18"7"2,0 0-9,-13-9-7,13 9-3,0 0-9,0 0-2,18-4-1,-5 3 0,3 0 0,5-1 0,3 2 0,6-2 0,4 0 0,3 0 0,3-1 0,2-1 0,-2 1 1,0-1-1,-1-1 0,-1 0 0,-5 0 0,-5-7 0,6 5 0,-4-5 1,-1-1-1,-2 1 0,-2 0 0,0 3 0,-1-1 0,-1 10 0,-6-8-1,-5 8 1,-1 0 0,-11 0 0,13 0 0,-13 0 0,0 0 0,0 0 0,0 0-1,0 0-11,0 0-9,0 0-5,0 0-1,-12 5-1</inkml:trace>
  <inkml:trace contextRef="#ctx0" brushRef="#br0" timeOffset="2864">1848 394 31,'0'0'29,"-12"-14"2,12 14-7,0 0-3,0-12-4,0 12-6,17 2-7,-6 4-4,2 0 0,0 3 0,1-2-1,-3 10 1,-1 3 0,-6 0 0,-4 2 0,-5-1-1,-6 2 2,-3-1-2,-2 2 2,0-11-5,1 2-18,-1-5-5,4-4 0,12-6-2</inkml:trace>
  <inkml:trace contextRef="#ctx0" brushRef="#br0" timeOffset="3305">2333 298 33,'-4'-20'30,"4"20"-1,-13-12-6,-3 5-3,4 10-5,-9-3-4,4 7-7,-2 1-3,2 2 0,2 2-1,4 1 0,6 0 0,2 2 0,8-2 0,3 0 1,6 1-1,4-3 0,1-1 0,2 7 0,0 1 0,0 2 0,-2 0 0,-3 0 0,-5 1 0,-2-2-1,-8 4 2,-5-7-2,-6-3 1,-5-2 0,-4-1 0,-3-4 0,-1 0 0,-3-4 0,4-3 0,1 0 1,3-5-1,3 0 0,15 6-8,-19-17-14,19 17-6,-4-25-1,7 9-1</inkml:trace>
  <inkml:trace contextRef="#ctx0" brushRef="#br0" timeOffset="3785">2151 79 70,'0'0'31,"-8"-20"-1,14 5-6,10 9-15,6-2-6,9 2-3,6 2 0,5 0 0,4 0 1,3 3-2,-4-1 1,-4 1 0,-6 1 0,-6 1 0,-8 1 0,-5 0-1,-16-2 1,12 16 0,-9-3-1,-2 3 1,1 6 0,1 5 0,0 3-1,1 4 1,2 4 0,-1 1 1,1-1-2,0-3 2,-1 8-1,-2-2 0,1-2 0,-2-1 0,-1-2 0,0 0 0,0-3 0,-1-1 0,2-8 0,-2-3 0,1-2 0,0-5 0,-1-2 0,0-12 0,0 17 0,0-17 0,-5 12 0,5-12 0,-10 10-1,-1-6 1,-1 3 1,-7 0-1,-4-1 0,-2-1 0,-3 1 0,-4-5-11,5 2-14,-1-3-2,4-3-2,4-2 1</inkml:trace>
  <inkml:trace contextRef="#ctx0" brushRef="#br0" timeOffset="4757">3087 380 31,'0'0'30,"-12"2"1,12-2-3,0 0-8,0 0-5,0 0-6,0 0-7,0 0-2,16 15 0,-5-11 0,3 0 0,3-3 0,5 0 0,3-2 1,1-2-1,2-2 0,0-3 0,-1-1 0,-3-6 0,-3-1 0,-6-3 0,-3-1 0,-3-1 0,-2 0 0,-3 1 0,-4 0 0,-3 3-1,-1 3 1,4 14 0,-15-20-1,2 16 1,-3 1 0,-4 5-1,-1 0 1,-2 6 0,-1 2-1,-1 4 1,-1 0 0,1 5 0,4 0 0,0 3 0,2 1 0,3 1 0,3 1 0,4 4 0,3 0 0,4 0 0,4-1 0,4 0 1,3-3-1,4-2 0,2 0 0,4-9 1,3 0-1,3-6 0,2-2 0,3-4 0,2-3 0,0-3 1,2-3-1,0-3 1,-4 0 0,-1 3-25,-6-2-2,-6 2-2,-6 1-1</inkml:trace>
</inkml:ink>
</file>

<file path=ppt/ink/ink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5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221 134 0,'9'-15'7,"-9"15"1,0 0 0,0 0 0,0 0 1,0 0 0,0 0 0,0 0 0,0 0 0,0 0-2,0 0 1,0-16-2,0 16-1,0 0 0,0 0-1,0 0 1,0 0 0,0 0-1,0 0-1,0 0-1,0 0-1,0 0-1,0 0-10,0 0-8,0 0-7,0 0 0,0 0 0</inkml:trace>
  <inkml:trace contextRef="#ctx0" brushRef="#br0" timeOffset="381">190 73 44,'0'0'25,"-3"-17"1,3 17-7,0 0-8,0 0-2,0 0-8,0 0-1,0 0-1,-17 7 0,10 9 0,1 3 1,0 5-1,-2 4 1,-124 10-5,125 3 0,9-1 1,-1-4-1,6 1 1,-2-4-1,4-3 0,1-4 1,128-12 5,-138-14-1,27 16 1,-11-15-1,2-6 1,2-4-1,4-6 1,3-8-1,2-7 0,1-8 0,-1-7 0,-2-8 0,-5-1 1,-1 2-2,-12 5 2,-5 5-1,-8 11 0,-8 13 0,-4 13 0,-3 14 0,0 10 0,3 7 0,4 7-1,9 2 1,10 2-1,7-3 1,3 0-1,7-5 0,-1-3 1,-4-1 1,-5-6-1,-8 0 1,-10-3-1,-11-2 1,-7-2-2,-10-5-13,-4-5-8,1-4-2,-5-12 0</inkml:trace>
</inkml:ink>
</file>

<file path=ppt/ink/ink6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391 354 39,'12'-25'27,"-12"25"0,10-17-9,-10 17-5,1-13-4,-1 13-6,-14-3-1,-2 7 0,-4 3-1,-6 0 1,-5 1 0,-3 0-1,-3 0-1,0-3 1,-5-1-1,9-1 0,1-4-1,8-1 0,3-2 0,-1 0 0,9 0 0,0 2 0,13 2-1,0 0 1,0 0 0,0 0 1,2 17-1,7 4 1,-3 10-1,3 6 1,-10 11 0,5 8 0,-5 6 0,5 6 0,5 4 0,-4 1-1,-1 0 2,3-3-2,7-3 1,-7-6 0,8-6 0,-8-13 0,-1-3 0,1-8 0,-2-10 0,-3-4 0,-2-17 0,6 12-1,-6-12 1,0 0 0,10 1-1,-10-1 1,19-10-1,-4 3 1,5 3 0,3 4 0,4-4 0,3 4 0,4-4 0,1 4 0,-2-3 0,0 2 0,-3-2 1,-2 3-14,-1 0-13,-8-8-1,-1 3 0,-10-9 0</inkml:trace>
  <inkml:trace contextRef="#ctx0" brushRef="#br0" timeOffset="782">758 735 18,'-18'-10'27,"18"10"0,-14-16 0,3 3-10,11 13-6,-7-23-4,7 23-7,10-20-1,1 11 1,6 2 0,3 2-1,5 3 1,2 5 0,0 5 0,1 5 0,-4 7-1,-5 6 1,-6 4 0,-5 5 1,-9 5-1,-6-2 0,-6 2 0,-3-4 0,-3-4 0,0-7 0,1-7 0,2-6 0,4-10 0,12-2 0,-8-17 0,12 1 0,6-8 0,6-5 0,7-3 0,3-4 0,3 0 1,5-1-2,-1-2 2,-1 3-2,-4 0 2,-4 7-1,-6 4 0,-7 4 0,-5 3 0,-6 18 0,-9-14 0,-5 14 0,-3 4 0,-3 6 1,-1 5-2,-1 3 1,1 6 0,2 4 0,3 4-1,4 1 1,7 2 0,2 0 0,8-2-1,4-1 1,8-4 0,2-4 0,3-6 0,4-3 0,2-5 1,0-3-1,2-4-16,-2-5-10,-6-8-2,2 0 1,-5-7-1</inkml:trace>
  <inkml:trace contextRef="#ctx0" brushRef="#br0" timeOffset="1563">1567 347 35,'0'0'27,"-1"-18"1,1 18-6,0 0-9,0 0-5,0 0-8,-10 6 0,10 10 0,0 8 0,2 5-1,1 6 1,1 4-1,2 0 2,-1 5-2,2-1 1,2 2 0,-1-2 0,0-2 0,1-1-1,-2-3 2,1-3-2,-3-4 2,0-5-1,-2-6 0,-1-6 0,-2-13 1,0 0-1,0 0-10,8-19-14,-3 2-4,-4-12 1,4 2 0</inkml:trace>
  <inkml:trace contextRef="#ctx0" brushRef="#br0" timeOffset="1933">1639 633 30,'0'0'28,"-16"-4"0,16 4-1,0 0-11,-11-9-9,11 9-7,0 0 0,17-7 0,-7 6-1,6-1 1,4 1 0,7 0 0,2-1 0,2 1 0,5-1 0,3-1 0,1 0 0,1-1 0,1 0 0,-4-1 0,2 0 0,-1-2 0,-2 2 0,-4-2 0,-2 2 0,-2-1 0,-4 1 0,-3 1 0,-2 0 0,-3 1 0,-5 1 0,2 0 1,-14 2-1,16-4 0,-16 4 0,10-1 1,-10 1-1,0 0 0,0 0 0,5-16 0,-5 16 0,0 0 0,-5-12 0,5 12 0,-7-12 0,7 12 0,-9-12 0,9 12 0,-14-12 0,14 12 0,-15-13 0,15 13 1,-13-13-1,13 13 0,-14-6 0,14 6 0,0 0 0,0 0 0,0 0 0,0 0 0,0 0 0,-7-12 0,7 12 0,0 0 0,0 0 0,-13 0-1,13 0 1,0 0 0,-11-1 0,11 1 0,0 0 0,0 0 0,0 0 0,0 0 0,0 0 0,17-5 0,-17 5 0,21 8 0,-9-6-1,2 6 1,-1 7 0,-1 0 0,-1 1 0,-2 1-1,-3 1 1,-4 1 0,-4 6 0,-4-3-1,-4-4 2,-7 1-1,2-2 0,-5-1 0,2-1 0,2-5 1,6 2-12,10-12-14,-14 6-3,14-6 0,7-15 0</inkml:trace>
  <inkml:trace contextRef="#ctx0" brushRef="#br0" timeOffset="2945">2912 316 39,'0'0'25,"12"-18"-2,-12 18-3,5-18-6,-5 18-5,0 0-4,-21-10-5,4 10 0,-3 3 0,-3 2-1,-3 3 1,2 2 0,-1 4 0,4 0 0,4 1 0,6 1 0,8 2-1,4-4 1,7 5 0,5 1 0,4 0 0,4 1 0,4 0-1,-2-1 2,0 1-2,-2 3 1,-2-2 0,-3-4 0,-3-1 0,-4 1 0,-2-4 0,-3 2 0,-4-1 0,-6 0 1,-6-2-1,-3 0 0,-6-2 1,-4-1-1,-4-2 0,-4-4 0,2-2 0,0-4 0,4-2 0,1-2 0,5-4 0,7 0 1,5-5-3,9 2-16,0 13-8,13-29-2,2 13 0</inkml:trace>
  <inkml:trace contextRef="#ctx0" brushRef="#br0" timeOffset="3515">3027 55 59,'1'-20'28,"-1"20"-1,10-15-6,2 10-21,5-2 0,8 6 0,4-2 0,7 0 0,2 2 0,3 1 0,-1 1 0,-2 1-1,-6 0 1,-5 0 0,-7 3 0,-6 3-1,-14-8 1,15 24 0,-14-6 0,0 4-1,0 6 1,0 4 0,-1 1 0,3 4 0,-1 2 0,2-1 0,0 0 1,0 3-1,0 0-1,1-2 2,1 1-2,-2-2 2,0-2-2,1 0 2,-2-2-2,2-4 1,-2-5 0,-1-1 0,0-6 0,0 0 0,-2-5 0,0-13 0,-5 20 0,5-20 1,-11 13-1,0-5 0,-4-1 0,-5 1 0,-3 2 0,-4 0 0,-3 2 1,-5-3-1,-1 2 0,-1-5 0,5 2 1,1-1-15,5-3-12,-1-7-2,7 3 0,0-4 0</inkml:trace>
</inkml:ink>
</file>

<file path=ppt/ink/ink6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340 52 31,'-4'-13'26,"4"13"2,-3-20-10,0 8-7,3 12-1,0 0-6,-15-7-5,2 15 0,-3 5 1,-5 10-1,-4 6 0,-3 9 1,-5 7 1,1 8-1,-2 6 0,4 3 0,4 5 0,2 2 0,8 3 0,3-2 1,10-1-1,6-1 0,11-3 0,7-2 1,6-5-1,9-4 0,2-8 1,3-5-1,-1-6 0,1-6 0,-10-10-7,4-5-13,-3-6-5,-5-12 0,0-2-2</inkml:trace>
  <inkml:trace contextRef="#ctx0" brushRef="#br0" timeOffset="461">615 684 43,'-12'15'26,"12"-15"2,0 0-4,12 13-20,-1-3-4,9-7 1,5-10-1,1 3 1,8-5-1,1-5 0,0-5 1,-2-2-2,-3-5 2,-3-2-2,-6 3 1,-5-7 0,-9 0-1,-3 4 1,-7 0 0,-4 3-1,-4 5 1,-5 6-1,-5 7 1,-5 7 0,-4 5-1,-3 7 1,0 5 0,-2 6 0,2 4 0,3 1 0,5 4 1,3 3-1,9 3 0,5 0 0,8 1 0,6-3 1,4 0-2,7-3 2,7-4-1,5-7 0,0-8 0,2-3 0,0-7 1,2-6-1,-1-4-1,3-3-16,-2-1-6,-5-6-2,1 4 0</inkml:trace>
  <inkml:trace contextRef="#ctx0" brushRef="#br0" timeOffset="982">1089 802 36,'0'0'27,"-11"7"0,11-7-10,0 0-8,0 0-1,0-13-5,0 13-3,4-18 0,5 5 0,-4-6 0,4-5 0,-6 2 0,0 1-1,-1-1 2,0 4-2,-1 0 1,-8 5 0,7 13 0,0 0-1,0 0 1,0 0 0,0 0 0,-2 25 0,1-3-1,10 3 1,-10 3 0,12 2 0,-6 1-1,8-2 1,-6 3 0,-2-7 0,5-2 0,-6-3 0,6-5 0,-6-3 1,-4-12-6,0 0-12,9 16-8,-9-16-1,0 0 1</inkml:trace>
  <inkml:trace contextRef="#ctx0" brushRef="#br0" timeOffset="1372">1024 1015 21,'0'0'26,"-16"11"0,16-11 0,0 0-14,0 0-4,14 5-2,1-8-5,6 1-1,4-4 0,5 0 0,2-4 0,3 1 0,1 0-8,-1 0-11,-7-3-6,-2 2 1,-8-3-2</inkml:trace>
</inkml:ink>
</file>

<file path=ppt/ink/ink6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15 486 13,'0'0'27,"0"0"-2,-12 10 2,12-10-11,0 0-9,12 8-1,0-3-2,4-6-3,3 2-1,2-2 1,2-5-1,3 1 0,1-7 0,-1 1 0,-2-7 0,-2 0-1,-4-7 1,-4 0 0,-4-3 0,-5 1-1,-5 0 1,-5 3 0,-4 3 0,-4 2-1,-3 5 1,-3 6 0,-3 2-1,-3 5 1,0 6 0,0 5 0,1 4 0,0 6-1,3 4 1,3 6 0,3 2 1,5-2-1,5 6 0,3 0 1,6 2-2,4-5 2,5-1-1,4-4 0,5-4 0,4-1 1,1-6-2,1-8 2,-1-2-1,0-4 0,-2-6 1,0-1-3,-4-4-14,-2-3-7,0 2-2,-5-4 0</inkml:trace>
  <inkml:trace contextRef="#ctx0" brushRef="#br0" timeOffset="541">448 653 35,'0'0'27,"-14"-4"-1,14 4-3,-8-15-16,8 15-1,1-24-5,4 12-1,4-1 1,4 2-1,3-1 0,3 3 0,2 1 1,0 4-2,-1 11 1,-2-1 0,-1 6 0,-7 3-1,-3 5 1,-6 1-1,-7 6 1,-5 0-1,-7-1 1,-4 2 0,-4-2-1,2-2 1,-2-3 0,5-2 0,4-6 0,4-1 0,13-12 1,-8 15-1,8-15 1,17 2-1,0-4 1,6-2-1,5-2 1,5 0-1,3-4 0,1-2 0,-1 0 0,2 3-12,-7-2-11,-5-2-2,-4 1 1,-8-7-1</inkml:trace>
  <inkml:trace contextRef="#ctx0" brushRef="#br0" timeOffset="1011">514 54 40,'-7'-26'27,"13"10"1,6 2-2,8 10-19,12 12-7,8 11 0,8 9 0,1 12-1,2 8 1,-5 9-1,-7 6 1,-8 4 0,-13 2-1,-10 0 0,-15 1 1,-9-2-1,-10-2 0,-4 2 1,-4-5 0,2-6 0,0-6-12,8-10-11,12-10-1,6-19-1,6-12 0</inkml:trace>
</inkml:ink>
</file>

<file path=ppt/ink/ink6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-1 902 31,'-10'-4'26,"10"4"0,0 0 0,0 0-15,0 0-4,0 0-6,0 0-1,16-10 0,-2 8 0,4-1 1,6 0-1,4-1 0,4 2-1,3-2 1,-1 1 0,0 2 0,-2 0 0,-3 1 0,-7 0 0,-5 1 0,-3 3-10,-14-4-9,0 0-8,-4 18 1,-11-11 0</inkml:trace>
  <inkml:trace contextRef="#ctx0" brushRef="#br0" timeOffset="271">48 1056 20,'-12'16'26,"-4"-7"0,16-9 0,-11 16-14,11-16-3,0 0-3,15-3-6,1 2 1,9-4 0,5-5-1,6 5 0,5-4 1,0 2-2,-3-2-10,0 3-12,-3 0-3,-7-5 1,0 8 0</inkml:trace>
  <inkml:trace contextRef="#ctx0" brushRef="#br0" timeOffset="1012">1327 502 19,'8'-18'27,"3"3"0,-8 0-2,-5 2-11,2 13-4,-14-9-4,-1 9-6,-9 4-1,-5 3 0,-5 0 1,-3 4 0,-1 0-1,-3-2 1,5 0 0,-1-2 0,8-3 1,3-1-2,7-2 2,4-2-1,15 1 0,-17-2 1,17 2-1,0 0 0,7 20 1,2-1-1,-3 9 0,5 9 1,-2 9-2,3 6 2,0 6-1,-3 1 0,1 8 0,-2 2-1,0-1 1,0-2 0,3 0 0,-1-3 0,2-2 0,-1-1-1,3-12 1,-1-6 1,1-6-1,-1-8 0,-3-7 1,-1-6-1,-9-15 1,12 10-1,-12-10 1,13-5-1,-13 5 0,21-15 0,-6 6 0,4 0 0,5 1 0,3 1 0,2 2 0,2 1 0,-2 3-1,0-2 1,-1 3 0,-4-1 0,-2 1-16,-4-3-8,-5-6-2,-3-3 1,-5-8-2</inkml:trace>
  <inkml:trace contextRef="#ctx0" brushRef="#br0" timeOffset="1793">1476 896 24,'0'0'26,"-12"-13"-3,12 13-4,-9-13-4,9 13-4,-6-13-1,6 13-9,0-12 0,0 12 0,11-12-1,-1 4 1,6 2-1,3 2 0,4 2 1,4 3-1,-1 4-1,1 6 1,-2 4 0,-2 5 0,-5 3-1,-6 5 1,-8-2-1,-8 5 0,-3 1 0,-9-3 0,-1-2 0,-2-3 1,1-4-1,1-7 1,3 3 0,14-16 1,-14 3-1,14-3 1,5-22 0,3 1-1,4 1 1,4-2-1,4-4 1,2-3-1,1-1 1,3-2-1,-3 5 0,-1 3 0,-2-2 0,-6 2-1,-4 4 1,-3 6-1,-7 14 1,0 0-1,-12-10 0,0 18 1,-1 4-1,-1 5 1,-2 3 0,2 4 0,1 4 1,5 1-1,5-5-1,0 7 2,7-1-2,2-1 2,7-2-1,2-3 0,3-4-1,1-6 2,2 5-1,1-12 0,-3-6-9,2-1-14,-3-3-1,-1-6-1,0-3-1</inkml:trace>
  <inkml:trace contextRef="#ctx0" brushRef="#br0" timeOffset="2594">2125 604 32,'7'-21'26,"-7"21"2,0 0-9,0 0-8,0 0 0,10 6-7,-4 12-4,-1 6 0,0 7 0,1 4-1,1 4 1,1 5 0,-1 1 0,1 1-1,1-7 1,0 3 0,0-2-1,-1-2 1,2-4 0,-3-4-1,0-3 1,-3-9 0,0 2 0,-4-20 0,2 17 0,-2-17 0,0 0 0,0 0 0,2-13-10,-2 13-9,6-18-6,-5 3 0,3 2 0</inkml:trace>
  <inkml:trace contextRef="#ctx0" brushRef="#br0" timeOffset="3014">2197 865 38,'0'0'25,"0"0"3,-13-14-11,13 14-6,0 0-2,0 0-8,0 0 0,0 0-1,0 0 1,0 0 0,12-5-1,-12 5 0,23 0 0,-6 0 0,5-1 0,5-1 0,5 0 0,4-1 0,2 0 0,3-1 0,1 2-1,0-4 1,2 2 0,-3 0 0,-3 0 0,-2 0 0,-4 1 0,-4-1 0,-4 0 0,-4 0 0,-5 0 0,-3 1 0,-12 3 0,14-7 0,-14 7 0,0 0-1,0 0 1,0 0-1,0 0-4,0 0-10,0 0-7,0 0-6,-14-6 2,14 6 0</inkml:trace>
  <inkml:trace contextRef="#ctx0" brushRef="#br0" timeOffset="3425">2708 677 27,'-19'-18'25,"19"18"1,0 0-4,-8-16-10,8 16-4,16 0-1,0 5-7,3 3 1,4 5-1,0 3 0,1 6 0,-3 0 0,-2 6-1,-7 1 1,-9 3-1,-6-1 1,-8-1-1,-4-3 1,-5-1-1,-1 1 1,-2-9-1,4 1-8,2-7-13,2-9-4,15-3 0,-14-6 0</inkml:trace>
  <inkml:trace contextRef="#ctx0" brushRef="#br0" timeOffset="3906">3266 506 44,'0'-13'24,"-3"1"-3,3 12-4,-15-17-5,2 15-3,-1 2-10,-4 6 0,-3 3 1,0 4 0,1 2 0,2 5 0,5 1 0,6 0 1,3 1-1,7-1 1,7-1-1,6-2 1,5 3-1,5-3 0,0 2 1,-1 0-2,-2-1 1,-2 3 0,-7-1 0,-3 0-1,-7 0 1,-6-1-1,-4-2 1,-5-3-1,-3 0 1,-5-3 0,-1-3 0,-2-2 0,-1-4-1,0-2 1,0-4 0,5-1 1,2-1-1,4-4-1,12 9-12,-8-18-9,8 4-2,7 1 0,3-11 0</inkml:trace>
  <inkml:trace contextRef="#ctx0" brushRef="#br0" timeOffset="4406">3129 269 41,'-15'-4'26,"15"4"2,-7-16-3,7 16-19,29-20-5,3 3 0,8 5 0,7-3 0,4 3 0,2-2 0,-3 11 0,-7-8-2,-7 11 1,-8 12 0,-10 0-1,-7 7-1,-6 2 1,-3 8 0,-1 2 0,2 7 1,0 2-1,2 1 1,3 0 0,0 6 0,5-1 0,-1 3 0,3-1 0,-1-2 0,2 0 0,-1-5 0,-1-4 0,-1-4 0,-1-5 0,-4-7 0,-1-2-1,-3-7 1,-4-12 0,3 16 0,-3-16-1,0 0 1,0 0 0,-8 13-1,8-13 1,-23 11 0,5-2-1,-7-3 1,-6 8 0,-4 2 0,-3-4 0,-2 4 0,4-9 0,3 5-2,5-8-18,7 3-4,21-7 0,-12-15 0</inkml:trace>
  <inkml:trace contextRef="#ctx0" brushRef="#br0" timeOffset="5128">3808 521 25,'0'0'26,"0"0"0,12 0-1,-12 0-12,0 0-4,15 5-4,-3-4-5,3-1 0,2-2 0,6-2 0,0-1 0,4-3 0,-1-3 0,0-1 0,-4-4 0,-3-1 0,-3-4-1,-4-3 1,-5-3 0,-5 1-1,-4-1 1,-4-5-1,-5 11 0,-3-3 1,-4 12-1,-7 6 0,-3 6 1,2 4-1,-2 5 1,1 12 0,2-1 0,4 12 0,4 0 0,8 3 1,5 7-1,4 1 0,5 5 0,3-1 1,7-1-1,3-2 1,4-6-1,2-3 0,1-7 0,1-7 0,0-6 1,1-7-1,-4-4 0,-2-7 0,1-1-15,-2-4-8,-1-7-1,2 2 0,-3-3 0</inkml:trace>
  <inkml:trace contextRef="#ctx0" brushRef="#br0" timeOffset="5618">4289 711 26,'1'12'25,"-1"-12"0,0 0 1,0 0-11,0 0-12,0 0-3,0 0 1,0 0-1,9-20 0,-5 5 0,0-2 0,-1-6 0,2-1 1,-2-1-1,1 0-1,-3 2 1,-1 3 0,-1 3 0,0 5 0,1 12-1,0 0 1,0 0 0,0 0 0,-4 20 0,5-1 0,2 5 0,1 2 0,0 5 0,2-1 0,-1 1 0,1-2 0,-1-3 0,-2-2 0,1-2 0,-1-6 0,0-2-4,-3-14-9,-1 17-8,1-17-4,-6 15 1,6-15-1</inkml:trace>
  <inkml:trace contextRef="#ctx0" brushRef="#br0" timeOffset="5999">4229 924 33,'0'0'25,"-15"8"-1,15-8-3,0 0-14,0 0-1,0 0-2,0 0-3,0 0-1,23 6 1,-2-9-1,6-2 1,6-1-1,3 0 0,4-1 0,1 0 0,-5 1 0,-3 0 0,-7 1-1,-5 2-15,-3 5-10,-18-2 1,13-7-1</inkml:trace>
  <inkml:trace contextRef="#ctx0" brushRef="#br0" timeOffset="7241">758 291 9,'0'0'24,"9"-16"-3,-9 16-4,0 0-2,9-12-4,-9 12-2,0 0-2,-10 6-3,10-6-5,-22 17 1,5-2-1,-1 4 1,-6 7 0,0 7 0,-2 7 0,-1 9 0,3 6 0,2 8 0,3 5 0,5 3 0,6 0 1,5 4-1,4 0-1,8-3 2,5-1-1,6-3 0,6-3 0,3 0 0,7 0 0,3-10 0,2-4 0,4-2 0,2-7 1,-4-4-1,-1-7 0,-5-5 0,-4-4 0,-5-5-1,-5-5-15,-8-6-7,-3-1-1,-12-5 0</inkml:trace>
  <inkml:trace contextRef="#ctx0" brushRef="#br0" timeOffset="11687">4203 55 20,'0'0'24,"-8"-15"1,8 15-5,-7-12-5,7 12-6,0 0-1,-8-15-3,8 15-4,0 0-1,10-11 0,-10 11 0,20-3 0,-2 2 1,5 2-2,5 2 1,3 2 0,3 5 0,3 1 0,2 4 0,0 5 0,-4 5-2,1-2 2,-2 10-2,0 5 1,-5 5 0,0 3 0,-4 5 0,-2 2 0,1 4 0,-5 9 1,-3-5 0,-3 0 0,-1 2 0,-4-5 0,-1-1-1,-1-4 2,-3-4-1,-1-9-1,-2-1 1,-1-5-1,-1-5 1,0-6-1,-1-4 1,0-5-1,3-14 2,-5 16-2,5-16-6,0 0-12,-2-12-5,5 0 1,-3-12-2</inkml:trace>
</inkml:ink>
</file>

<file path=ppt/ink/ink6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216 323 33,'6'-13'25,"-6"13"-1,10-16-5,-10 16-9,0 0-2,-16-15-2,16 15-7,-21 6 0,7 2 1,-4 4 0,1 5-1,1 7 1,-3 5 0,-1 7 0,1 5 0,0 6 0,1 3 0,5 3 0,1 4-1,5-1 0,3 1 1,7-1-1,4 1 1,3-1-1,6 1 0,3-2 1,4-4 0,1 3 0,5-7 0,2 1 0,-1-7 0,1-3 0,-2-6 0,-3-6 0,0-6 0,-4-7 0,-3-5 0,-6-5 1,-3-4-18,-10 1-6,13-20-1,-13-3-1</inkml:trace>
  <inkml:trace contextRef="#ctx0" brushRef="#br0" timeOffset="701">655 727 16,'0'0'25,"-13"-11"-1,13 11 1,-14-13-10,14 13-7,0 0-2,-6-13 0,6 13-6,0 0 1,15-13-1,-4 9 0,4 1 1,5 2-1,2 1 0,2 2 0,1 4 0,-1 3 0,-1 0-1,-3 6 1,-5 9-2,-8 4 1,-5 2 0,-5 3 0,-8 1 0,-3-1-1,-1 1 2,-3-2-1,0-10 1,3-7 0,4-3 0,-1-5 0,12-7 0,0 0 0,0 0 0,-4-21 1,11 4-1,5-2 0,2-4 1,5-6-1,3-3 1,1 2 0,4-1 0,0 1 0,-1 0-1,-2 2 1,-5 2 0,-5 9-1,-3 3 0,-5 1-1,-6 13 1,-5-15 0,5 15-1,-20-1 1,8 6 0,1 2 0,-2 4-1,1 2 1,2 0 0,1 4 0,2 6 0,2 4-1,3-2 0,1 4 0,3-2 1,3 1-1,3 2 1,2-3-1,3-7 1,3-3 0,0-2 1,2-5-1,-1-3 1,0-3-1,-2-4 0,-5-4-8,-10 4-11,15-9-7,-17-3 1,2 12 0</inkml:trace>
  <inkml:trace contextRef="#ctx0" brushRef="#br0" timeOffset="1502">582 403 39,'7'-15'26,"-7"15"0,12-18-2,-12 18-16,0 0-5,-19-4-3,2 10-1,-5 2 1,-6 2 0,-2 0 0,-1 0 0,0-2 0,5-1 0,4-1 0,6-2 0,4 0 1,12-4-1,0 0 0,-6 12 1,6-12-1,11 22 0,-5-3 0,0 5 0,1 6 0,0 6 0,0 5-1,-2 6 0,2 2 0,0 3 1,1 1-1,-3 0 0,1 0 0,-3 1 0,1-3 1,1-3 0,-2 0 0,2-5 0,2-5 0,0-6 0,2-5 0,0-8 0,1-3 1,-10-16-1,19 16 0,-19-16 1,21 4-1,-9-5 0,2-2 0,1 2 0,5-2 0,3 2 0,1 0 0,2-1 0,1 0 0,0 2-1,0 0 1,-3-2 0,-2 5-10,-3 1-13,-8-8-3,3 3 0,-14 1 0</inkml:trace>
  <inkml:trace contextRef="#ctx0" brushRef="#br0" timeOffset="2334">1261 832 7,'0'0'25,"0"-15"-2,0 15-4,-1-12-3,1 12-5,0 0-2,0 0-2,0 0-1,0 0-6,0 0 0,0 0 1,0 0-1,0 0 0,21-9 1,-6 7-1,6 2 0,4-11 0,8 10 0,1-9 1,5 9-1,-1-10 0,2 10 0,-4-7 1,-1 7-1,-4 1 1,-3-3-2,-1 4 1,-2-3 0,-3 2 0,0-4 0,-3 5-1,-1-5 1,-3 4 0,-3-3 0,-12 3 0,13-1 0,-13 1-1,0 0 1,0 0-1,0 0 0,0 0-8,-13 0-8,13 0-6,-19 1-2,5-3 1</inkml:trace>
  <inkml:trace contextRef="#ctx0" brushRef="#br0" timeOffset="2774">1676 635 32,'0'0'25,"-3"-14"0,3 14-3,0 0-12,17-11-4,-2 14-1,4 1-5,3 5 0,1 3 0,-2 4 0,-2 0 0,-4 5-1,-4 4 1,-8 2-2,-6 1 1,-6-3 0,-3 0 0,-6-3 0,2 0 1,-2-4-2,2-6 2,2-5 0,0-1 0,14-6-1,-11 1-9,11-1-9,0 0-7,11-14 2,-3 2-1</inkml:trace>
  <inkml:trace contextRef="#ctx0" brushRef="#br0" timeOffset="3185">2181 541 28,'6'-20'25,"-6"20"-1,-15-10 0,0 7-14,0 8-4,-4 2-2,2 3-4,1 2 0,4 4 1,2 0-1,8 3 0,4-2 0,8 2 0,2 1 0,7 0 1,0-4-1,3 3 0,-1 4-1,-3-8 1,-1 6-1,-5 0 0,-3-2 1,-5-1-1,-4 2 0,-6-4 0,-3-2 0,-7 2 0,1-7 1,-5-3 0,-1 0 0,0-4 0,1-2 0,0-2-1,4 0-8,5-2-7,-3-3-9,14 7 1,-12-20-1</inkml:trace>
  <inkml:trace contextRef="#ctx0" brushRef="#br0" timeOffset="3655">2015 208 50,'0'-12'25,"11"4"1,5 2-8,6-2-14,9 2-4,5 0 0,3 1 0,-1 1 0,2 3 0,-6-1 0,-3 2 0,-8 2 0,-4 4 0,-7 5 0,-2 5 0,-5 5-1,-1 6 1,-1 6 0,1 6 0,3 4-1,-1 4 1,2 2 0,0 2 0,1-1 0,0-1 0,2-1-1,1-9 1,-1 4-1,2-1 0,-3-7 0,0 0 0,-2-4 0,1-3 0,-3-5 1,-5 5 0,-3-10 0,-5-4 0,-2-1 0,-7-2 0,-2-3 0,-4-1 0,-5-2 0,0-1 0,-3-1 0,0-2 0,3 2-8,4 1-13,0-11-5,10 3 1,1-11 0</inkml:trace>
  <inkml:trace contextRef="#ctx0" brushRef="#br0" timeOffset="4336">2664 565 36,'-12'17'24,"12"-17"2,0 0-6,-7 15-12,7-15-3,0 0-3,14 13-2,0-12 0,5-1 1,3-1-1,3-3 0,0-2 0,2-5 0,1-2 0,-4-3-1,0-7 1,-6-3 0,-4-5 0,0-2 0,-6 0 0,-3 1 0,-5 1 0,-5 3 0,-4 6 0,-3 4 0,-3 5-1,-3 5 1,-1 5 0,-1 3 0,0 6 0,2 3 0,-3 6 0,1 5 0,4 6 0,2 6 0,0 4 0,2 2 0,4 4 0,0-1 0,7 1 0,1-3 0,2-3 0,4-8 0,3 0 1,5-2-2,5-7 1,2-2-1,1-6 1,5-2 0,0-5-1,-1-4 2,0-1-1,-2-9 1,-5 4-8,-4-4-11,1 8-7,-16 2 2,11-15-2</inkml:trace>
  <inkml:trace contextRef="#ctx0" brushRef="#br0" timeOffset="4917">3025 796 38,'0'0'26,"-18"-25"1,15 9-7,3 16-13,3-21-3,-3 21-3,20-14-1,-4 8 0,2 2 0,3 2 0,-4 4 0,1 3 0,-2-2 0,-5 7 0,-1 6-1,-9 4 0,-7 2 0,-4 0 0,-4 1 0,-2 1-1,-4 2 2,-1-5-2,-4-3 2,8-5 0,1-2 0,4-2 0,12-9 0,-14 11 0,14-11 1,0 0-1,0 0 0,15 2 0,-1-2 0,4-1 1,6 0-1,1-1 0,2-2 0,0 2 0,1-1-8,-2-1-10,-9-4-8,1 1 2,-18 7-2</inkml:trace>
  <inkml:trace contextRef="#ctx0" brushRef="#br0" timeOffset="5468">2892 27 44,'0'0'25,"4"-17"1,-4 17-8,0 0-10,18-11-3,-5 10-5,2 3 0,2 1 0,4 4 0,1 2 0,2 4-1,3 3 1,1 5 0,2 5 0,1 6-1,2 3 1,0 7 0,-1 7-1,-2 1 1,-1 6 0,-3 1 0,-5 2 0,-5-1 0,-2-6-1,-4 6 0,-6 0 0,-4-1 0,-3-2 0,-8 0 0,-5-1 0,-6 0 0,-5 1 1,-3-9 0,-3-5-1,0-5 1,-1-3 0,4-9 0,3-6 0,2-6-12,4-9-14,11 1 2,-2-15-1,12 11-1</inkml:trace>
</inkml:ink>
</file>

<file path=ppt/ink/ink6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2.9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92 15,'0'-20'26,"-1"8"0,-1 0-3,2 12-6,-7-20-4,7 20-2,-13-9-6,13 9-4,-21-10-1,4 7 0,-1 0 1,1 2-1,0 2 0,1 1 0,0 0 0,1 5 1,1-3-1,14-4 0,-15 20 0,4-4 0,4-2 0,0 5 0,1-1 0,2 2 0,0 3 0,3-1 0,0-4 0,1 0 0,2 2 0,1-1 0,-1-1 0,3 2 0,-2 0 0,2 0 0,0 0 0,-1 0 0,0 1 0,0-1 0,1-2 0,0 4 0,-3 0-1,3 2 1,-3 0 0,0 4 0,0-2 0,-1 2 0,-1 0 0,1 1 0,-1-1 0,2-2 0,-2 0 0,1-2 0,5-2 0,-3 2 0,4-4 0,-6 1 1,5 6-1,-5 0-1,-1 1 2,0 1-2,-6 1 1,5-1 0,-5 1 0,5 2-1,-5-8 1,5-1 0,1 0 0,-3 0 0,3 2 0,-4 0 0,0-2 0,-2 2 0,2-1 0,-4-3 0,1 0 0,-4-3 0,2-1 0,-1-4 0,0 2 0,-1-7 0,1 2 0,-3 0 0,-1-2 0,-1-2 0,-3-1 0,-1 1 0,-1-5 0,-4 0 0,0-1 0,1-4 0,0-1 0,3-3 0,2-2 0,4-2 0,4-2-1,4 1 1,2-3 0,4 2 0,5 0 0,0 1 0,4 0 0,2 2 0,1 2 0,1 1 0,2 4 0,1 0 0,-1 4 0,0 3 0,-1 2 0,1 4 0,-2 2 0,0 2 0,0 2 0,-1 3 0,-1 2 0,0 1 0,-2 3 0,-1 0 0,-3 4 0,0 1 0,-4 2 0,0 0 0,-2 3 0,-2 1 0,-2 4 0,0 1-1,-1-1 0,-1 3 0,1 1 1,-1 1-1,0 3 0,2 0 0,-1 1 1,1 2 0,1 3 0,1 2 0,1 0 0,-2 3 0,3-3 0,0 0 0,2 2 0,0-2 0,0 0 0,3-1-1,-2 0 1,2 2 0,0 1 0,1 1-1,0 3 1,3-2 0,1 2 0,2-1 0,2-2 0,2-4 0,0-2-1,1-3 2,0-4-2,1-4 2,3-5 0,2-2-1,-1-6 1,2-2-1,-1-7 1,2-1-1,4-8 1,0-4-1,-2-6 0,0-4 0,0-3 0,-2-6 0,1-6-1,-3 2 0,-3-2 0,-2 1 1,-3 1-1,0 2 1,0 3-16,-14 12-9,14-12-2,-14 12 0,3-13 1</inkml:trace>
</inkml:ink>
</file>

<file path=ppt/ink/ink6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9.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68 401 15,'-7'-20'17,"7"20"-4,-8-13-3,8 13-1,0 0 1,0 0-1,0 0-1,0 0-3,-9 25-1,4-4 1,3 9-1,-4 3 2,1 7-2,-3 0 0,4 4 0,-3-5-1,6 2-1,-4-9-1,4-4-2,2-5-10,0-7-9,-1-16-6,0 0 0,0 0 0</inkml:trace>
  <inkml:trace contextRef="#ctx0" brushRef="#br0" timeOffset="301">33 178 3,'0'0'9,"-10"-14"-8,10 14-12</inkml:trace>
  <inkml:trace contextRef="#ctx0" brushRef="#br0" timeOffset="491">507 84 12,'-5'-21'19,"-2"3"-5,1 6-1,-4-4 0,10 16 1,-19-15-2,19 15 1,-21-4-3,11 11-5,-3 5-2,0 6-1,1 8-1,-1 4 0,-3 7 0,4 7 0,-1 5 0,2 5 0,2 0 0,2 2-1,1 0 0,3-2 0,3-2 0,0-4 0,2-4 0,0-6 0,2-7-1,-2-6 1,3-3-4,-7-9-12,2-13-9,0 0-1,-13 1 0,13-1 0</inkml:trace>
  <inkml:trace contextRef="#ctx0" brushRef="#br0" timeOffset="831">178 545 7,'0'0'21,"9"-26"1,5 13-2,6-2-11,4 0-1,6 1-12,0-2-10,6 11-6,-6-7-1,4 7-1</inkml:trace>
  <inkml:trace contextRef="#ctx0" brushRef="#br0" timeOffset="1062">661 428 2,'-13'-16'15,"8"0"0,10 2-4,1 2-8,5 0-1,3 3 0,3 3 0,0 4 0,0 8 0,-5 4 1,-3 6 3,-1 11 3,-9-1 2,-1 8-2,-3-4 0,1 6 0,-3-8-1,7-1 0,1-6-4,6-9-4,5-7 0,3-7 0,2-10 0,4-7 1,1-8-1,-2-3 0,-3-6 0,-2 0 0,-4 1 0,-1 3 0,-5 7 1,-2 4-1,-1 8 0,-2 13 0,0 0 0,0 0 0,6 26 0,-5 1 0,2 5 0,2 6 0,0 7 0,-2 5 0,2 3 0,0 3 0,-2-1 0,-2-4 0,-1 10 0,-3-1 0,-3-2 0,-1 1 0,-2-3 0,-2-3 0,0 1 0,-3-4 0,-2-13 0,-1-6 0,-2-9 0,-1-7 0,-3-9 1,-1-8-1,-2-12 0,2-4 0,0-10 0,2-7 0,2-5 0,4-9 0,5-3 0,6 6 0,7-1 0,5 2 0,8 4 0,4 1 0,8 1-1,5 10 1,1 2-2,-1-4-9,4 5-9,-3 6-7,-2 0 2,-4 3-1</inkml:trace>
  <inkml:trace contextRef="#ctx0" brushRef="#br0" timeOffset="1813">1115 468 28,'0'0'26,"-13"-8"0,13 8-2,0 0-12,15-14-1,1 12-4,4-4-7,6 1 0,1-3 0,6 1 0,3-2 0,1 1 0,-1-1 0,0-1 0,-3 1 0,-4 1 0,-2 1 0,-5 2 0,-4 1 0,-4 2 0,-2 0-1,-12 2-3,15 5-11,-15-5-8,0 0-3,-7 19 0,-5-11 0</inkml:trace>
  <inkml:trace contextRef="#ctx0" brushRef="#br0" timeOffset="2143">1091 642 10,'-12'6'26,"-2"-4"0,14-2 0,0 0-8,0 0-7,14-10 0,4 1-4,8 0-7,6-2 0,7-1 0,1-1 0,1-2 0,-3 2 0,1 1 0,-6 0 0,-6 3 0,-7 1 0,-7 1-1,-1 6-10,-12 1-6,0 0-7,0 0-2,0 0 0,-8-14 0</inkml:trace>
  <inkml:trace contextRef="#ctx0" brushRef="#br0" timeOffset="2484">1299 126 42,'-14'-18'26,"14"18"1,0 0-9,-16 14-5,15 3-2,-7 0-11,6 13 1,-7 1-1,6 13 0,-3-1 0,0 7 0,6 6 0,-5 4 0,2 1 0,-1-1 0,0-1-1,-2-4 2,0-4-2,2-7 2,-1-11-2,0-5 0,4 0-7,-1-14-12,2-14-6,0 0-1,14-5 1</inkml:trace>
  <inkml:trace contextRef="#ctx0" brushRef="#br0" timeOffset="2944">1642 332 24,'-12'-8'26,"12"8"1,0 0-5,-16-17-7,16 17-2,-2-12-4,2 12-8,5-14-1,-5 14 0,16-13 0,-4 5 0,2 1 0,2 1 0,-1 2 0,1 0 0,1 2 0,-2 4 0,1 2 0,-1 2 0,-2 5 0,-2 4 0,-4 3 0,-1 5 0,-6 4 0,-4 2 1,-7 0-1,-3 0 0,-3 2 0,-3-1 0,-2-3 0,0-3 0,0-4 0,3-4 0,4-3 0,2-3 0,13-10 0,-11-3-1,11 3 1,11-27 0,3 6 0,5-7 0,3-5 0,3-6 0,3-2 0,1 1 0,0 0 0,0 3 0,-2 1 1,-5 7-1,-3 5 0,-5 5 0,-4 6 0,-10 13 0,4-12 0,-4 12 1,-15 5-1,4 5 0,0 3 0,-1 4 0,-2 6 0,2 2 0,1 3-1,5 1 1,1 5 0,2-4 0,3-1-1,4-1 1,3-1 0,6-6 0,3-1-1,2-5 1,3-5 0,4-3 0,2-3 0,-1-4-1,2-1-13,-3-2-11,-7-5-3,-3 1 2,-9-5-1</inkml:trace>
</inkml:ink>
</file>

<file path=ppt/ink/ink6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0.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14 370 40,'0'0'26,"13"-21"1,-13 21-3,0 0-6,0 0-12,0 0-6,5 26-1,-8-4 1,-2 3-1,0 4 2,0-3-1,0 3 0,1 2-1,1-2 0,2-3 0,2-5 1,1-4-2,1-5-18,-3-12-5,10 10-1,-3-25 2</inkml:trace>
  <inkml:trace contextRef="#ctx0" brushRef="#br0" timeOffset="251">54 200 55,'-12'-2'18,"1"-1"-13,11 3-4,0 0-23,0 0-4</inkml:trace>
  <inkml:trace contextRef="#ctx0" brushRef="#br0" timeOffset="401">262 151 69,'-14'-21'29,"3"-3"-2,4-6-4,7 8-23,7 0-1,6 5 1,3 5-1,5 8 0,1 9 1,0 9-1,-1 8 1,-1 10 0,-6 11-1,-4 6 1,-4 6 0,-4 5 0,-2 2 0,-5-2 1,-3 4-2,-1-2 1,-1-1-1,-1-5 0,2-4 1,1-6-1,2-4 0,4-6 0,4-12 1,6-12 0,5-9 0,2-9 0,3-8 0,1-9 0,1-5 0,-2-8 1,-2-7-1,-4-2 1,-10-6 0,-5-1 0,-11 1 0,-8 3 0,-9 7-1,-9 9 1,-6 9-1,-5 10 0,0 10 0,3 7 0,5 5 0,8 3-1,7 0 0,12-1 1,16-11-1,-1 12 1,19-11-1,8-1 0,6-2 1,6-4-1,5-2 1,2-1 0,2-2 0,-1-2 0,-3 0 0,-4-1 0,-2 1 0,-3 0 1,-4 2 0,-3-1-4,-2 6-15,-4 4-6,-6-2-1,0 0-1</inkml:trace>
</inkml:ink>
</file>

<file path=ppt/ink/ink6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44 176 42,'0'0'29,"-17"-5"1,17 5-3,-15-11-12,5-1-5,10 12-3,-4-18-7,4 18-1,4-24 0,5 10 0,1 2 0,4-1 0,5 2 1,2 2-1,1 4 1,-1 3 0,-3 8 0,-1 4 0,-7 9 0,-3 6 0,-6 6 0,-4 6 1,-5 3-2,1 0 1,0-1 0,1-4-1,5-4 1,3-7 0,6-8-1,6-10 1,8-10 0,3-6 0,5-12 0,-1-4 0,1-9 1,-3-1-1,-1-4 0,-8 1 0,-6 3 1,-5 5-1,-5 6 0,-2 5 0,-2 5 1,2 15-2,0 0 1,0 0 0,0 0 0,-6 20-1,7 4 1,3 6-1,-2 7 1,-1 7-1,1 5 1,-1 2 0,-1 8 0,-1 0 0,-2-5 0,-1 6 0,0-1-1,2 0 0,-1-4 1,2-2-1,0-2 1,0-7-1,0 5 0,-2-9 1,-1-5 0,-2-3 0,-2-4 1,-4-5-1,1-6 1,-2-2-1,-1-6 1,1-5-1,-5-3 0,2-7 0,-1-5 1,0-4-2,-1-6 1,-1-6 0,-2-3 0,3-8-1,1-3 1,4-7 1,6 1-1,3-2 0,8-2 1,6 2-1,10 0 0,3 1 1,8 4-1,3 4 0,1 2 0,2 0 0,-3 8 0,-4 2 1,-4 4-1,-5 6 1,-3 8-9,-6-1-12,-1 6-4,-11 5-3,16-12 0</inkml:trace>
  <inkml:trace contextRef="#ctx0" brushRef="#br0" timeOffset="932">666 88 51,'0'0'28,"0"0"1,0 0-1,0 0-17,0 0-6,0 0-6,12-9 0,-12 9 1,17-3-1,-4 1 1,1-2 0,4 1-1,4-1 1,1-1 0,0 1 0,-1-2 1,-1 2-1,0 3 0,-4-2 1,-3 2-3,-1 5-11,-13-4-9,11 11-3,-11-11-2,-8 18 1</inkml:trace>
  <inkml:trace contextRef="#ctx0" brushRef="#br0" timeOffset="1232">709 278 63,'-16'16'29,"16"-16"-1,0 0-8,0 0-12,0 0-2,0 0-6,21 0-1,-1-8 1,-2 0 0,8-3 0,-2-1 0,9 5-12,-5-2-11,-1-2-3,-4 1-1,-3-1 0</inkml:trace>
  <inkml:trace contextRef="#ctx0" brushRef="#br0" timeOffset="1512">1119 62 48,'0'0'28,"-13"-10"1,13 10-1,0 0-14,-4-18-5,4 18-10,0 0 1,11-12-1,-11 12 1,15-8 0,-4 5-1,2-1 1,-1 3 0,2-1 0,0 2-1,2 3 1,-4 2 0,1 2 0,-2 5 0,-3 3 0,-2 3 1,-5 5-1,-4 5 0,-5 1 0,-2 2 0,-4 2 1,-4-1-1,-3-1 0,2-5 0,-2-2 1,2-6-1,3-3 0,3-7 0,13-8 0,-16 1 0,16-1 0,-4-18 0,8 3-1,4-5 1,5-1 0,2-4 0,6-1 0,3-1 0,3 0-1,3 2 1,3 1 0,-2 1 1,0 2-1,-4 2 0,-1 3 0,-6 3 0,-4 1 0,-16 12 0,16-17 1,-16 17-1,2-12 0,-2 12 0,-12-4 0,12 4 0,-16 2 0,3 1 0,0 2-1,-1 6 1,-1 1-1,0 5 0,-1 2 1,2 5-1,0 1 1,8 5 0,1-2-1,5 2 1,5-2 0,6-2 0,6-5 0,4-5 0,4-1 0,0-6 1,3-3 0,-2-1-7,-2-8-18,-4-7-2,-5-4-1,-6-7-1</inkml:trace>
</inkml:ink>
</file>

<file path=ppt/ink/ink6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6.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43 237 42,'-13'-4'27,"0"-6"0,5-2-2,8 12-17,-9-19-6,9 19-2,2-17-1,-2 17 1,12-16-1,-12 16 1,23-11-1,-7 7 1,7 6 0,2 3 0,4 6 0,1 6 0,4 4 0,0 7 0,-1 4 0,0 3 0,-5 1 0,-3 0 0,-4-2 0,-5-5 0,-5 0 0,-7-1 0,-5-4 1,-5-3-1,-4-2-1,-5-4-14,2-10-9,13-5-1,-21-7-1,18-7-1</inkml:trace>
  <inkml:trace contextRef="#ctx0" brushRef="#br0" timeOffset="351">317 201 57,'-8'-17'28,"8"17"-2,-14-12-5,14 12-22,-21 21 1,7 2-1,-3 9 1,-3 3-1,0 8 1,2 2 0,0-10 0,2 5 0,6-4-1,3-7 2,5-6-5,7-7-18,7-4-3,4-15 0,7 2-2</inkml:trace>
  <inkml:trace contextRef="#ctx0" brushRef="#br0" timeOffset="671">618 169 54,'-1'-19'27,"1"19"0,1-23-4,7 8-20,1 1-3,6-1-1,1-1 1,4 2 0,1-1-1,2 5 1,-2 3 0,-4 4 0,-5 7 0,-1 7 0,-5 7 0,-4 9 0,-4 5-1,-3 4 1,0 3 0,0 2 0,0-1 0,3-2-1,2-4 1,4-7 0,7-7 0,5-6 0,6-9 0,6-8 0,3-7 0,2-10 1,0-7-2,-1-9 2,-6-6-2,-2-1 1,-8-1 0,-7 1 0,-5 4 0,-5 4 0,-3 7 0,1 7 0,-3 8 0,6 13 0,0 0 0,0 0 0,0 0 0,-7 28-1,9-3 1,2 8 0,0 5 0,0 6 0,0 3 0,-1 3 0,0 3 0,1 0 0,-2 0-1,3 0 1,-2 2 0,2 0 0,-1 2-1,2 1 1,-1 2-1,0-2 1,-2 0 0,-1-5 0,1-4 0,-5-5 0,0-6 0,-2-8 1,-3-5-1,-4-9 0,-3-3 0,-2-5 0,-4-4 0,-2-3 1,-1-3-1,-4-4 0,0-3-1,1-3 1,-1-4 0,0-5 0,4-4 0,1-6 0,4-2 0,2-5 0,6-3 0,5-5 0,8 0 0,6-1 0,5-1 0,9 0 0,6 0 0,6 2 0,2 2 1,1 5-1,-2 5 1,-2 8 0,-6 3-16,-3 9-7,-4 6-3,-3 1 1,0 5-2</inkml:trace>
  <inkml:trace contextRef="#ctx0" brushRef="#br0" timeOffset="1693">1467 203 57,'0'0'28,"-12"-15"-2,12 15-8,0 0-12,-5-12-3,5 12-4,0 0 0,11-11 1,-11 11-1,16-3 1,-16 3-1,17 2 1,-17-2 0,17 12 0,-17-12 0,8 19 1,-8-6-1,-4-1 0,-1 0 1,5-12-1,-19 21 1,19-21-1,-20 9 0,20-9 0,-15-5-1,15 5 1,-8-21 0,9 8-1,3-3 1,1 2-1,2 2 1,-7 12 0,18-14 0,-18 14 0,16-2 0,-16 2 0,8 12 1,-8-12-1,-3 16 1,3-16-1,-12 16 1,12-16 0,-17 11-13,17-11-11,0 0-3,0 0 0,-1-12 0</inkml:trace>
</inkml:ink>
</file>

<file path=ppt/ink/ink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2:57.8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131 35 19,'0'0'26,"-23"-20"-1,23 20 0,-28-16-17,28 16-9,-8 16 1,7-1-1,1 9 1,0 6-1,0 11 1,-2 4 0,0 12 0,-2 0-1,-1 2 1,0 0 0,-3-1 0,0-2 0,0-5 0,-1-6 0,1-8 0,2-10 0,4-1-8,2-26-11,0 0-5,0 0 1,24-22-1</inkml:trace>
  <inkml:trace contextRef="#ctx0" brushRef="#br0" timeOffset="280">202 521 29,'0'0'24,"0"0"1,20 8-11,-20-8-8,29-12-5,-9 2-1,4-6 0,-1-3 0,3-3 0,-1-7 1,-1-1-1,-5-1 0,-7 2 0,-2-1 0,-5 6 0,-5 2 0,-4 3 0,4 19 0,-17-23-1,3 22 1,-2 4 0,-5 6 0,-1 3 1,-3 7-1,-2 5 0,2 7-1,1 2 1,4 7 0,4-1 0,5 3 0,6-4 0,5 0 0,10-5 0,5-4 0,6-7 0,4-8 0,5-7 0,5-7 0,1-7 0,1-8 0,-1-8 0,0-8 0,-7-5 0,1-6 0,-13 1 0,2-4 0,-9 2 0,1 0 0,-10 6 0,1 5 0,-2 4 0,-2 7 0,2 6 0,0 15 0,-1-19 0,1 19 0,0 0 0,0 0 0,0 0 0,0 0-1,0 0 1,0 0 0,0 0 0,0 0 0,0 0 0,0 0 0,-10 17 0,10-17 0,0 0 0,0 0 0,0 0 0,0 0 0,0 0 0,0 0 1,0 0-1,0 0 0,0 0 0,0 0 0,0 0 0,0 0 0,0-16 0,0 16 0,-1-25 0,1 25 0,1-28 0,-1 28 0,0-28 1,0 28-2,3-22 2,-3 22-1,0 0 0,0 0-1,0 0 1,0 0 0,0 15 0,-11 6 0,8 10-1,-8 4 1,6 11 0,-6 8 0,3 12 0,-6-1-1,3 4 2,6 6-2,-4-1 1,4-2 0,0 1 0,7-9 0,3-4 0,6-6 0,0-7 0,6-6 0,2-8 0,2-7 0,1-9 1,0-10-1,0-5 0,-1-11 0,1-8 0,0-13 0,-2-4 0,-1-15 0,-5-8 0,-1-6 0,-7-3 0,-6 4 0,-6 1 0,-8 9 1,-7 9-1,-6 14 0,-4 15-1,-4 12 1,2 7 0,3 4 0,5 3 0,6-1 0,19-11 0,0 0 0,19 8 0,11-16 0,8-8 0,7-5 0,4-8 0,5-6 0,-3-6 0,-2-6 0,-8 1 0,-8-3 0,-8-3 0,-3 13 0,-12-3 1,-4 16-2,-9 9 2,3 17-2,-21-5 1,7 14 0,0 16 0,-3 1 0,2 14-1,-1 0 1,4 5 0,2 5 0,4 0 0,3 2 0,3-6 0,3-2 0,5-10 0,8-5 0,3-11 0,6-11 0,2-9 1,9-5-11,-4-10-11,-7-14-3,-3-2 0</inkml:trace>
  <inkml:trace contextRef="#ctx0" brushRef="#br0" timeOffset="1662">874 357 17,'-36'5'25,"0"-5"-2,14 0 2,22 0-14,0 0-11,16-10 0,15 1 0,12-1 0,7-4-1,7-2 2,5 4-10,-5 0-11,-8-4-4,-7 6 0</inkml:trace>
</inkml:ink>
</file>

<file path=ppt/ink/ink6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9.3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21 339 49,'0'0'27,"0"0"0,11-5-5,-11 5-14,0 0-7,3 14-2,-3-14 1,9 12-1,-9-12 1,14 11-1,-14-11 1,19 9 0,-9-8 0,7-2 0,-3-3 0,2-3 0,2-3 0,1-3 0,-1-3 0,2-3 0,-2-2 0,-3-3 0,-3-3 1,0 1-1,-6-2 0,-3-6 0,-2 7 0,-3 0 1,-5-1-1,0 8 2,-6 0-1,1 8 1,-2-2-2,-1 14 2,-2 0-2,0 0 0,1 14-1,-2-1 0,2 9 0,-4-1 0,4 9 0,-2 1 0,1-1 0,1 11 0,3-4 1,2 1-1,3 1 0,7 0 1,3 2-1,0-4 1,11-2 0,2-2 0,5-6 0,5-6 0,5-5 0,5-5 0,1-10 0,8-5 0,-1-5 0,-1-5 1,-2-1-1,-1-3 1,-6 1 0,-5 4-20,-5 0-4,-3 1-2,-4-7-1</inkml:trace>
</inkml:ink>
</file>

<file path=ppt/ink/ink6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48.9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79 529 17,'0'0'29,"-6"27"0,6-27 1,-15 5-11,15-5-7,0 0-1,20 11-3,-3-13-8,3-5 0,7-1 0,4-5 0,1-4 1,4-5-1,-4-2 0,-2-12 1,-4-2-1,-6 2 0,-6 1 0,-6 3 0,-6-1 0,-9 5 0,-6 6 0,-4 12 0,-9 6 0,-5 4 0,-3 2 0,-4 6 0,1 13 0,-4 5 0,4 7 0,3 3-1,8 3 1,7 1 0,8 5 0,9-2-1,7-9 1,11-3 0,8-3-1,5-8 2,7-4-1,1-6 0,5-6 1,-3-8-10,4 1-14,-2-4-3,0-7-2,3-3 1</inkml:trace>
  <inkml:trace contextRef="#ctx0" brushRef="#br0" timeOffset="531">921 233 48,'10'-23'29,"-7"8"1,-3 15-10,5-24-6,-10 8-5,5 16-2,-16-10-7,-1 10 0,-8 5 0,-4 9-1,-5 0 2,-1 15-2,-2 7 1,0 5-1,4 4 2,6-2-2,6-2 1,8-4 0,8 0 0,10-18 0,10-8 0,9-11 0,8-11 0,4-8 0,4-17 0,0-2 1,-3-1-1,-1-6 0,-7 4 0,-7 1 0,-5 7 0,-8 4 0,-9 29-1,7-20 1,-7 20 0,0 0 0,6 36 0,-4-4-1,1 13 2,0 10-2,5 12 1,-3 11 0,0 11 0,-3 8 0,-4 3 0,2 3 0,-5 2 0,2-7 0,-3 2 0,-6-9 0,1-8 1,-2-11-1,-2-10 1,-2-9-1,-1-13 0,-3-4 0,-3-19 1,1-10-1,-3-12 0,2-12 0,0-13 1,1-11 0,1-11-2,2-4 1,4-10 0,7-3 0,5-1-1,8-6 1,9 2-1,6 5 1,8 4 0,6 1 0,10 9-10,-2 0-15,5 5-1,1 5-2,2 4 0</inkml:trace>
  <inkml:trace contextRef="#ctx0" brushRef="#br0" timeOffset="1282">1464 181 44,'0'0'28,"-18"-19"2,18 19-3,-10-21-14,10 21-4,-3-27-6,3 27-2,6-28-1,12 13 0,3-1 0,2 1 0,3-1 0,1 4 0,-3 5 0,5 4 0,-3 5 0,-11 6 0,-6 8 0,-4 6-1,-6 6 2,-6 3-2,-4 3 2,-5 7-1,-9 2-1,-4-1 2,0 1-1,0-4 0,2-2-1,1-5 1,3-2 0,6-10 0,7-4 0,10-16 0,-3 19 0,3-19 0,21-6 1,3-2-1,8-4 0,5-4 1,5 1-1,5-2 0,-2-1 1,9 6-14,-16 2-12,-4 1-2,-3 3 0,-7-1-1</inkml:trace>
</inkml:ink>
</file>

<file path=ppt/ink/ink6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0.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21 39,'0'0'29,"19"-17"0,-19 17 0,0 0-10,0 0-9,21-4-8,-21 4-2,0 0 0,8 20 0,-8-20 0,2 20 0,-2-20 0,-7 19 0,7-19 0,-16 11 0,16-11 0,-15 0 0,15 0 0,0 0 0,-12-19 0,12 19-8,0 0-10,0 0-8,0 0-2,17-7 1,-17 7-1</inkml:trace>
  <inkml:trace contextRef="#ctx0" brushRef="#br0" timeOffset="331">12 478 27,'-17'20'29,"17"-20"0,0 0-2,0 0-11,0 0-2,0 0-3,0 0-9,0 0-2,0 0 0,20-11 0,-20 11 0,0 0 0,0 0 0,0 0 0,0 0 0,0 0 1,0 0-1,0 0 0,0 0 0,0 0-2,-8-21-23,8 21-1,16-24-3,-6 5 1</inkml:trace>
</inkml:ink>
</file>

<file path=ppt/ink/ink6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3.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578 107 21,'0'0'27,"23"-7"0,-23 7 1,0 0-12,0 0-5,0 0-3,-23-7-8,4 11 0,-10-3-1,-5 3 1,-9-2 0,-6 1 0,-4-1 0,0-2 1,-4-4-1,4-1 0,8-2 0,4-5 0,9 2 1,6-6 0,9 3-1,17 13 1,-21-25 0,21 25 0,-5-17-1,5 17 0,0 0 0,0 0-1,0 0 1,-3 33-1,3-5 0,3 13 1,-2 7-1,6 14 1,-1 10 0,4 9 0,1 4 0,1 6 0,0 0 0,1 0 0,2 0 0,-2-3 1,-3-5-1,-1-6 0,2-4 0,1-8 0,-4-3 0,2-12 0,-4-7 1,4-10 0,-2-8-1,-3-7 1,-5-18 0,0 0-1,16 5 1,-16-5 0,9-21-1,-2 6 0,3-1 0,2-1 0,6 3 0,8 0 0,-5 2 0,11 5 0,2 1-1,3 4 1,-3 4 0,0 1-1,-2 2 1,-4 6-11,2 1-14,-10-11-4,-2 1 1,-18-2 0</inkml:trace>
  <inkml:trace contextRef="#ctx0" brushRef="#br0" timeOffset="861">1027 735 22,'-24'-5'25,"9"3"0,-2-3 0,17 5-10,-17-15-7,17 15-2,7-21-4,-7 21 0,32-22-1,-11 11 0,8 3 0,-1 3-1,1 5 0,-2 6-1,-3 7 1,-3 4-1,-3 9 1,-7 5-1,-6 3 1,-6 9-1,-4-7 1,-5 9-1,-4-4 1,-3-1 0,0-6-1,-1-5 1,3-4 0,15-25 0,-19 27 0,19-27 0,0 0 2,-10-17-2,17-2 1,1-5 0,5-5 0,5-4-1,2-3 1,8-4-2,3 1 1,2-3 0,3 1 0,1 1 0,-3 4 0,-3 2 0,-7 5-1,-3 4 1,-8 3 0,-5 7-1,-8 15 0,-8-18 0,8 18 1,-23-5-1,23 5 0,-31 11 1,12 1-1,-3 5 1,1 2 0,1 7 0,-1 1 0,2 6 0,3 1 1,4 2-1,6 0 1,6-5-1,5 2 1,8 3 0,3-3 0,6-4-1,4-3 0,5-4 1,0-1-1,1 2 0,-3-10 0,2-4-13,-1-4-13,-9-12-1,7 2 0,-15-16 1</inkml:trace>
</inkml:ink>
</file>

<file path=ppt/ink/ink6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4.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25 713 28,'0'0'25,"-11"-21"1,11 21-3,0 0-11,0 0-5,0 0-4,-15 12-3,17 9 0,-1 12 0,1 3-1,3 8 1,1 4 0,2 4 0,2 1 0,0-3 0,1 0 1,2-2-1,-2-3 0,0-4 0,-1-1 0,-2-8 0,-1-2 0,-3-5 0,0-4-1,-4-21 1,3 22 0,-3-22 0,0 0-10,0 0-11,0 0-4,5-29 0,3 10 0</inkml:trace>
  <inkml:trace contextRef="#ctx0" brushRef="#br0" timeOffset="410">120 986 31,'0'0'24,"-18"-11"2,18 11-1,0 0-12,0 0-9,-14-10-3,14 10 1,0 0-1,0 0 0,14 2 1,-14-2-1,26 3 0,-5-3-1,5 0 1,6-1-1,7-1 0,6-3 0,7 0 0,3-1-1,3-1 1,3-1 0,0-1 0,2 1 0,0-1 0,-8-1 0,-2 1-1,-1-1 1,-7-1 0,-6 5 0,-9-1 0,-5 2 0,-8-1 0,-17 6-1,21-7 0,-21 7-1,0 0-11,0 0-9,0 0-5,0-17 1,0 17 0</inkml:trace>
  <inkml:trace contextRef="#ctx0" brushRef="#br0" timeOffset="831">912 680 23,'0'0'25,"0"0"0,0 0-1,0 0-9,0 0-10,0 0-3,18 14-2,0-7 1,8-2-1,3 0 1,1 1-1,3-1 0,-1 0 0,0 0 0,-6 2 0,-5 0 0,-7 5-1,-14-12 0,13 31 1,-14-9-1,-7 1 1,-5 3-1,-3 2 1,-5 1 0,-2-2-1,-3 1 2,2-4-2,-2-3 2,8-2-7,4-2-14,-1-10-5,15-7 0,0 0 0</inkml:trace>
  <inkml:trace contextRef="#ctx0" brushRef="#br0" timeOffset="1422">1648 680 19,'-10'-15'25,"10"15"1,0 0-1,0 0-10,23-14-7,-5 7-4,4 0-3,9-1-1,3-1 1,3-3-1,2 3 0,-4 1 0,-6 3 0,-5-2-1,-4 5 0,-20 2 1,0 0-1,3 19 0,-19-3 0,-5 4 1,-2 3-1,-3 6 1,-1 0 0,3 0-1,3 1 2,5-3-1,6-4 0,5-6 1,4 1-1,1-18 1,0 0 0,24 12-1,-10-19 1,4-2-1,0-5 1,3 2-1,1 0 0,2 0 0,-1 3 0,3 7 0,-2 6-1,0 8 1,0 7 0,-1 7-1,-4 9 1,1 4-1,-2 6 1,-4 3 0,1 4-1,-3 3 1,1 2 0,-3-2 0,0 0 0,-4-2 0,1-1 0,-6 0 0,-2-8 0,-6-2 0,-4-10-1,-4-2 1,-4-8 0,-4-7 0,-2-4 0,-4-11-1,0-4 2,0-9-1,-1-5 0,5-8 1,4-3-1,3-9 1,7-8 0,6 3 0,8-4 0,7-1-1,7 3 1,6-1-1,6 3 1,3 2-1,4 8-1,-1-3 1,-2 3 0,-1 7-12,-3 6-13,-11-6-2,3 7 1,-8-10 0</inkml:trace>
  <inkml:trace contextRef="#ctx0" brushRef="#br0" timeOffset="2403">2477 200 23,'0'0'25,"-19"-7"1,19 7-1,0 0-9,0 0-10,29-10-3,-2 3-2,4 2 0,8-9-1,1 6 0,2-6 0,5 3 0,-5-2 0,-5-1 0,-3 2 0,-8 3-1,-4 4 1,-8 0 0,-14 5-1,18-2 1,-18 2-1,0 0 1,6 29-1,-4-6 1,3 4 0,-2 8-1,2 8 1,1 5 0,-3 7 0,4 4-1,-2 4 1,3 3-1,-3 4 1,4 1 0,1-1 0,1-2 0,5-6 0,-1-2 0,1-10 0,-1-5 0,-1-9 0,-4-8 0,-2-8 0,-8-20 0,10 23 0,-10-23 0,0 0 0,0 0 0,0 0 0,-20-5 0,20 5 0,-21-9-1,5 7 1,-2 1 0,-4 1 0,-2 1 0,-5 5 0,-2 0 0,-1 1 0,-2 4 0,4-3 0,1 3 0,3-1 0,5-3 1,5 0-1,16-7 0,-23 7 0,23-7-5,0 0-15,0 0-6,0 0 1,0 0-1</inkml:trace>
  <inkml:trace contextRef="#ctx0" brushRef="#br0" timeOffset="4116">3993 500 42,'0'0'24,"-11"-23"2,11 23-11,8-24-8,-8 24-3,29-22-4,-10 11 0,7 3 0,3 3 0,7 5 0,-1 3-1,4 6 1,0 5 0,-2 6 0,0 4 0,-5 6-1,-1 2 1,-4 1 0,-3 1-1,-6-1 1,-2-4 0,-4-3 0,-4-5 0,-5-4 0,-3-17 0,2 19 0,-2-19-6,0 0-10,-20-7-8,9-10 0,1 1 0</inkml:trace>
  <inkml:trace contextRef="#ctx0" brushRef="#br0" timeOffset="4436">4298 434 40,'0'0'24,"-18"14"1,7 2-9,0 9-10,-7 5-3,-1 7-3,-4 6 0,-3 4 0,-1-1-1,1-1 1,2-5 0,4-4 0,8-4-3,2-10-12,10-22-9,6 22-1,-6-22 1</inkml:trace>
  <inkml:trace contextRef="#ctx0" brushRef="#br0" timeOffset="4857">4722 341 34,'0'0'24,"-16"-3"-1,16 3-4,0 0-10,0 0-3,0 0-6,0 0 0,0 0 0,34-5 0,-10-2 0,10-2 0,2-1 0,4-4 0,0-8 1,-1 6-1,-5-3 0,-7 7 0,-7-3 0,-20 15 0,14-4 0,-14 4 0,-19 26-1,0-7 1,-6 10 0,0 1-1,-3 9 1,-1-3 0,3 0 0,4-1 0,6-4 0,3-4-1,6-2 1,6-10 0,1-15 0,17 10 1,1-17-1,6-3 0,2-5 0,2-3 0,-1 1 0,-1 0 0,0 7 0,-4 3 0,-1 10 0,-1 8 0,-1 6 0,2 12 0,0 5-1,1 13 1,-1 6 0,0 9 0,-1 5 0,-6 3 0,-1 2 0,-5 6 0,-5-3 0,-6-2 0,-2-4 0,-4-6 0,-4-2 0,-3-6 1,-4-5-1,-2-11 0,-1-6 0,-3-6-1,-1-8 1,-2-5 0,0-11 1,-2-6-1,1-6 0,0-9 0,1-8 0,0-7 0,4-8 0,2-8 0,7-4 0,1-4 0,11-5 0,5-1 0,9-3 0,9 1 0,9 1-1,7 4 2,2 1-2,7 7 2,-2 2-1,1 9 0,-4 5 0,-4 8-3,-5 7-12,-10 4-10,5 12 1,-11-5 0</inkml:trace>
  <inkml:trace contextRef="#ctx0" brushRef="#br0" timeOffset="5758">5639 407 46,'0'0'25,"10"-23"0,-10 23-10,0 0-11,16-8-4,-16 8 0,17 1 0,-17-1 0,20 9 0,-20-9-1,14 12 1,-14-12 0,2 17 0,-2-17 0,-16 16 0,0-9 0,1-2 0,-3-2-1,4-1 1,-1-4 0,15 2 1,-17-7-1,17 7-3,0 0-14,19-20-8,4 9 1,-6-9-1</inkml:trace>
  <inkml:trace contextRef="#ctx0" brushRef="#br0" timeOffset="7080">3700 81 31,'-5'-22'23,"5"0"-4,0 6-3,0 16-4,1-21-5,-1 21-2,0 0-4,-14 13-1,-1 9-1,-4 11 1,-4 10-1,-1 12 1,-2 8 0,-1 11 0,4 9 0,12 5 0,3 5 0,13-4 0,9 1 0,7-5-1,10-6 1,14-7 0,5-6 0,8-8-7,13-13-17,0-16 1,15-5-2,-2-22 1</inkml:trace>
</inkml:ink>
</file>

<file path=ppt/ink/ink6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1.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8 399 37,'0'0'24,"0"0"1,-15-24-8,15 24-10,4-19-1,-4 19-7,19-19 1,-1 9 0,4-2-1,4 3 1,3 9 0,0 0 0,1 12 0,-6 4 1,-5 8-1,-4 5-1,-9 7 2,-6 6-2,-10 2 1,-2-1 0,-7-1 0,-3-4-1,0-5 1,-3-5 0,4-6 0,1-10 0,6-6 0,14-6 0,-18-12 0,16-4 1,5-6-1,9-6 0,1-4 0,6-2 0,6-3 0,4-2 1,4-3-1,0 1 0,3 0-1,0 3 1,-2-2 0,-1 6 0,-9 3 0,-4 7-1,-9 5 1,-11 19 0,-1-18 0,1 18-1,-25 5 1,7 5 0,-1 8 0,2 5 0,-1 6 0,4 5 1,7 3-1,2 2 0,5 1 0,7 1 0,6-1 0,5-2 0,6-7 0,9-4-1,3-3 2,5-6-1,3-4-4,2-5-14,-14-11-7,4 2 2,-19-10-2</inkml:trace>
  <inkml:trace contextRef="#ctx0" brushRef="#br0" timeOffset="1382">386 92 29,'-28'-26'24,"28"26"0,-14-26-2,5 10-14,9 16-2,17-19-4,2 14-1,7 3-2,7 9 2,6 7-2,7 9 1,8 9 0,0 11 0,-3 11 0,-4 9-1,-4 7 1,-6 8 0,-9 5 0,-10 4-1,-10 9 2,-11-1-2,-10 0 1,-8-4 0,-7-3-1,-3-8 1,-2-13 0,-1-13-1,3-18-17,11-9-6,0-27 0,20 0-1</inkml:trace>
</inkml:ink>
</file>

<file path=ppt/ink/ink6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15 140 24,'0'0'24,"0"0"1,-10-26-1,10 26-10,0 0-8,-5-15-5,5 15-1,0 0 0,0 0 0,23-7 0,-4 7 0,6-6 0,9 3 0,3-9-1,9 7 1,3-7-1,8 5 1,-4-4 0,-1 3-1,-1-1 1,-6 2 0,-2 7 0,-9-5 0,-7 3 0,-7 0 0,-5 1 0,-15 1 0,14-2-1,-14 2 1,0 0 0,0 0 0,0 0-3,-22 9-10,22-9-10,-23 10 0,5-8 0,18-2-2</inkml:trace>
  <inkml:trace contextRef="#ctx0" brushRef="#br0" timeOffset="540">50 434 16,'-29'14'24,"29"-14"0,-16 7 1,16-7-12,0 0-6,0 0-2,0 0-5,16-4 0,0 3 0,1 1 0,4-2 0,3-2 0,7 3 0,3-3 0,5 1-1,0-1 1,4 1 0,1-1 0,1 1 0,2-1 0,-3 1 0,-1-1 0,-3 1 0,-2 0 0,-2 1 0,-6-2 0,-4 3 0,-4-3 0,-3 2 1,-19 2-2,21 0-10,-21 0-13,0 0 1,0 0-1,-16-1 0</inkml:trace>
</inkml:ink>
</file>

<file path=ppt/ink/ink6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16.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0 603 43,'0'0'20,"0"0"-1,0 0 0,0 0-1,0 0-7,0 0-2,0 0-5,0 0-3,0 0-1,0 0 0,13-15 0,-13 15 0,0 0 0,13-17 0,-8-2-1,-5 19 1,18-38 0,-12 16 0,4-1 0,0-11 0,0-2 0,-1-5 0,3-2 0,-4 0-1,2 0 1,3 0 0,-4 3 0,1 8 0,-3 1 0,-3 5 0,0 5 1,-1 4-1,-3 17 0,2-19 0,-2 19 0,0 0 0,0 0 0,0 0 0,0 0 0,0 0 0,0 0 0,0 0 0,0 0 0,0 0 0,14 19 0,-14-19 0,15 31 0,-5-12 0,-2 3-1,5 1 1,-2 6 0,0 0 0,4 0 0,1 2 0,0-2 0,2 0 0,2 1 0,-4-5 0,2 1 0,-2-3 1,0-3-2,-1-1 2,-2 0-1,-2-2 0,-1-1 0,-10-16 0,16 24 0,-16-24 0,10 19 0,-10-19 0,0 0 0,0 0-15,0 0-9,0 0-4,0 0 1,0 0-1</inkml:trace>
</inkml:ink>
</file>

<file path=ppt/ink/ink6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19.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64 21,'0'0'27,"0"0"0,4-17-4,-4 17-6,0 0-3,0 0-6,0 0-8,-2-17 0,2 17 0,0 0 1,0 0-1,-8-16 0,8 16-1,0 0 1,-21-10 1,21 10-1,-24-3-1,9 4 1,0 1 0,-1 0 0,-2 3 0,-1 2 0,1 0 0,0 3 0,0 2 0,-1 0 0,1 5 0,-3 0 0,5 2 0,-2 2 0,0-1 0,3 3 0,1-1 0,1-1 0,5 1 0,4 0 0,1-1 0,3 1 0,3 2 0,1-2 0,2 3 0,1-1 0,1-2 0,-2-2 0,2-2 0,-8-18 0,23 25 0,-23-25 0,28 14 0,-11-9 0,5-1 0,-3-3 0,4-1 0,-1 0 0,3 0 0,-3-1 0,4-3 0,-3-1 0,3-2 0,-3 0 0,0 2 0,-1-2 0,-2-1 0,-2 1 0,-2 5-10,-16 2-10,18-8-7,-18 8 0,0 0 0</inkml:trace>
  <inkml:trace contextRef="#ctx0" brushRef="#br0" timeOffset="871">49 340 45,'0'0'27,"0"0"-5,-9-15-4,9 15-3,0 0-8,0 0-7,0 0 1,18-10-1,-18 10 0,29-7-1,-8-2 1,3 2 0,5-3 1,4 1-2,-1-1 1,1 3 0,-1-1 0,-3-3 1,-1 5-1,-2-1-1,-7 5 1,-2-3-14,-3 1-8,-14 4-6,20-1 1,-20 1 0</inkml:trace>
</inkml:ink>
</file>

<file path=ppt/ink/ink6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26.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239-12 27,'-20'-12'26,"20"12"-4,0 0-3,0 0-4,-9 26-3,1-1-5,3 10-4,-8 7 0,5 9-1,-2 9-1,-1 9-1,-2 15 0,-1-5 0,-4 6 0,2 3 1,0 0-2,-1-2 2,3-3-1,-1-6 0,4-1 0,1-6 0,4-10 0,3-7 0,3-11 1,-2-7-2,4-5 0,-2-11-17,0-19-9,14 0-1,-11-26 0</inkml:trace>
  <inkml:trace contextRef="#ctx0" brushRef="#br0" timeOffset="550">844 243 21,'27'-24'27,"-27"24"0,23-28-1,-23 28-11,9-18-3,-9 18-7,0 0-4,0 0 0,-24 0 0,5 5 0,-10 2 0,-3 2 0,-6 2-1,0-3 1,2 3-1,2-4 0,5 0 0,7-2 0,4-1 0,18-4 0,0 0-1,-16 5 1,16-5 0,0 0-1,3 19 1,0-3 0,1 7 0,0 5 0,0 11 0,0 5 0,1 3 0,-1 8 0,-3 1 0,2-1 0,-1 3 0,-2-5 0,2-4 0,-2-3 0,-2-6 0,2-6 0,2-8 0,-2-5 0,0-21-2,-2 18-16,2-18-6,0 0-5,3-25 2</inkml:trace>
  <inkml:trace contextRef="#ctx0" brushRef="#br0" timeOffset="1041">545 690 36,'0'0'28,"-8"-17"0,8 17-4,15-18-10,2 14-4,6-6-9,6 1-2,3-3 2,5 3-2,-3-2 1,-1 1-4,2 3-13,-6 0-6,-6 2-5,-4-1 0,-19 6 0</inkml:trace>
  <inkml:trace contextRef="#ctx0" brushRef="#br0" timeOffset="1321">908 259 41,'0'0'28,"0"0"0,0 0-8,0 0-7,8 32-5,5-4-7,2 9 0,2 3-1,1 6 0,2 0 0,-1 3 0,-3 0 0,-1-1 0,1-6 0,-3-5 0,-2-7 0,0-4 0,-3-8 0,-8-18 0,15 5 0,-15-5 0,9-33 0,-4 5 0,3-9 0,-4-13 0,2-4 0,-1-4 0,-2-2 0,4 2 0,-7 7 0,3 2 0,-2 10 0,1 7 0,-4 9-2,2 23-18,7-15-7,-7 15-2,0 0 1</inkml:trace>
</inkml:ink>
</file>

<file path=ppt/ink/ink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00.0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247 943 14,'0'0'25,"2"-15"-1,-2 15-4,-2-16-7,2 16-6,-4-17-7,4 17 0,0 0 0,-9-17 0,9 17 0,0 0-1,-12-16 1,12 16 0,-20-3 0,20 3-1,-29 5 1,10 4 0,-4 3 0,1 3 0,-4 6 0,3 6-1,2 3 1,3 2 0,6 3 0,5-1 0,5-1 0,7 0-1,8-8 1,3-6 0,5-7 0,4-5 0,4-10-1,-2-7 1,4-11 0,-2-8 0,0-8 0,-7-6 0,1 0 0,-7-1 1,-3 2-1,-2 4 0,-4 9 0,-6 7 0,-1 6 0,0 16 0,0 0 0,0 0 0,-6 24-1,0-3 1,2 5 0,4 7 0,-1-1 0,1 4 0,0 1 0,0-3 0,3-3 0,5-2 0,0-6 0,5-6 0,-13-17-9,29 8-13,-6-11-1,-2-14-1</inkml:trace>
  <inkml:trace contextRef="#ctx0" brushRef="#br0" timeOffset="591">659 793 17,'5'-22'24,"-5"22"1,0 0-2,-13-22-12,13 22-8,-19 0-3,2 7-1,0 1 1,-3 3 0,1 2-1,3 3 1,1 1 0,7 0 0,5 0 0,5-1 0,6 1 0,6-1 0,4-1 0,1 2 0,4 2 0,0 0 0,-3 4-1,-2-3 1,-3 4 0,-7-3 0,-7 0 0,-4-1 0,-8-2 0,-5-1 0,-5-7-1,-3 0 1,-4-8 0,1-2 0,1-3 0,2-8 1,4-2-1,6-6 0,6 0 0,3-5-9,11 1-10,7 4-5,0-5 0,8 5 0</inkml:trace>
  <inkml:trace contextRef="#ctx0" brushRef="#br0" timeOffset="1092">979 713 38,'0'-30'25,"0"30"0,-8-22-9,8 22-15,-26-4-1,8 10 0,-3 7-1,2-1 0,-4 9 1,4-4 0,2 7-1,6-5 1,3-1 0,7-1 0,5-2-1,4 2 1,5-1 0,5-2 0,3 1 0,0 2 0,2-1 0,1-1 0,-6 3-1,-1-1 1,-17-17 0,21 29 0,-21-29 0,-1 26 0,1-26 0,-26 17 0,5-12 0,-2-3 0,-4-4 0,1-3 0,-1-2 0,2-3 0,6-2 0,5 0 1,14 12-8,-12-28-12,12 28-5,16-24 0,5 12 0</inkml:trace>
  <inkml:trace contextRef="#ctx0" brushRef="#br0" timeOffset="1582">1238 757 35,'-1'-15'25,"1"15"0,-5-17-10,5 17-12,0 0-3,0 0 0,-19 3 0,4 6 0,-3 4-1,-1 5 1,-2 4 0,0 0 0,3 6-1,5-1 1,5 3 0,7-4 0,6-1-1,4-4 1,7-4 0,5-5 0,4-8 0,0-6 0,3-5 0,-2-7 0,-4-5 0,1-3 0,-7-4 0,-5 0 0,-7 1 0,-6-1 0,-6 2 0,-5 3 0,-5 4 0,-3 3 0,-1 7 0,-1 5 0,2 4 0,0 3-2,5 6-23,16-11 1,-15 17-1,15-17 1</inkml:trace>
  <inkml:trace contextRef="#ctx0" brushRef="#br0" timeOffset="2263">1589 735 17,'6'-19'25,"-6"19"-5,10-26-4,-10 26-5,8-22-2,-8 22-3,2-17-6,-2 17 0,0 0 0,0 0 0,0 0-1,0 0 1,0 0 0,-18 3 0,18-3-1,-15 17 1,15-17 0,-17 23 0,7-6-1,10-17 1,-20 31 0,11-14-1,1 2 1,0 2-1,4 1 1,1 0 0,3 1 0,2-3 0,3-1 0,4-1 0,1-3-1,5-5 1,1-3 0,5-7 0,0-3 0,4-8 0,3-2 0,1-8 0,-2-1 0,-1-4 0,-3-2 0,-2 1 0,-7-1 1,-1 2-1,-6-3 1,-2 10-1,-2-1 0,-3 20 0,3-25 1,-3 25-1,0 0 0,0 0-1,0 0 1,0 0 0,-19 28-1,11-11 1,0 6 0,1-1 0,1 7-1,4-6 1,2-3 0,3-1 0,0-2 0,-3-17 0,20 23 0,-6-20 0,2-3 0,7-1-12,0-6-11,-6-12-1,8-2 0</inkml:trace>
  <inkml:trace contextRef="#ctx0" brushRef="#br0" timeOffset="2904">1968 503 33,'0'0'18,"-21"12"-11,21-12-12,0 0-19,18 1 0</inkml:trace>
  <inkml:trace contextRef="#ctx0" brushRef="#br0" timeOffset="3085">2247 558 20,'0'0'24,"0"0"1,-14 0-3,14 0-10,0 0-12,0 0 0,0 0 0,0 0 0,-3-19 0,3 19-1,0 0 1,0-16 0,0 16 0,0 0-1,0 0 1,-5-17 0,5 17 0,0 0 0,0 0-1,-16-10 1,16 10 0,0 0 0,-21 1 0,21-1 0,-20 12 0,20-12 0,-27 18 0,9-3 0,0 9 0,-1 4 0,0 1 0,-1 2 0,6 0 0,1 0 0,8 3 0,2-6 0,7-11 0,-4-17 0,25 24 0,-6-20 0,2-6 0,2-5 1,-1-5-1,2-5 0,-3-2 0,0-9 0,-4 8 0,-5-4 1,0 6-2,-4-1 2,-8 19-2,10-22 1,-10 22 0,0 0 0,0 0 0,0 0-1,-5 16 2,1-1-2,1 1 2,0 4-2,0 1 1,1 5-1,4-6 1,1-1 0,2-1 0,-5-18 0,21 22 0,-5-20 0,2-4 0,3-5 0,1-5 1,-1-4-2,3-6 2,1-9-1,-1-3 0,-1-8 0,-2-6-1,-4-7 2,-2-5-2,3-7 1,-6 0 0,-2 1 0,-3 6 0,-4 5 0,0 7 0,-1 6 0,-4 11 0,-1 7 0,0 5 0,3 19 0,-8-22 0,8 22 0,0 0 0,0 0 0,0 0 0,0 0 0,-17 2-1,17-2 1,-8 29 0,3-10 0,-3 3 0,2 8 0,-1 0 0,3 7 0,-1 1 0,-6 3 0,7 2 0,-4 5 0,5-1 0,-3-1 0,4 2 0,-6-1 1,8-4-1,6-4 0,-4-3 0,6-3 0,-3-5 1,6-4-2,-3-7 1,8-7 0,-16-10 0,25 11 0,-25-11 0,24-7 0,-24 7 0,26-28 1,-15 11-1,2-5 0,-2-2 0,0-2 0,-1-2-1,0 4 2,-2 0-2,-8 24 1,10-28 0,-10 28-1,0 0 1,0 0 0,0 0 0,0 0 0,0 0 0,3 18 0,-2-3 0,-1-15 0,7 31 1,-2-14-1,-5-17 0,13 21 1,-13-21-1,21 14 0,-7-16 1,5-1-1,6-13-15,0-1-9,-2-12 0,6 1 0</inkml:trace>
  <inkml:trace contextRef="#ctx0" brushRef="#br0" timeOffset="4366">2638 260 35,'-18'3'24,"18"-3"0,-14-5-4,14 5-33,21-5-12,3 5 0,-2-7 0</inkml:trace>
  <inkml:trace contextRef="#ctx0" brushRef="#br0" timeOffset="4537">2874 237 20,'-21'11'25,"21"-11"-1,-17 0 2,17 0-18,0 0-8,0 0 0,0 0-1,0 0 1,20 5-1,-20-5 1,18 3 0,-18-3 0,17 14 0,-17-14 0,20 29 0,-12-6 0,0 1 0,-2 2 0,4 3-1,0 0 1,1-1 0,0-2 0,2-4 0,-3-3 1,-10-19-2,24 26 2,-24-26-1,23 7 0,-23-7 0,22-16 0,-7 1 0,-1-11 0,4-7 0,0-8 0,1-6 0,1-1 0,-1 2 0,-1 1 0,-2 9-1,-5 7-19,-1 10-4,-10 19 0,18-11-1</inkml:trace>
  <inkml:trace contextRef="#ctx0" brushRef="#br0" timeOffset="4947">3314 437 31,'-13'17'25,"7"-1"-1,6-16 0,0 0-24,0 0-1,0 0 1,21-9 0,-7-8 0,3-5-1,0-6 1,-1-5 0,-1 1 0,-4-1 0,-3 4 0,-8 6 0,0 23 0,-14-19 0,-2 25 0,-2 9 0,-3 9 0,-2 5 0,1 4-1,4 3 2,5-1-2,8-3 2,4-2-2,7-6 2,7-5-1,10-5 0,6-8 0,6-4 0,4-7 0,3-4 0,-2-3 0,-3-5-4,-3 2-15,-8 1-5,-15-5 0,-11 19 0</inkml:trace>
  <inkml:trace contextRef="#ctx0" brushRef="#br0" timeOffset="5468">2370 406 26,'-23'-3'25,"9"3"-1,14 0 0,-15-9-17,15 9-8,16-14 1,7 2-1,8-1 1,7-5-1,6-2 1,6-3 0,3 3 0,-3-1 0,-6 5 0,-7 1-1,-6 5 1,-10 3 0,-7 3 0,-14 4-1,20 2-15,-20-2-9,0 0 1,14 21 0</inkml:trace>
  <inkml:trace contextRef="#ctx0" brushRef="#br0" timeOffset="5798">2646 461 19,'0'0'25,"0"0"0,0 0 1,-15 0-15,15 0-11,0 0-1,21-10-2,-21 10-22,17-7 0,-17 7 0,12-15-1</inkml:trace>
</inkml:ink>
</file>

<file path=ppt/ink/ink6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46.1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34 180 54,'-13'-24'27,"13"24"-2,-9-22-5,1 3-4,8 19-8,-4-26-8,6 10 0,-2 16 1,10-27-1,3 11 0,-13 16-1,29-20 1,-10 13 0,-3 3 0,2 6 0,0 7 0,-2 3-1,-6 7 1,-1 5-1,-4 8 0,-2 5 1,-1 2-1,-5 2 0,-1-1 1,1-2 0,3-4 0,3-3 0,4-10 0,-7-21 1,27 15-1,-4-20 1,0-8-1,2-10 0,1-10 0,1-4 0,-3-6 1,-3-1-2,-1 1 2,-6 2-2,-3 7 2,-4 4-2,-2 8 1,-4 5 0,-1 17 0,0 0-1,0 0 1,0 0-1,-5 21 1,2 1 0,3 12-1,0 6 1,-1 8 0,2 5 0,-1 6 0,0 1 0,3 4 0,-1 0 0,0 3 0,1 0 0,0 0 0,0-3 0,1 1 1,0-5-2,1-1 2,-2-4-1,-1-7 0,-2-7 0,-2-1-1,-1-9 2,-3-5-1,-5-7 0,-4-2 0,-4-10-1,-6-7 2,-4-5-1,0-9 0,-4-5 0,1-9 0,1-6 0,2-6 1,6-3-1,6-3 0,7-11 1,5 2-1,10 2 0,8 1 0,10 0 0,6 1 0,8-1 0,5 4 0,7 7 0,-4 1 0,-1 2 1,7 9-13,-9 0-13,-3 1-1,-2 2-3,-8-5 0</inkml:trace>
</inkml:ink>
</file>

<file path=ppt/ink/ink6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47.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219 34 35,'0'0'28,"12"-21"1,-11 6-4,-1 15-7,0 0-7,0 0-9,0 0-2,0 0-1,0 0 1,-22-4-1,10 22 0,-4 4 0,-2 6 1,-3 7-1,-1 5 1,-4 5 0,5 8 0,-2 4 0,4 2 0,1-1 0,9 2 0,4 2 1,6-2-1,9-5 0,0-2 1,9-10-1,4-8 0,6-2 1,1-12 0,0-7-1,-3-4-1,-4-11-18,-1-5-6,3-4-3,-4-9 1,0-2-1</inkml:trace>
  <inkml:trace contextRef="#ctx0" brushRef="#br0" timeOffset="490">491 292 45,'0'0'28,"0"0"1,-19-14-7,19 14-6,-20-9-6,20 9-10,-29 0 0,6 6-1,4-1 1,-2 4 0,-2 1 0,2 2 0,5 2 0,0 2 0,3 1 0,8-1 0,2 0 0,3-1 0,0-15 1,8 25-1,-8-25 0,21 18 0,-1-11 0,-4-2 0,3-2 0,-1 1 0,3 1 0,1 2 0,-1 0 0,-4 5 0,-17-12 0,26 26 0,-17-8 0,3-1 0,-9 2 0,-2 4-1,-2-2 1,-6 0 0,-2-2-1,-6 0 1,-3-5 0,-3 0 0,-3-7-1,-2-2 1,-3-3 0,5-2 0,1-5 0,5-2 0,-1 0 0,19 7-10,-19-14-14,19 14-2,-2-26-2,7 7 0</inkml:trace>
  <inkml:trace contextRef="#ctx0" brushRef="#br0" timeOffset="1211">460 26 51,'-14'-14'30,"14"14"-1,0 0-5,14-2-10,2 2-12,2 0-2,2 5 0,1 7 0,0 4 0,1 5 1,1 3-2,-5 4 1,1 5 0,0 6 0,-3 1-1,1 0 1,-4 0-1,-4 5 1,-1 2-1,-1 1 0,-9 1 1,-3 3-1,-6-3 1,5-2 0,-9-2-1,4-7 1,-4-3 0,-1-5 0,0-8-1,3 1-18,2-7-6,-7-9-2,18-7 0</inkml:trace>
</inkml:ink>
</file>

<file path=ppt/ink/ink6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5.27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248 350 20,'-18'-29'23,"18"29"1,-19-16-5,19 16-8,-27-5-4,27 5-4,-23 15-3,18 4 0,-6 7 0,9 10 0,-7 9 0,7 12 0,2 5-1,2 7 1,9 5 0,-8 0 0,10 2 0,-10 0 0,10-4 0,-13-3 0,0-12 0,-3 3 0,-8-4-5,1-8-11,-3-5-7,-6-17-1,6-7 1</inkml:trace>
  <inkml:trace contextRef="#ctx0" brushRef="#br0" timeOffset="351">51 340 40,'0'-37'24,"15"18"0,-1-6-7,12 7-14,5-2-4,9 13 1,4 5-1,6 7 0,0 21 1,-4 2 0,1 18-1,-6 8 1,-4 14 0,-12 10 0,-8 8 1,-13 11-2,-10 1 2,-12-3-1,-9 6 1,-10-2 0,-5-3-1,-8-11 0,-3-4 1,-2-11-1,3-8 0,5-5 1,5-21-1,5-12 0,3-13 0,9-15-3,12-15-10,13-13-9,9-5 0,4-11 0,13 0-3</inkml:trace>
  <inkml:trace contextRef="#ctx0" brushRef="#br0" timeOffset="741">543 1193 45,'7'22'23,"-7"-22"3,-2 17-9,2-17-18,0 0 1,24-2-1,-6 1 0,3-15 0,5 4 0,1-12 1,4-7 0,-4-2 0,-2 4 0,-5-4 1,-8 2 0,-6 5 0,-7 4 1,-7 6-1,-10 6 1,-5 8-1,-6 9 0,-3 7 0,-7 5 0,0 9-1,1 3 0,1 7 0,3 6-1,6 3 1,9 1-1,6 2 0,10 2 0,6-4 0,10-1 0,8-4 0,10-9 0,4-8 0,7-5-2,2-8-10,4-13-10,4-3 0,-9-18-1</inkml:trace>
  <inkml:trace contextRef="#ctx0" brushRef="#br0" timeOffset="1332">1671 267 19,'-5'-38'25,"-3"4"0,-11-1-1,-6 1-11,3 5-5,-10-1-5,4 8-2,-4 6 0,3 1 0,-2 5 0,7 4-1,0 12 0,4 6 0,1 1 0,5 24-1,1 9 0,0 14 0,1 13 1,3 8-1,2 8 0,1 8 0,1 11 1,0-9 0,4-6 0,1-4 0,1-9-1,-1-8 2,2-5-1,-2-19-12,-2-1-11,4-6-1,-9-15 0,4-3-1</inkml:trace>
  <inkml:trace contextRef="#ctx0" brushRef="#br0" timeOffset="1713">1055 1234 27,'-4'-24'25,"4"24"-2,13-36 2,12 5-15,10 3-6,5-1-3,4-2-1,-1 3-1,-1 4 1,4 5-1,-6 9 1,-14 8 0,-7 9-1,-3 10 1,-5 6 1,-2 6-1,-1 4 1,-2-4 0,-1 7-1,-2 0 1,2-10 0,-2 5-2,-1-3-13,-2-9-12,5-2 2,-5-17 0,0 0-1</inkml:trace>
  <inkml:trace contextRef="#ctx0" brushRef="#br0" timeOffset="2023">1492 967 33,'0'0'12,"0"0"-8,0 0-7,0 0-18</inkml:trace>
  <inkml:trace contextRef="#ctx0" brushRef="#br0" timeOffset="2163">1728 1020 23,'0'0'26,"0"0"0,-11-22 0,11 22-12,9-16-7,-9 16-3,20-3-4,-20 3-1,26 15 2,-26-15-1,22 35 0,-14-11 1,-5 4-1,-3-1 1,-6 4 0,-4 4-1,-1-10 0,-2 6 0,2-3 0,1-6 0,10-22 0,-16 19 0,16-19-1,0 0 1,3-24 0,4-2-1,1-6 2,1-6-2,3 5 1,2-8 0,4-1 0,1 6-1,4 0 1,-1 7-1,3 3 1,0 7 0,-2 5 0,-2 9 0,-2 7 0,-2 10 1,-5 7-1,-4 3 1,1 9-1,-5 0 0,1 4 1,-2-3-1,2-1 0,0-3 0,2-6 0,1-5-1,-8-17 1,17 21 0,-17-21-1,28-2 1,-28 2 0,29-24-1,-11 2 1,-1-6 0,1-3 0,1-5 1,-2 2-1,-8-1 0,4 4 1,-8 5-1,-2 4 1,-3 6 0,0 16 0,0 0 0,0 0 0,0 0 0,-14 23 0,9-1-1,-8 9 1,8 5-1,0 2 0,2 0-1,3 0 1,2-10 0,3 1-1,3-12 0,8 1 1,-16-18-1,26 10 0,-10-14 0,1-8 1,3 0-1,-1-10 1,2-1 0,0-8 0,0 0 0,0-3 0,0 1 0,0 4-1,-3 5 2,-1 5-1,1 5 0,0 9 0,-2 7 0,-16-2 1,26 24 0,-18-2-1,0 2 1,-5 6 0,-1 1-1,-4-2 1,-1 0-1,0-5 1,-2-3-1,0-6 0,5-15 0,-5 19 0,5-19 0,0 0 0,0 0-1,2-22 1,4 5-1,4-7 1,1-4-1,4-5 0,4-3 1,4 0 0,-1 3-1,4 2 1,-3 5 0,-2 7 0,0 9 0,-4 7 1,-2 10-1,-15-7 1,19 34-1,-14-6 1,-3 1 0,-1 5-1,1-1 0,-2 0 0,0-4 0,0-3 0,3-5 0,0-6-1,-3-15 1,15 12-1,-15-12 1,23-15-1,-9-3 1,2-9-1,4-8 1,-1-8 0,4-5 0,-3-4 0,1 2 0,-3 2 0,-2 3 1,-3 11-1,-3 5 0,-2 10 1,-8 19-1,6-19 1,-6 19 0,0 0-1,-1 29 1,-1-8-1,1 8 1,-1 2-1,2 7 0,-2 2 0,2-1 0,2-1 0,3-3 0,-2-6-1,5-3 1,2-4-1,-2-5 0,-8-17 1,32 16-1,-11-18 0,2-7 1,1-6 0,2-7 0,-2-8-1,2-4 2,-4-6-1,-7-1 1,-4-1-1,-6 3 1,-5 6 0,-5 0 0,-6 13 0,-5 4 0,-7 6 0,-4 8-1,-1 7 1,-2 7-1,-4 7 0,3 7-1,0 2 1,7 8-18,6 5-9,6-6 0,7 1 0</inkml:trace>
  <inkml:trace contextRef="#ctx0" brushRef="#br0" timeOffset="3766">3262 1205 39,'0'0'27,"-3"22"1,3-22-2,8 17-13,3 0-13,-11-17 0,31 33 1,-12-16-2,2 8 1,2-1-1,-5-5 1,-1 13 1,-9-6-1,-3 2 0,-5 6 0,-8-1 0,-5 5 0,-5-2-1,-4 0 1,-9-3-1,-3-5 1,5-8-1,-1-2 1,-1-10-1,4-6-12,-4-12-9,2-15-5,10-2 0,-1-15 1</inkml:trace>
  <inkml:trace contextRef="#ctx0" brushRef="#br0" timeOffset="4096">2988 831 43,'8'-62'26,"10"0"1,-1-6-2,12-1-17,9 7-9,3 4 1,5 6-1,-1 7-1,-3-1-10,-4 15-11,-4 1-4,-19 1 2,-5 9-1</inkml:trace>
  <inkml:trace contextRef="#ctx0" brushRef="#br0" timeOffset="4306">2556 412 39,'-34'12'7,"9"-5"-6,25-7-2,0 0-24</inkml:trace>
</inkml:ink>
</file>

<file path=ppt/ink/ink6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2:59.9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1365 36,'0'0'27,"-6"28"1,6-28-1,-7 17-11,7-17-17,0 0-1,0 0 0,0 0 1,24-4-1,-3-13 0,5 2 0,3-15 1,5-1 1,0-17 1,5-9-1,3-5 0,-4-10 0,-9-1 1,-3 3 0,-10 6 2,-3 7-2,-10 12 1,-6 18 0,3 27 0,-27-9 0,6 19-1,5 8 0,1 4-2,7 4 1,7 5-1,5 2 0,13 1 0,2 2 0,8 2 1,2-2-1,-1 2 1,-6 0 1,-4-1-1,-10-1 1,-9-5 0,-9 0 0,-6-7-1,-7-2 0,-3-4 0,-1-8 0,-1-7 0,3-8-4,7-2-11,3-7-8,7-6-4,10 1 0,4-7 1</inkml:trace>
  <inkml:trace contextRef="#ctx0" brushRef="#br0" timeOffset="491">591 1236 42,'13'27'26,"-13"-27"2,0 0-4,16 0-12,-16 0-12,17-27 0,-4 3 0,2-4-1,-1-8 1,4-7 0,-2-4 0,0-1 0,-1 1 0,-4 1 0,0 1 0,-2 5 0,-1 8 1,-4 4-1,0 7 1,-4 21-1,3-25 1,-3 25 0,0 0 0,0 0 0,0 0-1,-15 19 1,11 3-1,-5 9 0,3 7 0,-4 8 0,1 3 0,-3 4 0,4-1 0,0-2 0,3-5 0,5-6 0,4-6 0,0-7-1,6-5 0,-10-21 0,28 19 0,-12-21 0,0-7 0,0-6 1,0-8-1,-1-6 1,-3-7 0,1-7 0,-3-2 0,1 0 0,-3 2 1,-1 5-1,-2 5 0,0 9 1,-4 5-1,-1 19 1,0 0 0,5 16 0,-7 8-1,1 5 1,-1 7 0,1 6-1,2 4 0,1-3 0,-1-1 0,6-4 0,-1-6 0,4-7-1,1-6 1,-11-19-1,29 15 0,-11-20 0,-2-7 0,7-9 0,3-10 1,1-10-1,0-14 1,2-9 0,-1-12 1,1-7-1,0-5 1,-3-1-1,-5 2 1,-4 5-1,-5 4 1,-3 14 0,-4 7 0,-5 13 0,-3 7 0,-3 6 0,-1 7-1,1 7 1,6 17-1,-12-21 0,12 21 0,0 0 0,0 0 0,-4 21 0,2 5 0,0 7-1,-1 10 1,-2 8 0,0 8 0,-1 7-1,-2 6 1,-2 0 0,-1 3 0,1-1 0,1 1 0,0-4 0,3-4 0,1-6 0,4-8 0,1-5 0,4-10 0,1-8-1,2-8 0,-7-22 1,16 22-1,-16-22 0,21-3 0,-21 3 0,22-22 0,-9 3 1,0-2 0,2-3-1,-1-2 2,-1-2-1,0 1 0,-2-3 0,-4 3 1,-1 1-1,-4 5 1,-1 2 0,-1 19 0,-8-24 0,8 24-1,-17-3 1,17 3-1,-16 10 1,16-10-2,0 0 1,-13 17-2,13-17 1,0 0 0,24-10 0,-5-2-1,2-4 1,7-2 0,-1-1 0,2 0 1,-3 3 1,-7 2 0,-3 7 1,-16 7-1,20-5 0,-20 5 1,0 0-1,11 28 0,-3-9 0,3 5-1,2 3 0,3 5 0,-1-5 0,-1 6 0,-6 0 0,-6-4 0,-5-2 0,-8-2 0,-6-3 0,-5-3-2,-7-5-13,0-7-10,3 0-3,0-16 0,8-1 0</inkml:trace>
  <inkml:trace contextRef="#ctx0" brushRef="#br0" timeOffset="2183">1752 1113 30,'0'0'27,"-19"6"1,19-6-3,4-16-11,3-3-9,11-2-2,1-6-3,7-8 0,3-3 0,3-10-1,2-7 0,0-7 1,-2-9 0,-3-10 1,-5 0-1,-4 4 1,-4 3-1,-5 5 1,-4 7-1,-3 8 0,-2 11 1,-2 14-1,-3 3 0,1 0 1,-3 4-1,2 3 0,-2 3 1,5 16-1,-6-19 1,6 19 0,0 0 0,0 0-1,-18 31 1,13-5-1,-1 3 1,-2 6-1,-4 18 0,-2 8 0,-1 6 0,-1 7-1,-1 5 1,-1 2 0,3 7 0,2 5-1,4-13 1,4-6 0,6-5 0,3-9 0,5-10-1,1-9 0,5-11 0,1-15 0,3-8 0,0-10 0,4-11 0,-2-10 0,-2-9 1,2-10-1,3-2 2,-6-2-1,2 4 0,-3 4 0,-4 6 1,0 7-1,-2 7 0,-11 19 1,0 0-1,17 0 1,-17 0-1,1 35 1,-1-9 0,0 8-1,2 4 1,-1 2-1,3 1 0,0-3 0,4-4 0,1-4-1,3-6 0,1-7 0,5-8-1,1-8 1,4-8 0,3-8-1,1-9 1,2-12 1,4-13-1,0-11 1,3-11 1,-2-8-1,-2-7 0,-3-7 1,-1 1-1,-4 11 1,-5 6-1,-3 11 2,-6 9-2,-5 10 2,-2 7-1,-3 14 0,-3 3 0,-1 0-1,1 4 0,3 17 0,-5-24 0,5 24 0,0 0 0,0 0 1,0 0-1,0 0 0,0 0 1,-8 22-1,5-4 0,2 6 1,-4 7-1,0 7 0,-2 3 0,1 7 0,-4 6 0,-3 1 0,2 5 1,-3 4-2,1-4 1,1-1 1,3 1-2,1-5 2,3-1-2,3-6 1,5-3 0,2-9 0,5-1-1,0-6 1,1-8-2,2-6 1,-13-15 0,26 14-1,-12-14 1,-14 0 0,28-21 0,-12 1 0,3-5 1,0-2 0,2-9 0,-1 1 0,-1-3 0,2 2 0,-5 2 1,-1 3-1,-6 1 0,1 6 1,-4 3 0,-2 3-1,-4 18 1,5-26-1,-5 26 1,1-16 0,-1 16-1,0 0 1,0 0-1,0 0 1,-5 23 0,2-6 0,0 5 0,0 4-1,-2 7 1,0 0-1,-2 3 0,1 3 0,1-1 0,0-1 0,2-5 0,2-4 0,2-4-2,2-9 1,-3-15-1,16 14 1,-1-19-1,0-7 1,2-7-1,3-8 1,-3-5 1,3 0 0,-4-3 1,0 3 0,-5 2 0,-1 4 1,-5 7-1,-5 19 1,5-15-1,-5 15 0,0 0 0,-7 17 0,4 0-1,0 4 0,1 3 0,0 4 1,2 3-2,4-4 2,1 3-2,1-4 1,4-6-1,1-3 1,-11-17-2,27 16 1,-9-16 0,0-12 0,8-5 0,0-9 0,3-10 1,3-9 0,-2-12 0,4-7 0,-1-12 1,-4-5 0,-4-1-1,0 2 1,-4 1-1,-5 8 1,-2 6-1,-4 11 1,-2 8-1,-2 11 1,-2 4-1,-3 5 0,-1 4 1,0 3-1,0 19 0,-1-24 0,1 24 0,0 0 0,0 0 1,0 0-1,-13 29 0,8-5 1,-2 6-1,-1 8 0,-1 5 1,-1 7-2,-3 1 2,0 6-2,0 2 1,-1 1 0,1 4 0,0 0 0,2-4 0,1-1 0,5-2 0,0-2 0,5-5 0,2-5 0,3-8-1,0-9 0,4-4 0,-9-24-1,25 16 1,-11-23-1,4-7 1,1-8 0,4-6 0,-1-6 1,1-6 0,-1 0 0,-1-1 0,-1 3 1,-4 3-1,-3 3 1,-4 6 0,0 7 0,-9 19 0,6-24 1,-6 24-1,0 0 0,0 0 0,0 0-1,-11 19 1,4 0-1,1 3 0,-2 4 0,1 5 0,2 2 0,2-2 0,2-2 0,2-3 0,2-2 0,4-3 0,-1-6-1,-6-15 0,20 17 0,-20-17 0,24-1 0,-10-11 0,4-6 0,3-2 0,2-6 1,1-5 0,2 0 0,0 0 0,-4 3 0,-1 2 1,-6 6 0,-4 2-1,-11 18 1,11-20 0,-11 20 0,0 0 0,0 0 0,0 0-1,0 15 1,0-15-1,0 33 0,0-11 0,0 3 0,3-1 0,1 2 0,0-4 0,5-1 0,0-2 0,-9-19-1,26 24 1,-10-21-1,3 1 0,4-8 1,1-3-1,0-5 1,1-7-1,-1-1 1,-3-10 1,-3 3-1,-9-3 1,-2 3-1,-11-1 0,-5 8 0,-9 2 1,-8 10-1,-3 4-1,-5 8 1,0 3 0,-1 5 0,4 1 0,4 0 0,6 0 1,5 1-1,16-14 1,-15 21-1,15-21-1,5 15 1,-5-15-1,18 4 0,-2-6 0,2-7 0,6-1 0,3-2 0,1-2 1,2 0 0,1 1 0,0 2 0,-4 6 0,-1 3 1,-3 6-1,-4 8 1,-5 2 0,1 5 0,-5 3 0,-4 2 0,-1-1-1,-3-1 1,-4-1-1,0-6 0,2-15 0,-8 26 0,8-26 0,0 0 0,0 0 0,5-24 0,8 0 0,5-4 0,3-4 0,1-5-1,4 6 1,0 0-1,-2 7 2,-3 10-1,-21 14 0,24-3 1,-24 3-1,8 26 1,-9-6-1,1 5 0,-2 2 0,4 1 1,-1-1-2,4-3 2,2-6-1,2-3 0,-9-15 0,31 16-1,-9-21 1,6-8-1,3-4 1,-4-10-14,7-1-10,-7-3-2,-6-7-1,-11 2-1</inkml:trace>
  <inkml:trace contextRef="#ctx0" brushRef="#br0" timeOffset="5398">3179 439 55,'0'0'28,"-12"-27"-1,12 27-2,27-33-24,4 11-1,7-2 0,12 1-2,7-3 2,2 0-1,4 11 0,2-7 1,-4 6 0,-4 6 0,-9 1 0,-11 4 1,-9 3-1,-4 7-10,-24-5-13,0 0-3,11 23-1,-11-23 2</inkml:trace>
  <inkml:trace contextRef="#ctx0" brushRef="#br0" timeOffset="5698">3578 445 62,'0'0'29,"0"0"-6,0 0-15,0 0-32,0-16-4,0 16 1,0 0 0</inkml:trace>
  <inkml:trace contextRef="#ctx0" brushRef="#br0" timeOffset="6129">2307 538 43,'14'-12'25,"1"5"2,4-7-2,9-5-14,10 2-12,16-4 0,5-8 1,9-2-1,5 7 2,1-2-1,-3 5 0,-7 9-3,-12-2-13,-10 2-8,-8 12-3,-20 9 2,-14-9-2</inkml:trace>
  <inkml:trace contextRef="#ctx0" brushRef="#br0" timeOffset="6650">1702 624 45,'0'0'26,"0"0"1,10-17-2,14 6-18,6-1-9,11-3 1,6-4 0,6 2 1,6-2 0,3 0 0,-4 3 1,-3 2-5,-9 6-15,-7 6-7,-15 0 0,-4 6 0</inkml:trace>
  <inkml:trace contextRef="#ctx0" brushRef="#br0" timeOffset="6870">2250 653 49,'-16'26'27,"16"-26"1,0 0-7,0 0-41,0 0-7,0 0 1,3-22-2</inkml:trace>
</inkml:ink>
</file>

<file path=ppt/ink/ink6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55.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340 761 16,'0'0'24,"3"-18"-4,-3 18-6,2-17-5,-2 17-2,2-20-7,-2 20 1,0-28-1,0 28 1,-5-26 0,5 26 0,-13-24 0,3 5 0,10 19 0,-22-27 0,7 27 0,-3 2 0,-4 10-1,-4-2 0,-6 12 0,-4 11-1,-1-4 0,2 12 1,4-4-2,7-5 1,6-3 0,15-1 0,8-9-1,14-4 1,8-8 0,6-5 0,4-5 1,0-9 0,2-6-1,-7-2 2,2-3-2,-10 1 2,-3 3-1,-7 2 0,-14 17 0,18-19 1,-18 19-1,0 0 0,3 19 0,-4-2 0,-1 0 0,1 4 0,1 1 0,1 1 0,4-4 0,2-1-1,1-2 1,-8-16 0,27 15 0,-8-15-1,4-8 1,3-6 0,0-10 0,4-9 1,2-11-1,-1-8 0,1-7 0,-4-6 0,-4-9 1,-5-3-1,-3-2 0,-4 3 0,-4 9 1,-3 8-1,-5 6 0,0 15 1,-2 11-1,2 10 0,0 17 0,0 0 0,0 0 1,-13 27-1,8 4 0,-1 9 0,-2 9 0,-2 8 0,-1 7 1,0 5-1,2 1-1,1-4 1,4-5 0,2-4-1,4-9 0,2-8 1,4-7-1,4-13 0,6-6 1,2-11 0,5-6-1,1-11 1,4-15 0,-1-9 0,3-3 1,-3-9-1,-3-10 0,-2-7 0,-3-11 1,-4-4-1,-5 10 0,-2 3 1,-2 2-1,-5 12 1,2 8-1,-5 18 0,-1 13 1,1 16-1,-5 16 1,0 8-1,2 12 0,-2 12 0,0 9 0,-1 8 0,-2 4 0,-2 7 0,2 0-1,1-4 1,1-7 0,4-10 0,1-7-1,6-8 0,3-9 0,8-14 1,1-10-1,8-7 1,-3-12-13,2-7-10,2-10-2,-13-13 2</inkml:trace>
  <inkml:trace contextRef="#ctx0" brushRef="#br0" timeOffset="1122">629 513 19,'0'0'25,"0"0"0,10-19-1,17 7-21,10-3-5,8-1 1,10 6-7,5-2-15,1 0 0,4 8-2</inkml:trace>
  <inkml:trace contextRef="#ctx0" brushRef="#br0" timeOffset="1302">1286 750 11,'0'0'27,"-2"19"-2,2-19 1,0 0-19,0 0-7,21-38 0,-8 21 0,1-9 0,4-3 0,1-2 0,-2 0 0,-3 2 1,-3 2-1,-11 27 1,0-28 0,0 28 0,-25-5-1,2 13 0,-3 13 1,0 5-2,-1 3 1,3 2-2,4 0 2,7 2-1,7-1 0,8-2-1,9-10 2,7-3-1,11-1-5,3-7-14,8-8-5,2-2 0</inkml:trace>
  <inkml:trace contextRef="#ctx0" brushRef="#br0" timeOffset="1653">1632 601 28,'-3'-16'25,"0"1"0,3 15-9,3-23-12,-3 23-4,19-6-1,-19 6 0,31 0 0,-16 5 1,1 10 0,-2 4-1,-2 3 2,-4 4-2,-7 2 2,-1-2-2,-3 5 2,-2-7-2,0-7 2,5-17-1,-9 22 1,9-22 0,0 0 1,-16 9-1,16-9-1,0 0 0,-13-16 0,13 16 0,-8-19-1,8 19 0,0-24 0,3 0 0,2 9 0,1-4 1,2-5 0,2 3 0,4 0 0,2 1 0,2 1 0,3 10 0,-3-3 0,3 4 0,-2 8 0,2-2 0,-5 2 0,-1 5 0,-15-5 0,24 12 0,-14 5 0,-4 6 0,-1-1 0,-3 2 0,-2 2 0,-2-4 0,-4 4 1,1-4-1,5-22 2,-12 18-1,12-18 0,0 0-1,0 0-1,-14-9 1,14 9-1,8-36 1,0 8-2,3-3 2,4-3-1,3 1 1,-1 4 0,1 2 0,0 9-1,-4 12 2,-14 6-1,23 12 0,-18 8 0,0-4 0,-4 9 0,2 1-1,1-2 1,1-3 0,4 0 0,-9-21-1,31 13 1,-10-13 0,1-19 0,4 1 1,2-8-2,-1-7 2,-1-5-2,-4-8 2,-1-1-1,-3 6 0,-3 3 0,-2 0 0,-5 7 1,-2 11-1,-6 20 0,0 0 0,-5 17 0,-1 16 0,-5 3 1,-2 24-2,-7 11 1,-2 9 0,-4 8 0,-5 3 0,4 0 0,-5-1 0,3 4-1,0-18 2,6-12-2,4-13 1,4-11 0,7-16 0,8-24 0,0 0 0,-10-15 0,14-16 0,0-14 0,6-12 0,6-12 0,4-5-1,2-1 2,7-3-2,5 4 1,6 9 1,1 10-2,2 15 2,-1 9-2,0 16 2,-2 13-1,-4 4 0,-5 17 0,-9 1 0,-9 5 1,-6 2 0,-14 2 2,-4-1-2,-10-9 1,-3 10 0,-5-15 0,3-2 0,2-5-2,4-6-1,20-1-1,-14-15 1,20-1-1,9-11 0,9-6-1,8-5 1,8-5 1,7-5 1,6-3 0,4-8 0,-1-1 0,-1 3 0,-6 2 0,-9 0 1,-8 2 1,-8 12 0,-14-1 1,-5 15 0,-13 3-1,8 24-1,-24-14 0,6 19 0,0 12-2,-4 7-1,2 12 0,-1 7 0,2 7 0,-2 4 1,5 2 0,0-1 1,1-8-1,7-2 1,2 4-1,2-6 0,6-3 1,1-6-2,4-8 2,4-3-1,5-3 1,3-8-1,4-17 2,3-14-3,1-3-15,1-9-5,-6-9-1,-2-1-1</inkml:trace>
  <inkml:trace contextRef="#ctx0" brushRef="#br0" timeOffset="3175">2642 430 23,'0'0'24,"0"0"1,0 0-1,28-5-20,1-3-5,8-4-1,8-2 1,3-3 0,7 5-12,0-4-11,-3 1-1,-6-1 0</inkml:trace>
</inkml:ink>
</file>

<file path=ppt/ink/ink6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09.6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257 73 10,'0'0'25,"12"-2"0,-12 2 1,0 0-11,0 0-4,0 0-2,0 0-3,0 0-2,-20 10-3,9-8 0,-5 1-1,0-2 1,-2 1-1,-2-1 0,-1-1 0,-1 0 1,1 0-1,0-1 0,1-1 0,4 1 0,2-2 0,2 2 0,12 1 0,-15-5 0,15 5-1,0 0 1,0 0 0,0 0-1,0 0 1,-8 13 0,8 4 0,1 7 0,2 11 0,-1 10 0,1 8-1,1 7 2,0 1-2,1 10 1,1 0 0,-1 1 0,0-3 0,1-4 0,1-1 0,-1-7 0,0 0 0,0-11-1,-2-8 1,1-6 0,-3-8 0,1-5 0,-3-19 0,2 17 0,-2-17 0,0 0 0,0 0-1,0 0 0,5-15 1,-5 15-1,14-17 0,-3 9 1,7-1-1,3-1 1,4 1 0,5 0 0,4 0 0,0 2-1,1 0 1,-5 3 0,-3 0 0,-8 0-9,-1 3-13,-6 4-4,-12-3 0,0 0 1</inkml:trace>
  <inkml:trace contextRef="#ctx0" brushRef="#br0" timeOffset="911">495 557 24,'-17'-3'27,"17"3"0,-14-5-1,14 5-9,0 0-9,0 0-2,-10-10-8,10 10 1,0 0-1,1-12 1,-1 12-1,0 0 1,8-16 0,-8 16 1,12-12 0,-12 12 0,21-9-1,-6 5 1,2 3 0,3 1 0,1 3 0,1 3 0,0 5 0,-2 2 0,-2 3 1,-7 5-1,-6 6 1,-5 3-1,-4 2 1,-5 2-1,-6-4 1,1-1-2,-4-2 2,3-4-1,5-9 0,-1-3 0,11-11-1,-11 6 1,11-6 0,1-12-1,-1 12 1,12-34-1,-2 7 0,4 2 1,6-4 0,3 0 0,3-3 0,2 0 0,1 0 0,-1 9 0,-2 3 0,-2-2 0,-6 3 1,-4 3-1,-5 4 1,-9 12 0,6-14-1,-6 14 1,0 0 0,-14-4 0,14 4-1,-21 10 1,9 1-1,-9 2 0,5 3 0,-1 4-1,-5 1 1,7 2 0,-1 4-1,5-8 1,6 8 0,5-2-1,3-1 1,5-1-1,7-2 1,-2-4-1,5-3 1,0 3-1,-1-10 1,4-3 0,-2-3 0,-3-4-3,2 1-17,-2 2-6,-6-7 0,1 4 1</inkml:trace>
  <inkml:trace contextRef="#ctx0" brushRef="#br0" timeOffset="1983">1212 409 43,'0'0'25,"0"0"1,-4-12-7,4 12-10,0 0-5,-3 24-3,2-5-1,0 3 0,1 4 0,0 4 0,2 5 0,1 1 0,0-1 1,1 1-1,1-2 0,1-3 0,1-1 0,0-2 0,0-8-1,-1-3 1,0-4 0,-6-13 0,8 15 0,-8-15-1,0 0-11,10-8-7,-10-4-7,0 12 1,5-28-1</inkml:trace>
  <inkml:trace contextRef="#ctx0" brushRef="#br0" timeOffset="2353">1245 598 40,'0'0'26,"-13"-11"0,13 11-6,0 0-10,0 0-2,0 0-8,0 0-1,0 0 1,11-5-1,-1 6 0,4 1 1,5-2 0,3 0 0,4 1 0,7-2 0,1-1 0,3 0 0,1-2 0,2 1 0,-2-2 0,-1 1 0,-3-2 0,-2 1 0,-6 1 0,-2 0 0,-5 1 0,-2 1 0,-5 0 0,-1 1 0,-11 1 0,15-1 0,-15 1 0,0 0 0,13 1-1,-13-1-7,0 0-8,0 0-8,0 0-1,0 0 0</inkml:trace>
  <inkml:trace contextRef="#ctx0" brushRef="#br0" timeOffset="2784">1731 416 26,'0'0'25,"0"0"0,0 0-1,0 0-10,0 0-5,14 1-4,-1 3-6,2 1 0,2 3 0,3 2 1,0-1 0,1 3 0,-3 1 0,-1 2 0,-3-1 1,-5 2-1,-4 2 1,-5 0 0,-6-3-1,-3 2 1,-3 6 0,-3-2-1,0 0 0,1-2 0,1 0-7,1-5-11,3-1-9,5-1 1,4-12-1</inkml:trace>
  <inkml:trace contextRef="#ctx0" brushRef="#br0" timeOffset="3325">2336 284 38,'0'0'26,"0"-17"0,0 17-6,-13-9-9,1 6-5,0 4-6,-3 3 1,-6 3-1,4 2 0,-2 3 0,-1 0 0,3 1-1,1 1 1,6 0-1,6 0 0,4-2 0,5 0 1,7-2-1,5 1 0,2-1 1,5 2 0,-2-1 0,0 0 0,4 1 0,-4 0 0,-2 1 0,-2 1 0,-1 2 0,-5 0 1,-4 2-1,-3-2 1,-6 1 0,-6 3 0,-5-4-1,-3 1 1,-2-6 0,-3 3-1,0-8 0,-1 6 0,2-11 0,0 2 0,0-3 0,3-3 0,1 3 0,4-11-3,1 6-8,6-8-9,4 13-7,7-24 2,5 10-1</inkml:trace>
  <inkml:trace contextRef="#ctx0" brushRef="#br0" timeOffset="3896">2381 77 51,'-9'-12'26,"9"12"1,0 0-2,-1-15-22,1 15-4,21-5 0,-5 2 0,10-1 0,3 0 1,7 0-1,2-1 1,3 0 0,-1-1 0,-3 2 0,-6 0 0,-5 2 0,-7 0 0,-6 1 0,-13 1 0,14 8 0,-14-8 0,2 17 0,1-3 0,0 4 0,1 6 0,-1 5 0,3 5 0,-1 4 0,0 5 0,1 2 0,1 0 0,-1 0 0,1-1 0,1-3 0,0-3 0,2-7 0,-2-1 0,0-9 0,-2 0 0,-3-9 0,-2 3 1,-2-1-1,1-14 1,-15 20-1,2-16 0,-4 10 0,-4-5 0,-2 4 1,-4-3-1,-1-7 0,-1-3-6,2 2-15,7 7-6,-1-14 1,11-4-1</inkml:trace>
</inkml:ink>
</file>

<file path=ppt/ink/ink6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4.3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19 173 30,'0'0'26,"-10"-12"-1,10 12-3,0 0-9,-10-20-2,10 20-7,1-12-4,-1 12-1,6-17 1,-6 17-1,17-19 1,-2 9 0,3 2-1,3 0 1,2 3-1,2 1 1,2 5 0,-2 4-1,-1 5 1,-4 5 0,-1 5 0,-6 8 0,-6 4 1,-7 4-1,-6 2 0,-6 0 1,-4-3-1,-4 0 0,-1-7 1,1-3-1,1-7 0,1-6 0,4-4 0,2-5 0,12-3 0,-10-10-1,10 10 1,4-27-1,6 7 1,5-2 0,3-5-1,5-5 1,5-1 0,1-2 0,2-2 0,2 3 0,-4 1 0,-1 1 0,-4 6 0,-4 3 0,-4 2 1,-5 7-1,-11 14 1,5-19-1,-5 19 1,-13-4-1,13 4 1,-21 11-1,6-2 0,1 6 0,-2 5 0,0 2-1,2 3 1,4 6 0,-2 0-1,4 2 1,5 0 0,1-2-1,5 0 1,4-4 0,4-1-1,-2-4 1,9-3 0,2-4 0,2-4-1,1-4 1,0-4 0,0-5-2,0-2-16,4-1-9,-12-10 2,2 5-1</inkml:trace>
</inkml:ink>
</file>

<file path=ppt/ink/ink6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5.37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 50 32,'0'0'26,"-12"-3"2,12 3-4,0 0-12,0 0-4,0 0-5,0 0-4,0 0 1,0 0-1,15-1 0,-2 1 0,2 0 0,3-1 1,3-2 0,5-1 0,2 0-1,-1-1 2,0-2-1,0 3 0,-3-3 0,-1 4 0,-4-2 0,-6 2 0,-13 3 0,17-2 0,-17 2-3,0 0-12,0 0-9,0 0-2,0 17 0,0-17 0</inkml:trace>
  <inkml:trace contextRef="#ctx0" brushRef="#br0" timeOffset="361">35 256 35,'-13'4'27,"13"-4"1,-16 4-3,16-4-11,0 0-11,0 0-4,15 0 0,0 0 1,3 0-1,8-1 0,2-2 1,4 0 0,2 1 0,-2-2 0,1 1 0,-3 0 0,-4 0 0,-4 3-11,-5 3-13,-17-3-3,18-4 1,-18 4 0</inkml:trace>
</inkml:ink>
</file>

<file path=ppt/ink/ink6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6.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317 118 33,'15'-16'25,"-15"16"0,9-23-4,-9 23-11,4-21-4,-4 21-6,-4-20 1,4 20 0,-15-18-1,5 10 0,-4 1 1,-2 3-1,-5 4 0,-6 1 0,-1 6 0,-2 4 0,-2 2 0,1 4 0,3 2-1,4 2 1,5 1 0,9 1-1,6 0 1,7-2 0,2 1-1,7-3 1,11-2 0,2-2 0,3-2-1,1-2 1,2-2 0,-2-1 0,5-1 0,-2-1 0,-5 1 0,-3 2 0,1 0 0,-4 2 0,-4 4 0,-3 0 0,-3 1 0,-6 4 0,-5 0 1,-3 1-1,-5 1 0,-4 0 1,-5-2-1,-3-1 1,-4-3-1,-2-2 1,-4-3-1,-4-3 0,-3-3 1,4-4-1,1-1 0,2-4 0,1 0 0,4-2 0,4 0-3,6 0-16,2-3-7,13 9 1,-18-20-1</inkml:trace>
</inkml:ink>
</file>

<file path=ppt/ink/ink6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17.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413 835 39,'0'0'27,"-19"-12"0,7 3-8,12 9-6,-11-12-1,11 12-8,-5-12-4,5 12 0,4-14-1,-4 14 1,15-18-1,0 8 1,3 1 0,4 1-1,4 2 1,0 2 0,-1 6 0,-1 3 0,-3 6 0,-6 4 0,-6 9 0,-8 4 0,-9 2 0,-9 5 1,-2 3-1,-6-3 0,0-2 0,-1-4 0,4-5 0,2-5 0,9-7-1,11-12 1,0 0 0,9-16-1,10-4 1,5-6 0,5-5 0,7-6 0,1-1 0,3-3 0,-1 3 0,-3 1 0,-6 3 1,-3 4-1,-8 3 0,-9 7 1,-4 4-1,-6 16 0,-7-15 1,-5 15-1,-3 5 0,-2 7 0,-1 2 0,3 6 0,-2 5 0,2 1 0,3 5-1,3-1 1,4 0-1,6-1 1,4-2 0,4-2-1,2-6 1,5-3 0,5-6-1,1-4 1,-1-3 0,-1-7-10,-2-1-12,-4-2-5,-14 7 1,10-21 0</inkml:trace>
  <inkml:trace contextRef="#ctx0" brushRef="#br0" timeOffset="751">206 309 45,'6'-16'26,"-6"16"0,7-20-1,-7 20-25,-16-6 1,4 6-1,-6 4 1,-3-1-1,-7 4 0,6 0 1,-2 1-1,7 1 0,-2-4 0,-1 1 0,9 1 0,11-7 0,-5 21-1,2-4 1,3 6 0,0 10 0,0 8 0,8 9 1,-7 7-1,2 6 1,-2 7-1,5 4 1,-5 1 0,5 0-1,4-2 0,-5-5-1,6-5 1,-5-6 0,5-9 0,-5-9-1,7-5 1,-7-9 0,-3-6 0,2-7 0,-5-12 0,8 13 0,-8-13-1,15-4 1,-3-2 0,5-2 0,4-2 0,6 0 0,3-1 0,4 3 0,-1 2 0,4 3-5,-2 3-18,-7-3-2,1 3 0,-8-8 0</inkml:trace>
  <inkml:trace contextRef="#ctx0" brushRef="#br0" timeOffset="1512">1155 844 40,'-10'-16'25,"10"16"0,0 0-6,-11-17-5,11 17-4,0 0-8,0 0-2,0 0-1,0 0 1,0 0-1,13-2 1,2 2-1,5-2 1,6 1-1,6-2 1,4-1 0,4 0 0,6 0 0,0 0 0,-1 0 0,-1 1 0,-3 0 0,-4 0 0,-4 1 1,-7 0-1,-8 1 0,-4 0 0,-14 1 0,15-2 0,-15 2 0,0 0 0,10-4 0,-10 4-6,0 0-10,12-2-8,-12 2-2,0 0 0,-5-13 0</inkml:trace>
  <inkml:trace contextRef="#ctx0" brushRef="#br0" timeOffset="2033">1109 566 27,'0'0'26,"-5"12"0,5-12-1,-13 20-14,12-2-5,-2 1 1,5 8-3,-1 2-3,2 7-1,2-2 0,1 3 1,2 0-2,-2 0 1,1 1 0,-4-2 0,4-3 0,-3-4 0,1-3-2,0-6-13,2-8-10,8-4-2,-2-15 1,10-3-1</inkml:trace>
  <inkml:trace contextRef="#ctx0" brushRef="#br0" timeOffset="2474">1696 561 63,'0'0'28,"-12"0"-1,12 0-8,0 0-20,0 0 1,13 17-1,2-5 1,3-3-1,5 4 2,2-1-2,3-3 2,2 6-1,1-6 1,-3 0-1,-3 2 0,-4-1 0,-2 3 0,-4-1 1,-7 1-1,-6 3 0,-5 1 1,-9 2 0,-4 3-1,-3 2 1,-3 0-1,-2 0 0,-1 0 0,3-4 0,5-4-1,2-4-12,15-12-13,0 0-2,0 0 1,7-16-1</inkml:trace>
  <inkml:trace contextRef="#ctx0" brushRef="#br0" timeOffset="3065">2529 445 34,'0'0'25,"2"-22"1,-2 22-3,-2-18-13,2 18-5,-19-9-5,4 9 1,-2 4-1,-2 1 0,0 4 1,1 3-2,2 0 1,3 1-1,5 0 1,5 1-1,5 0 1,-2-14-1,20 25 1,-2-11-1,3-3 1,2 5 1,1 1-1,0 0 1,-1 0 0,-6 3 0,-2-1 0,-5-3 0,-8 6 0,-5-4-1,-8-2 1,-5 0-1,-4-2 1,-4-3 0,-4-2-1,1-3 0,-1-5 0,2-2 0,3-3 0,4-3 0,2-4-1,17 11-9,-12-22-9,10 6-7,11-1 0,1-12 0</inkml:trace>
  <inkml:trace contextRef="#ctx0" brushRef="#br0" timeOffset="3565">2576 104 49,'0'0'26,"0"0"0,7-14-2,8 7-24,8-2-1,6-2 0,7 1 1,5-2-1,4 1 1,-1 2 0,-1 3 0,-6 0 0,-6 5 0,-8 2 0,-5 7 0,-8 4 1,-2 4-1,-5 6 0,-1 9 0,-2 7 0,2 4 0,3 7 0,0 2 0,0 5 0,1 3 1,4 1-1,-2-1 1,5-5-1,-3-1 1,2-4-1,-1-4 1,1-5-1,-2-7 0,0-5 1,-6-6-1,-1-3 1,-7-6-1,4-13 1,-22 16-1,1-11 1,-4-2-1,-7-2 0,-5 0 0,-4 0 1,-2 2-1,-2 0 0,2 3-2,4 0-18,4-4-5,10 2-2,4-10 0</inkml:trace>
</inkml:ink>
</file>

<file path=ppt/ink/ink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14.2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92 48 43,'-15'-10'29,"-1"3"-1,-3-2 1,-4-1-10,23 10-8,-19-5-11,19 5 1,0 0-1,0 0 0,32-11 1,-5 13-1,6 1 1,4 6-1,5 2 0,1 6 0,8 6 0,-11 3 0,0 0 0,-3 10 0,0 6 0,-4 1 0,-6 1 0,-3 1 0,-4 0 0,-6-1-1,-4 5 1,-4-13 0,-4-1-1,-2-6 1,-3-3 0,-2-6 0,5-20 0,-21 17-12,21-17-12,-18-9-2,9-8-2,-3-6 1</inkml:trace>
  <inkml:trace contextRef="#ctx0" brushRef="#br0" timeOffset="410">371 146 61,'0'0'29,"-16"-16"0,16 16-3,0 0-13,-21 16-13,21-16-1,-26 35 1,8-8-1,-1 6 1,-4 4-1,1 3 1,1 3 0,-2 4 0,-4 0 0,-1-3-1,7-3 1,-1-1 0,4-5 0,2-3 0,1-8 1,4-5 0,11-19-6,0 0-18,23 9-2,-4-23-3,7-5 1</inkml:trace>
  <inkml:trace contextRef="#ctx0" brushRef="#br0" timeOffset="821">917 372 52,'-18'-14'28,"18"14"2,0 0-2,-13-26-9,18 10-13,-5 16-6,8-21 1,0 4-2,-8 17 2,23-28-2,-7 18 2,0-4-2,0 14 1,2-11 0,0 11-1,-18 0 2,25 9-1,-8 7 1,-3-1-2,1 8 2,-3 3-2,0 5 2,-6 4-2,4-2 1,-12 11 0,-7-6-1,-4 0 1,-5 0 0,-1-1 0,-2-2-1,-2-6 1,0-3 0,6-7 0,2-5 1,15-14-1,-21 12 0,21-12 1,0 0-1,-5-22 1,10 5-1,6-4 0,2-7 0,7-3 0,4-4 0,3-2 0,2-1 0,0-2 0,2 2 0,-2-6 1,-3 6-1,-2 2 0,-8 4-1,-1 4 2,-5 4-2,-2 5 1,-3 3 0,-5 16-1,0 0 1,4-15 0,-4 15 0,0 0-1,0 0 1,0 0-1,-14 12 0,14-12 1,-15 24 0,6-3 0,-3 5 0,-2 2 0,3 3 0,-10 4 0,-2 7 1,5-1-2,7-4 2,-2 1-1,6 0 0,6-1 1,2-2-1,12-2 0,5-5 1,2-4-1,-3-5 1,12-7-1,-3-3 0,2-7 1,1-4-1,-2-5 0,1-2 0,-6-1 0,-1 8-6,-21 2-19,24-16-1,-24 16-3,15-20 1</inkml:trace>
  <inkml:trace contextRef="#ctx0" brushRef="#br0" timeOffset="1692">1774 784 71,'0'16'31,"0"-16"-3,0 0 1,8-23-27,-8 23-9,21-9-22,-21 9 0,21-24-2,-11 3 1</inkml:trace>
</inkml:ink>
</file>

<file path=ppt/ink/ink6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3.8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66 172 11,'0'0'25,"-15"-8"1,15 8-3,-16-11-6,5 2-6,11 9 0,-16-20-6,9 5-5,6 1 0,2-2 0,6 0 0,5-2-1,3 2 1,3 1 0,0 5 0,3 6 0,1 6 0,-6 8 0,2 7 0,-8 12 0,0 5 0,-6 7 0,1 2 0,-5 2 0,2-4 0,5-4 0,-3-7-1,10-8 1,-1-8 0,9-10 0,0-8-1,7-11 1,-2-5 0,-4-9 0,-2-5 0,-4-6 0,-4 0 1,-5 2-1,-4 1 0,-4 4 0,-3 8 1,0 4-1,-2 6 0,5 15 1,0 0-2,0 0 1,0 0 0,-2 19 0,5 1 0,1 6 0,0 6 0,1 3 0,1 4 0,-1 2 0,-1 0-1,1 1 2,1 3-1,1 3 1,1-2 0,0 2-1,1-1 1,0 2-1,1 4 1,-2 2 0,-2-3-2,1-1 2,-2 2-2,2-1 1,-1 1 0,-1-3 0,0-4 0,-2-5 0,3-1 0,-4-3 0,0-11 0,-2 1 0,-2-3 0,2-10 1,-6 3-1,6-17 1,-14 20-1,4-17 1,-4 9-1,-3-12 0,-3 2 1,-2-2-1,-4 0 0,-2 0 0,-1-13-1,1 13 1,-1-13 0,-2 6-1,0-11 1,6-1-1,2-12 1,6-5-1,2-5 1,7-11-1,6-6 1,11-7 0,7-3 0,1-3 0,8 0 0,0 0 0,10-3-1,-3 3 1,2 2-1,0 4 1,-3 5-1,-2 8 0,-4 7 0,-5 9 1,-4 12 0,-8 8-2,-8 16-18,0 0-6,0 0 1,-13 17-2</inkml:trace>
</inkml:ink>
</file>

<file path=ppt/ink/ink6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5.2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128 248 38,'-10'4'26,"10"-4"0,-13-1-10,13 1-6,0 0-1,0 0-8,0 0-1,0 0 0,0 0 0,11 5-1,0-6 1,3-2 0,5-1 0,3-1 0,2 1 0,4-2 0,1 3 0,0-3 0,0 1 0,-2 1 0,-6 1 0,-4 2 0,-4 0 0,-13 1 0,14-2 1,-14 2-1,0 0 0,0 0 0,0 0-8,-12 15-11,12-15-7,-12 14 1,12-14-1</inkml:trace>
  <inkml:trace contextRef="#ctx0" brushRef="#br0" timeOffset="451">19 523 27,'-12'12'26,"12"-12"-2,0 0 2,0 0-16,-7 13-1,7-13-5,0 0-4,21 3 0,-6-4 0,4 1 0,5-4 0,7 1 0,2-2 0,6 1 0,-1-3 0,3 2 0,-4-2 0,-2 1 0,-5 0 0,-4 2 0,-7 0 0,-3 2-1,-16 2-16,13-8-9,-13 8 0,0 0 1</inkml:trace>
  <inkml:trace contextRef="#ctx0" brushRef="#br0" timeOffset="942">797 113 42,'-14'-12'27,"14"12"-1,-15-21-4,11 6-13,11 2-5,6-2-4,5 4 0,4 0 0,2 3 0,3 4 0,0 7 0,-3 6 0,-3 7 0,-7 5 0,-5 8 0,-4 4-1,-5 4 2,-1 2-2,-3-2 1,2-3 0,1-5 0,4-2 0,4-9 0,6-9 0,3-5 0,3-9 0,3-8 0,0-7 0,-1-5 0,-1-7 0,-4 1 0,-3-3 1,-5 3-1,-6 0 0,-2 5 0,-3 3 0,-1 6 0,4 17 0,-9-20 0,9 20 0,0 0 0,0 0 0,0 0 0,2 13 0,3 3 0,0 5 0,-1 3 0,1 7 0,1 2 0,-2 3-1,1 3 1,0 0 0,-1 1 0,2 0 0,0 0 0,0 2 0,1 1 0,-1-2 1,-2 0 0,2 0 0,-1 0-1,1-1 1,-2-1-1,3-3 2,-3-1-2,1-1 0,-1 0 0,1 0 0,-4-3 0,0 0 0,-1-1 0,0-2 0,-1 0 0,0-5 0,-2 0 0,0-2-1,0-2 1,-2-3 0,0-2 0,-3-2 0,8-12 0,-19 20 0,8-12 0,-2-2 0,-3 1 1,-3-3-1,-4 0 0,-2-3 0,-3-1 0,-1-2 0,-1-4 0,1-4 0,1-3 0,5-5 0,2-5 0,6-7 0,3-1-1,3-6 1,6-3 0,6-5 0,4-2 0,8-4 0,6 1-1,4-10 0,9 2 1,4-2-1,6 1 0,2 2 0,4 1 1,-2 7-1,-4 3 1,-5 13 0,-4 1 0,-7 8 0,-7 4-4,-8 9-19,-13 11-3,0 0 0,0 0-1</inkml:trace>
</inkml:ink>
</file>

<file path=ppt/ink/ink6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3.4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0-3 27,'11'0'28,"2"2"-3,0 6-9,-5 5-3,7 6-11,-3 5-1,-5 2-1,-3 6 1,-8 3-19,-6 9-6,-6-3-2,64 5-1</inkml:trace>
</inkml:ink>
</file>

<file path=ppt/ink/ink6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29.7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14 391 30,'-2'-14'22,"-3"-2"-2,5 16 0,-5-24-4,5 24-2,-2-13-2,2 13-5,0 0-7,0 17 1,0 2-2,2 3 1,0 6 0,1 5 0,2 0 0,-1 3 0,2-3 0,0-2 0,1-4 0,-1-6 1,0-5-2,-6-16-14,0 0-8,0 0-3,10-14 0,-11-11-1</inkml:trace>
  <inkml:trace contextRef="#ctx0" brushRef="#br0" timeOffset="280">37 184 1,'0'0'14,"-10"-16"-4,10 16-16,0 0-7</inkml:trace>
  <inkml:trace contextRef="#ctx0" brushRef="#br0" timeOffset="430">321 186 27,'7'-24'28,"-6"8"0,-3-4-6,2 20-7,-4-32-2,3 17-4,1 15-9,-11-25 0,1 12 0,1 1 0,-2 4 0,0 1 0,-2 6 0,-1 1 0,2 4 0,-1 4 0,0 4 0,1 4 0,3-1 0,2 8-1,2 5 2,3 5-2,2 5 2,3 1-2,4 4 1,0 1 0,3 9 0,0-8 1,2 0-2,-1-4 2,0 0-2,-1-2 2,0-3-2,-2-4 2,0-6-2,-2-5 2,-1-3-1,-5-18-2,11 18-13,-11-18-9,0 0-2,10-24 0,-11 5 0</inkml:trace>
  <inkml:trace contextRef="#ctx0" brushRef="#br0" timeOffset="841">236 527 25,'-14'-16'28,"14"16"0,-9-15-1,5 3-12,4 12-2,12-16-7,2 9-6,5-1 0,4 0-1,6 4-12,-4-2-8,5 4-5,-4-1 0,-5 0-2</inkml:trace>
  <inkml:trace contextRef="#ctx0" brushRef="#br0" timeOffset="1101">625 384 17,'-13'-11'28,"13"11"0,-10-16 0,7 4-13,3 12-2,3-19-2,-3 19-11,18-17 1,-6 11-1,4 0 0,4 1 0,2 4 0,1 1 0,1 4 0,-2 5 0,-3 5 0,-3 5 0,-4 4-1,-6 3 2,-5 5-2,-6-1 1,-3 1 0,-2-5 0,0 0 0,0-5 0,1-4 0,2-5 0,7-12 0,0 0 0,0 0 1,0 0-1,16-13 0,-3-3 0,1-5 0,2-3 0,1-7 0,2 1 0,-2-2 0,0 0 0,-3 0 0,-3 5 0,-3 4 0,-2 3 0,-5 5 0,-1 15 0,-6-12-1,-4 13 1,-2 7 0,1 4 0,-2 6 0,0 3 0,2 3 0,0 2 0,4 3 0,4 2 0,1-3 0,4 0 0,5-4 0,3-3 1,5-5-1,8-2-5,-3-14 1,8 7-3,-8-18-15,9 5-7,-12-14 0,8 3 0</inkml:trace>
  <inkml:trace contextRef="#ctx0" brushRef="#br0" timeOffset="1732">1130 299 13,'0'0'28,"-11"0"-1,11 0 1,0 0-17,2-15-10,8 10-1,6-2 1,7 2-1,2-3 0,4 1 0,2 0 0,-2 2 1,-2 0-1,-1 1 0,-2 0 0,-8 5-5,-16-1-11,15-1-9,-15 1 1,0 0-2</inkml:trace>
  <inkml:trace contextRef="#ctx0" brushRef="#br0" timeOffset="1993">1051 507 6,'0'0'27,"-10"13"0,10-13-13,14-2-1,3-1-2,1-9-2,5 1-8,6-1-1,3-1 0,3 0 0,0 1 0,-1-1 1,-5 2-2,-3 6-2,-8-6-10,-3 8-5,-15 3-4,0 0-2,5-14-2</inkml:trace>
  <inkml:trace contextRef="#ctx0" brushRef="#br0" timeOffset="2273">1221 0 16,'0'0'26,"0"0"1,-17 2-11,15 14-3,-5-2-4,4 12-8,1 10-1,-4 7 0,1 3 0,-2 4-1,1 5 1,-2 1 0,0 6 0,0-6 0,1-2 0,1-3 0,2-3 0,-1-5 0,1-7 0,3-5 0,5-3-8,-2-12-13,-2-16-3,15 5-1,-2-18 0</inkml:trace>
  <inkml:trace contextRef="#ctx0" brushRef="#br0" timeOffset="2644">1486 156 10,'5'-11'27,"-5"11"-2,3-15-9,-3 15-1,0 0-3,0 0-6,0 0-6,-1 26-1,-2-3 2,0 2-2,1 4 1,2 2 0,2 2 0,4-1 0,5-11 0,1-3 0,3-5 0,2-7 0,1-3 0,1-6 0,-2-6 1,0-7-1,-1-4 0,-2-4 0,-2-1 0,-2-5 0,-2-2 0,-1 7 0,-2-1 0,-2 9 1,0 1-2,-3 16 2,2-21-2,-2 21 1,4 15 0,-1-2 0,2 8 0,2 3-1,0 8 1,2 1 0,-1 12 0,1 0 0,-1-5-1,-2 5 2,0 3-2,0 1 2,0 3-1,-2 0 0,2-2 0,0 1 0,0-1 0,0-3 0,-1-1 1,1-2-1,-1-4 1,0-2-1,-2-2 1,-1-1 0,0-5-1,-4-1 1,0-5-2,-3-3 1,-2-3 0,-2-5 0,-3-4 0,-1-2 0,-6-6-1,-3-3 1,-3-4 0,-1-3 0,-5-6 1,0-5-1,-2-3 0,2-8 0,2-4-1,3-3 1,7-3 0,2-3 0,10-2-1,7-2 1,9 1-1,6 1 0,8 3 2,7 3-2,7 3 2,2 5-1,-2 7 0,-3 4-1,-2 9-13,-10 4-11,-8 4 0,-14 4 0</inkml:trace>
</inkml:ink>
</file>

<file path=ppt/ink/ink6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34.49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484 669 23,'0'0'22,"0"0"-2,-11-12-2,11 12-2,-4-16-4,4 16 0,-1-23-1,5 9-8,2-1-2,3 0 0,3 1 0,7 2 0,2 1-1,4 6 0,4 6 0,2 5-1,-2 8 0,0 5 0,-5 9 0,-6 4-1,-7 7 0,-8 4 1,-7 1-1,-6-2 1,-4-2 0,-6-4 1,0-5 0,3-7 0,0-9 0,6-5 2,11-10 0,0 0 0,-4-29 1,17 3-1,5-10 0,6-3 0,0-8-1,6-2-1,2-2 1,0 4-1,-3 3 0,-5 7-1,-4 6 0,-7 7-1,-4 8 0,-9 16 0,0 0-1,-23-5 1,7 21 1,-3 4-1,-1 6 1,2 6 1,1 5 0,5 3 0,7 3 0,0-2 0,5-3 1,5-4 0,0-2 0,7-7 1,6-8 0,4-5 0,-1-8 0,2-5-5,-1-5-16,-2-2-4,-4-4-3,-4-1 1</inkml:trace>
  <inkml:trace contextRef="#ctx0" brushRef="#br0" timeOffset="851">243 192 41,'12'-11'27,"-12"11"-2,11-13-5,-11 13-10,-11-6 0,-4 6-7,-10 0-5,-3 3 1,3 0 0,-3-2 1,-2 2 1,1-3-1,4 0 0,3-2 0,9 0 1,13 2-1,-15 2 1,15-2-1,-5 20 1,9 5-1,4 9 0,0 10 1,0 9-1,0 11-1,-1 9 1,-1 7 0,2 3-1,-6-2 1,2-2 0,2-9 0,-2-5 0,7-1 0,-1-7-1,2-7 0,-2-9 0,3-7 1,-2-5-1,-5-1 0,3-6 1,-9-22 1,7 17 0,-7-17 0,0 0 0,14 0 1,-4-4-1,4-1 0,5-2 0,3-2-1,6-1 1,5 1-1,3-2-1,7 5-16,0-2-7,-2-3-3,-1-5 1,-3-1-1</inkml:trace>
  <inkml:trace contextRef="#ctx0" brushRef="#br0" timeOffset="1602">1281 370 19,'0'0'27,"-9"-12"-1,9 12 1,0 0-11,-5 12-5,9 4-1,-1 5-10,1 4 0,2 9-1,0 1 1,-1 8-1,2-1 1,-1 5 0,0-1 0,1 2 0,-1-3 0,-2-1 0,2-3 0,1-2 0,-3-4 0,0-8 0,0-5 1,-1-5-1,1-5 2,-4-12-1,0 0-3,10 0-12,-10 0-8,7-22-2,-2 7-1,-5-5-2</inkml:trace>
  <inkml:trace contextRef="#ctx0" brushRef="#br0" timeOffset="1952">1358 646 22,'-21'-2'26,"21"2"1,-16-4-1,16 4-12,0 0-1,0 0-2,0 0-9,0 0-1,20-8 0,-3 8 0,7 0-1,3 0 0,6-2 0,5 1 0,4 1 0,4-3 0,0-1 0,0 0 0,0 0 0,0-1 0,-1 0 0,-3-2 0,-1 0 0,-3 1 0,-5 0 0,-4 1 0,-6 0 0,-4 2 0,-6 1 0,-13 2 0,13-4 0,-13 4 0,0 0-1,0 0 1,0 0 0,12-12 0,-12 12-9,0 0-7,7-16-4,-7 16-6,0 0 0,-6-16-1</inkml:trace>
  <inkml:trace contextRef="#ctx0" brushRef="#br0" timeOffset="2343">1994 468 22,'0'0'25,"-12"-10"-4,12 10-1,0 0-4,-7-16-1,7 16-2,0 0-5,12-3-7,-12 3 0,23 12-1,-9-3 0,4 3 0,-1 4 0,0 3 0,-3 2-1,-3 0-1,-5 3 1,-7 0-1,-5 1 0,-8-2 1,-3 1 0,-2-4-1,-2-2 0,0-4-13,0-5-9,9-1-3,-1-12 1,13 4 0</inkml:trace>
  <inkml:trace contextRef="#ctx0" brushRef="#br0" timeOffset="2834">2590 318 27,'8'-15'27,"-8"3"-2,-2-2-4,2 14-5,-17-6-4,6 6-3,-5 3-10,-3 5 0,-2 7 0,2-2 0,1 6 2,4-3-1,3-2 1,7 6 0,2-5 0,8 1 0,4-2 0,5 1 0,3 0 0,3 1-1,5 1 0,-2 1 1,1 2-2,-1 0 1,-3 4 0,-2-3-1,-5 3 0,-7-2 0,-5 2-1,-8-3 1,-3 0-1,-9-2 1,0-3-1,-5-6 2,-1 1-1,-1-5 1,0-4 0,3-4 0,1-2 0,4-3 1,0-4 1,7 3-1,2-5-3,5-1-14,3-3-7,10 0-1,-2-8-1</inkml:trace>
  <inkml:trace contextRef="#ctx0" brushRef="#br0" timeOffset="3374">2595 72 48,'0'0'27,"0"0"1,1-16-1,12 8-17,10 3-8,8-1-1,6 0-1,7 1 1,1-2-1,3 0 0,-4 3 0,-5 0 0,-6 2-1,-8 3 1,-7 2-1,-4 5 0,-14-8 0,13 27 0,-10-5 0,2 3 0,-1 3 1,3 6-1,-3 6 1,2-1 0,0 5 0,2-2 0,-5 2 0,3 3 0,2-2 0,-1-1 0,2-2 0,-2-1 0,1-3 0,-4-2-1,3-6 1,-4-2 0,-2-5-1,-2-5 0,-3-3 0,0-3 0,4-12 0,-23 17 0,7-10 0,-5-1 0,-4 1 0,-7-2 1,-3 2 0,-3-3 0,-2-1 1,5 2-8,0-2-15,0-10-4,10 0 1,-3-13-2</inkml:trace>
</inkml:ink>
</file>

<file path=ppt/ink/ink6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1.0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326 47 35,'0'0'25,"-6"-21"1,6 21-1,-9-16-12,9 16-11,-14-10-1,4 10-1,-4 3 0,-6 6 0,1 6 0,-2 5 0,-1 5-1,-2 8 1,-1 5-1,0 5 0,2 8 1,4 5-1,-2 5 0,2 3 1,2 4-1,5 2 1,5 3-1,9 0 0,5-2 1,7-5-1,6-6 1,12-6-1,4-7 1,5-10 0,3-8 0,1-7 0,1-10 0,-1-6-10,-2-3-12,-9-12-2,-2-3 0,-5-10-1</inkml:trace>
  <inkml:trace contextRef="#ctx0" brushRef="#br0" timeOffset="471">543 319 50,'3'-13'25,"-3"13"0,15-16-3,-2 15-22,6 5 0,4 6 0,4 5 0,4 2-1,2 6 1,2 6 0,1 4 0,-5 2-1,0 0 1,-2-1 0,-6-2 0,-1 0 0,-10-4 0,2-7 0,-8-4 1,1-3-1,-7-14 1,-9 17-5,9-17-10,-22-5-10,22 5 1,-25-22-2,15 6 1</inkml:trace>
  <inkml:trace contextRef="#ctx0" brushRef="#br0" timeOffset="761">761 395 39,'-10'-1'24,"-4"-3"1,1 6-2,-1 8-9,-1 6-14,0 5 0,1 4-1,-1 3 0,2 1 1,-1 3-1,2 3 1,3-5-1,3-4 1,4-4 0,3-2 0,4-6-8,-5-14-13,27 16-4,-10-20 1,7-2 0</inkml:trace>
  <inkml:trace contextRef="#ctx0" brushRef="#br0" timeOffset="1092">1026 362 56,'0'0'25,"11"-12"-1,-11 12-7,0 0-17,0 17 0,0-17 0,-2 24 0,2-1 0,0 2-1,2 2 1,1-2 0,4-3 0,4 0-1,3-1 1,3-5 0,2-11 0,1-3 0,1-5 0,-3-5 0,-2-4 0,-3-7 0,-3-3 0,-3-2 1,-4 0-1,0-1 0,-3 2 0,-2 2 0,1 2 0,1 7 0,0 12 0,0-12 0,0 12 0,0 0 0,7 16 0,-3-3 0,0 11 0,2 4-1,1 6 1,0 1 0,0 7 0,0 0 0,1 10 0,0 0-1,0 0 1,1 0 0,-2 3 0,-2 1 0,2-3 0,-3-1 0,-1-4 0,-4-4 0,-1-5 0,-3-6 0,-2-7 0,-2-3 0,-5-8 1,-1-3-1,-4-6 0,-2-3 0,-1-6 1,0-2-1,-2-6-1,1-3 1,1-4 0,4-4 0,3-3 0,4-5-1,4-2 1,4-4 0,5 1 0,5-1 0,6 0 0,3 0 0,5 1 0,3 2 0,3 1 0,-1 7 0,-2 2 0,-4 2-7,-1 4-14,-1 9-4,-10-5 1,4 7-1</inkml:trace>
  <inkml:trace contextRef="#ctx0" brushRef="#br0" timeOffset="1933">1541 464 49,'0'0'25,"3"-17"0,-3 17-8,2-13-11,-2 13-5,0 0-1,11-6-1,-11 6 1,12 0 0,-12 0 0,15 2 0,-15-2 0,15 12 0,-15-12 0,8 13 0,-9-1 0,1-12 0,-13 24 1,3-14-1,-2-4 0,-1 0 1,1-3-1,1-3-1,11 0 1,-13-13 0,12 0 0,1 13-1,7-24 1,-7 24 0,17-23 0,-6 20 0,-11 3 0,18-8 0,-18 8 0,11 3 0,-11-3 0,1 12 1,-1-12-1,-7 12 1,7-12-1,0 0 0,-12 21-5,12-21-16,0 0-4,0 0 0,4-12 0</inkml:trace>
</inkml:ink>
</file>

<file path=ppt/ink/ink6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49.05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7 541 51,'0'0'25,"-9"16"2,9-16-3,1 16-23,-1-16-1,11 14 0,-1-6 0,4-5 0,5-3 0,6-3 0,3-3 0,3-1 1,3-4-1,-2 1 0,-2-5 0,-3 1 0,-3 2 0,-7-6 0,-5 0 0,-4-2 0,-5-2 0,-3 2 0,-4-1 0,-2 1 0,-2 1 0,-1 5 0,-4 2 0,0 2 0,-5 6 0,0 3 0,-3 6 0,-2 5 0,0 6 0,-1 2 0,2 4 0,-1 4 0,3 2-1,3 0 1,6-4 0,3 0 0,4 7 0,5-1 0,4 0 0,2-2 0,5-2 0,2-2 0,3 4 0,2-5-1,3-10 2,2-3-1,5-4 0,0-4 0,4-4 0,0-3 1,0 0-3,-2-2-18,-4-6-6,1 2 1,-8-6-1</inkml:trace>
  <inkml:trace contextRef="#ctx0" brushRef="#br0" timeOffset="711">352 31 51,'0'0'25,"-16"-7"2,16 7-2,-2-12-24,2 12-1,20-9 0,-2 6 0,5 2 0,5 3 0,5 4 0,4 6 0,2 5-1,-2 8 1,0 5 0,-2 8 0,-3 6 0,-4 4-1,-4 4 1,-7 0-1,-6 1 1,-5 5 0,-4-2-1,-6-4 1,-4 1-1,-6-3 1,-3 0 0,0-4 0,-2-2 0,3-8 0,0-6-4,5-6-19,7-4-2,4-20-1,-3 13 1</inkml:trace>
</inkml:ink>
</file>

<file path=ppt/ink/ink6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0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34 124 31,'0'0'20,"0"0"1,0 0 2,0 0-2,-13-8-3,13 8-3,0 0-5,0 0-5,0 0-3,0 0-2,0 0 0,0 0 0,7-14 1,6 9-1,3-2 0,5 0 0,7 2 0,2-3 0,7 0 0,0-1-1,1-1 1,2 2 0,-1-1 0,-4 1 0,-6 2 0,-4 0 1,-5 2-2,-6 2 1,-14 2 0,14 0 0,-14 0-1,0 0-8,-10 10-14,10-10-4,-20 16-1,6-7-1</inkml:trace>
  <inkml:trace contextRef="#ctx0" brushRef="#br0" timeOffset="431">14 325 41,'0'0'31,"-15"7"0,15-7-3,0 0-14,14 0-3,0-4-3,9 0-5,6-3-3,9 1 0,6-3 0,4-1 0,3 0 0,3 0 0,-2 0 0,-2 2 0,-8 2 0,-5 0-2,-5 6-14,-9-2-12,-6 2 0,-3-1-4,-14 1 1</inkml:trace>
</inkml:ink>
</file>

<file path=ppt/ink/ink6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3:57.9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-4 106 20,'0'0'27,"-2"-15"2,2 15-3,12-10-7,5 10-1,-2-8-6,10 8-5,-2-3-3,6 7 0,2 3-2,1 5 0,-3 4-2,2 6 1,-1 3-1,-1 5 0,-2-1 0,-2 2 0,-2-1 0,-2-5 0,-4 1 0,-3-4 1,-4-4-1,-5-4 0,-1 0 0,-4-14 0,-5 18-4,5-18-8,-15 8-10,3-9-6,12 1-3,-19-14-1</inkml:trace>
  <inkml:trace contextRef="#ctx0" brushRef="#br0" timeOffset="341">239 160 36,'-13'3'29,"-2"1"2,-5 4-9,7 15-6,-8-5-2,6 14-5,-5-1-5,-1 6-1,0-2-2,3 2-1,1-4 0,4-1 1,2-5-2,3-7-8,9-3-18,8-5-3,3-8-1,4-8-1</inkml:trace>
  <inkml:trace contextRef="#ctx0" brushRef="#br0" timeOffset="762">577 87 7,'5'-13'23,"-2"-4"0,3-2-4,7 7-1,-3-3-2,7 9-3,-6-1-2,6 12-2,-7 3-1,3 11-2,-6 5-1,0 5-2,-5 3 0,3 7 0,-3-2-2,2 0 1,2-3-2,0-4 1,6-6-1,5-3 0,3-6 0,2-7 1,1-7-1,3-7 0,-3-8 0,0-6 0,-6-5 1,-3-6-1,-4-2 0,-2-3 0,-4 3 0,-2 0 0,-2 4 0,-1 5 0,0 1 0,0 8 0,0 3 0,1 12 0,0 0 0,0 0 0,0 0-1,9 12 1,-4 7 0,0 6 0,2 5-1,0 7 1,2 4 0,-1 6 0,1 2 0,-1 1 0,3 2 0,-2 0 0,0 4 0,2 0 0,-1-2 1,2 4-2,-1-1 2,-1 4-2,-1-1 1,2 1 0,-2-2 0,-2-2 0,0-1 0,-2-4 1,-2-6-2,-1-4 2,-2-4-1,-4-6 0,-2-5 0,-3-7 0,-3-6 0,-2-3 0,-3-6 0,-3-5 0,-3-4 1,-1-4-1,-1-4 0,-2-2 0,1-5 0,-2-2 0,1-3 0,-1-5 0,2-3 0,1-3 0,2-5 0,3-2 0,5-4 0,2-2 0,6 3 0,4 1 0,6 3 0,6 3-1,4 3 2,6-1-1,5 4 0,5 0 0,2 3 0,0-2 0,5 4-5,-9-3-17,5 3-9,-6 6-1,-2 0 1</inkml:trace>
  <inkml:trace contextRef="#ctx0" brushRef="#br0" timeOffset="1953">1390 163 15,'0'0'29,"-9"-17"0,9 17-1,1-14-7,-3 3-3,2 11-3,9-14-8,-9 14-2,15-12-1,-15 12-2,19-8-2,-9 7 0,1 4 0,-11-3 0,15 12 0,-15-12 0,10 20-1,-8-7 1,-2 0 0,-5 2 0,5-15 0,-15 21-1,15-21 1,-22 12 0,9-8 0,0-4 0,1-4 0,1-1 0,11 5 1,-16-18-1,16 18 0,-4-24 1,4 10-1,4-1 0,2 2 0,4 0 0,0 2 0,2 4 0,1 2 0,1 2 0,-2 6 0,1 1 0,-2 5 0,-3 3 0,-2 3-1,-3 1 1,-3 0-1,-3 0 1,-4 0 0,-3-2 0,0-3-1,-3-2 1,0-5 0,-1-2 0,3-2 0,-2-3 0,13 3 1,-18-15-1,11 3 0,4 0 1,3-1-1,2 0 0,4-3 1,-6 16-1,19-21 0,-8 13 0,2 4 0,-1 4 0,-1 5 0,-11-5-1,14 19 1,-11-8 0,-4 3-1,-5 0 1,-2 1 0,-3-3-1,-2 0 1,0-4 0,1-4 0,0-3 1,1-1-1,11 0 1,-15-5-1,15 5-6,-3-12-19,3 12-5,0 0-2,18-17 0</inkml:trace>
</inkml:ink>
</file>

<file path=ppt/ink/ink6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07.4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353 117 44,'0'0'22,"0"0"1,0 0-2,0 0-3,-16 0-4,-2 0-2,0 8-4,-7-4-5,-4 3-3,-5-2 0,-1 0 0,-1 1 0,5-5 0,2 2 0,4-3 1,5 0-1,4-2 0,6 1 0,10 1 0,0 0 1,0 0-1,0 0 0,-10-3 0,10 3 0,-2 17-1,1 1 1,0 6 0,1 8-1,2 4 2,2 11-2,2 9 1,1 3 0,1 4 0,2 4 0,1 3 0,-1 1 0,1 0 0,-2-5 0,0-4 0,-1-5 0,2-4 0,-3-10 0,1-6 1,-1-9-2,-1-6 2,-1-6-1,-5-16 0,7 17 1,-7-17-1,0 0 1,0 0-1,0 0 0,15-10 0,-15 10 0,16-12 0,-4 5 0,2 0 0,6 2 0,3-1 0,4 2 0,2 0 0,1 1 2,2-1-2,-1 3 0,1-1 0,-5 0 0,-4 0 1,-2 1-1,-7-5-15,0 4-11,-14 2-2,15-12-1,-15 12-1</inkml:trace>
  <inkml:trace contextRef="#ctx0" brushRef="#br0" timeOffset="1001">598 589 59,'-10'-14'24,"10"14"0,-6-13-2,6 13-4,-6-15-5,6 15-5,-4-14-5,4 14-3,6-12 0,-6 12 0,16-14 0,-1 9 0,4-7 1,2 10-1,3 2 0,1 2 0,-2 5 0,0 5-1,-4 4 1,-6 3 0,-5 12 0,-7-3 0,-6 1-1,-4 3 1,-4 0 0,-3-2 0,-3-4 0,2-2 0,2-4 0,1-6 0,2-3 0,12-11 0,-13 1 1,13-1-1,3-19 0,4 4 0,3-3 0,4-4 1,4-1-1,2-2 0,6 0 0,0 0 0,1 0 0,0 1 0,-1-1 0,-4 5 0,-2-5 0,-6 9 0,-4-3 0,-10 19 0,6-22 0,-6 22-1,-13-5 1,13 5 0,-22 11-1,9-6 1,0 8-2,1-2 2,-1 9 0,1-5 0,3 4-1,1 3 1,2 2 0,2-1 0,4 2 0,5 1 0,2-4 1,2 0-1,4-2 0,2-4 0,2-3 2,1-4-2,1-3 1,5 0-20,-6-7-7,1-3-2,-2-5-1,-1-2 0</inkml:trace>
  <inkml:trace contextRef="#ctx0" brushRef="#br0" timeOffset="2053">1180 385 56,'0'0'31,"-2"-15"-1,2 15-8,0 0-8,-3 13-3,3-13-8,3 26-3,-1-3 0,3 5-1,-2 2 1,2 5 0,-3 0 0,3 4 0,-2 5 0,1-8 0,-2-1 0,0-1 0,1-5 0,-1-3 0,0-5 0,1-6 0,-3-15 1,2 20-1,-2-20 0,0 0 0,0 0-14,0 0-11,13-20-3,-9 6-3,0-3 1</inkml:trace>
  <inkml:trace contextRef="#ctx0" brushRef="#br0" timeOffset="2434">1207 584 53,'-18'-7'29,"18"7"2,0 0-9,-13-9-7,13 9-3,0 0-9,0 0-2,18-4-1,-5 3 0,3 0 0,5-1 0,3 2 0,6-2 0,4 0 0,3 0 0,3-1 0,2-1 0,-2 1 1,0-1-1,-1-1 0,-1 0 0,-5 0 0,-5-7 0,6 5 0,-4-5 1,-1-1-1,-2 1 0,-2 0 0,0 3 0,-1-1 0,-1 10 0,-6-8-1,-5 8 1,-1 0 0,-11 0 0,13 0 0,-13 0 0,0 0 0,0 0 0,0 0-1,0 0-11,0 0-9,0 0-5,0 0-1,-12 5-1</inkml:trace>
  <inkml:trace contextRef="#ctx0" brushRef="#br0" timeOffset="2864">1848 394 31,'0'0'29,"-12"-14"2,12 14-7,0 0-3,0-12-4,0 12-6,17 2-7,-6 4-4,2 0 0,0 3 0,1-2-1,-3 10 1,-1 3 0,-6 0 0,-4 2 0,-5-1-1,-6 2 2,-3-1-2,-2 2 2,0-11-5,1 2-18,-1-5-5,4-4 0,12-6-2</inkml:trace>
  <inkml:trace contextRef="#ctx0" brushRef="#br0" timeOffset="3305">2333 298 33,'-4'-20'30,"4"20"-1,-13-12-6,-3 5-3,4 10-5,-9-3-4,4 7-7,-2 1-3,2 2 0,2 2-1,4 1 0,6 0 0,2 2 0,8-2 0,3 0 1,6 1-1,4-3 0,1-1 0,2 7 0,0 1 0,0 2 0,-2 0 0,-3 0 0,-5 1 0,-2-2-1,-8 4 2,-5-7-2,-6-3 1,-5-2 0,-4-1 0,-3-4 0,-1 0 0,-3-4 0,4-3 0,1 0 1,3-5-1,3 0 0,15 6-8,-19-17-14,19 17-6,-4-25-1,7 9-1</inkml:trace>
  <inkml:trace contextRef="#ctx0" brushRef="#br0" timeOffset="3785">2151 79 70,'0'0'31,"-8"-20"-1,14 5-6,10 9-15,6-2-6,9 2-3,6 2 0,5 0 0,4 0 1,3 3-2,-4-1 1,-4 1 0,-6 1 0,-6 1 0,-8 1 0,-5 0-1,-16-2 1,12 16 0,-9-3-1,-2 3 1,1 6 0,1 5 0,0 3-1,1 4 1,2 4 0,-1 1 1,1-1-2,0-3 2,-1 8-1,-2-2 0,1-2 0,-2-1 0,-1-2 0,0 0 0,0-3 0,-1-1 0,2-8 0,-2-3 0,1-2 0,0-5 0,-1-2 0,0-12 0,0 17 0,0-17 0,-5 12 0,5-12 0,-10 10-1,-1-6 1,-1 3 1,-7 0-1,-4-1 0,-2-1 0,-3 1 0,-4-5-11,5 2-14,-1-3-2,4-3-2,4-2 1</inkml:trace>
  <inkml:trace contextRef="#ctx0" brushRef="#br0" timeOffset="4757">3087 380 31,'0'0'30,"-12"2"1,12-2-3,0 0-8,0 0-5,0 0-6,0 0-7,0 0-2,16 15 0,-5-11 0,3 0 0,3-3 0,5 0 0,3-2 1,1-2-1,2-2 0,0-3 0,-1-1 0,-3-6 0,-3-1 0,-6-3 0,-3-1 0,-3-1 0,-2 0 0,-3 1 0,-4 0 0,-3 3-1,-1 3 1,4 14 0,-15-20-1,2 16 1,-3 1 0,-4 5-1,-1 0 1,-2 6 0,-1 2-1,-1 4 1,-1 0 0,1 5 0,4 0 0,0 3 0,2 1 0,3 1 0,3 1 0,4 4 0,3 0 0,4 0 0,4-1 0,4 0 1,3-3-1,4-2 0,2 0 0,4-9 1,3 0-1,3-6 0,2-2 0,3-4 0,2-3 0,0-3 1,2-3-1,0-3 1,-4 0 0,-1 3-25,-6-2-2,-6 2-2,-6 1-1</inkml:trace>
</inkml:ink>
</file>

<file path=ppt/ink/ink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40.4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31 150 42,'-18'-7'28,"18"7"1,0 0-6,-15-4-6,15 4-5,0 0-8,0 0-4,0 0 0,5-21 0,-5 21 0,15-19 0,-15 19-1,29-25 1,-7 11 0,4-2 0,2 2 0,1 0 0,0 5 0,3 4 0,-1 3 0,-10 8 0,-3 8 0,-4 7 0,-6 5 0,-4 13 0,-8 6 0,-4 6 1,-8 6-1,-3 1 0,-12 1 0,-3-1 0,3 0 0,2-8 0,2-8 1,1-7-1,5-9 0,5-5 0,16-21 0,-10 16 0,10-16 0,-5-17 0,8-3 0,9-6 0,6-6 0,3-6-1,8-5 1,3-4 0,5-6 1,4 1-2,-1 2 1,-1 1 0,-2 3 0,-5 6 0,-3 3 0,-6 6-1,-5 9 1,-7 5 0,-3-1 0,-8 18 0,2-19 0,-2 19 0,0 0 0,-15-9 0,15 9 0,-16 9 0,16-9 0,-27 25 0,9-6 0,-3-2 0,0 5 0,-2 13 1,2 3-2,2 1 2,3 3-1,4 2 0,4 0 0,5 3 0,1 1 0,4-9 0,3-6 0,1 0-1,4-6 1,4-5 0,3-6 0,4-5 0,5-9 0,6-6 0,2-8 0,5-4 1,-2-5-18,5 0-9,-2-4 0,-4-5-3,-2 0 0</inkml:trace>
</inkml:ink>
</file>

<file path=ppt/ink/ink6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17.47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391 354 39,'12'-25'27,"-12"25"0,10-17-9,-10 17-5,1-13-4,-1 13-6,-14-3-1,-2 7 0,-4 3-1,-6 0 1,-5 1 0,-3 0-1,-3 0-1,0-3 1,-5-1-1,9-1 0,1-4-1,8-1 0,3-2 0,-1 0 0,9 0 0,0 2 0,13 2-1,0 0 1,0 0 0,0 0 1,2 17-1,7 4 1,-3 10-1,3 6 1,-10 11 0,5 8 0,-5 6 0,5 6 0,5 4 0,-4 1-1,-1 0 2,3-3-2,7-3 1,-7-6 0,8-6 0,-8-13 0,-1-3 0,1-8 0,-2-10 0,-3-4 0,-2-17 0,6 12-1,-6-12 1,0 0 0,10 1-1,-10-1 1,19-10-1,-4 3 1,5 3 0,3 4 0,4-4 0,3 4 0,4-4 0,1 4 0,-2-3 0,0 2 0,-3-2 1,-2 3-14,-1 0-13,-8-8-1,-1 3 0,-10-9 0</inkml:trace>
  <inkml:trace contextRef="#ctx0" brushRef="#br0" timeOffset="782">758 735 18,'-18'-10'27,"18"10"0,-14-16 0,3 3-10,11 13-6,-7-23-4,7 23-7,10-20-1,1 11 1,6 2 0,3 2-1,5 3 1,2 5 0,0 5 0,1 5 0,-4 7-1,-5 6 1,-6 4 0,-5 5 1,-9 5-1,-6-2 0,-6 2 0,-3-4 0,-3-4 0,0-7 0,1-7 0,2-6 0,4-10 0,12-2 0,-8-17 0,12 1 0,6-8 0,6-5 0,7-3 0,3-4 0,3 0 1,5-1-2,-1-2 2,-1 3-2,-4 0 2,-4 7-1,-6 4 0,-7 4 0,-5 3 0,-6 18 0,-9-14 0,-5 14 0,-3 4 0,-3 6 1,-1 5-2,-1 3 1,1 6 0,2 4 0,3 4-1,4 1 1,7 2 0,2 0 0,8-2-1,4-1 1,8-4 0,2-4 0,3-6 0,4-3 0,2-5 1,0-3-1,2-4-16,-2-5-10,-6-8-2,2 0 1,-5-7-1</inkml:trace>
  <inkml:trace contextRef="#ctx0" brushRef="#br0" timeOffset="1563">1567 347 35,'0'0'27,"-1"-18"1,1 18-6,0 0-9,0 0-5,0 0-8,-10 6 0,10 10 0,0 8 0,2 5-1,1 6 1,1 4-1,2 0 2,-1 5-2,2-1 1,2 2 0,-1-2 0,0-2 0,1-1-1,-2-3 2,1-3-2,-3-4 2,0-5-1,-2-6 0,-1-6 0,-2-13 1,0 0-1,0 0-10,8-19-14,-3 2-4,-4-12 1,4 2 0</inkml:trace>
  <inkml:trace contextRef="#ctx0" brushRef="#br0" timeOffset="1933">1639 633 30,'0'0'28,"-16"-4"0,16 4-1,0 0-11,-11-9-9,11 9-7,0 0 0,17-7 0,-7 6-1,6-1 1,4 1 0,7 0 0,2-1 0,2 1 0,5-1 0,3-1 0,1 0 0,1-1 0,1 0 0,-4-1 0,2 0 0,-1-2 0,-2 2 0,-4-2 0,-2 2 0,-2-1 0,-4 1 0,-3 1 0,-2 0 0,-3 1 0,-5 1 0,2 0 1,-14 2-1,16-4 0,-16 4 0,10-1 1,-10 1-1,0 0 0,0 0 0,5-16 0,-5 16 0,0 0 0,-5-12 0,5 12 0,-7-12 0,7 12 0,-9-12 0,9 12 0,-14-12 0,14 12 0,-15-13 0,15 13 1,-13-13-1,13 13 0,-14-6 0,14 6 0,0 0 0,0 0 0,0 0 0,0 0 0,0 0 0,-7-12 0,7 12 0,0 0 0,0 0 0,-13 0-1,13 0 1,0 0 0,-11-1 0,11 1 0,0 0 0,0 0 0,0 0 0,0 0 0,0 0 0,17-5 0,-17 5 0,21 8 0,-9-6-1,2 6 1,-1 7 0,-1 0 0,-1 1 0,-2 1-1,-3 1 1,-4 1 0,-4 6 0,-4-3-1,-4-4 2,-7 1-1,2-2 0,-5-1 0,2-1 0,2-5 1,6 2-12,10-12-14,-14 6-3,14-6 0,7-15 0</inkml:trace>
  <inkml:trace contextRef="#ctx0" brushRef="#br0" timeOffset="2945">2912 316 39,'0'0'25,"12"-18"-2,-12 18-3,5-18-6,-5 18-5,0 0-4,-21-10-5,4 10 0,-3 3 0,-3 2-1,-3 3 1,2 2 0,-1 4 0,4 0 0,4 1 0,6 1 0,8 2-1,4-4 1,7 5 0,5 1 0,4 0 0,4 1 0,4 0-1,-2-1 2,0 1-2,-2 3 1,-2-2 0,-3-4 0,-3-1 0,-4 1 0,-2-4 0,-3 2 0,-4-1 0,-6 0 1,-6-2-1,-3 0 0,-6-2 1,-4-1-1,-4-2 0,-4-4 0,2-2 0,0-4 0,4-2 0,1-2 0,5-4 0,7 0 1,5-5-3,9 2-16,0 13-8,13-29-2,2 13 0</inkml:trace>
  <inkml:trace contextRef="#ctx0" brushRef="#br0" timeOffset="3515">3027 55 59,'1'-20'28,"-1"20"-1,10-15-6,2 10-21,5-2 0,8 6 0,4-2 0,7 0 0,2 2 0,3 1 0,-1 1 0,-2 1-1,-6 0 1,-5 0 0,-7 3 0,-6 3-1,-14-8 1,15 24 0,-14-6 0,0 4-1,0 6 1,0 4 0,-1 1 0,3 4 0,-1 2 0,2-1 0,0 0 1,0 3-1,0 0-1,1-2 2,1 1-2,-2-2 2,0-2-2,1 0 2,-2-2-2,2-4 1,-2-5 0,-1-1 0,0-6 0,0 0 0,-2-5 0,0-13 0,-5 20 0,5-20 1,-11 13-1,0-5 0,-4-1 0,-5 1 0,-3 2 0,-4 0 0,-3 2 1,-5-3-1,-1 2 0,-1-5 0,5 2 1,1-1-15,5-3-12,-1-7-2,7 3 0,0-4 0</inkml:trace>
</inkml:ink>
</file>

<file path=ppt/ink/ink6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3.7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340 52 31,'-4'-13'26,"4"13"2,-3-20-10,0 8-7,3 12-1,0 0-6,-15-7-5,2 15 0,-3 5 1,-5 10-1,-4 6 0,-3 9 1,-5 7 1,1 8-1,-2 6 0,4 3 0,4 5 0,2 2 0,8 3 0,3-2 1,10-1-1,6-1 0,11-3 0,7-2 1,6-5-1,9-4 0,2-8 1,3-5-1,-1-6 0,1-6 0,-10-10-7,4-5-13,-3-6-5,-5-12 0,0-2-2</inkml:trace>
  <inkml:trace contextRef="#ctx0" brushRef="#br0" timeOffset="461">615 684 43,'-12'15'26,"12"-15"2,0 0-4,12 13-20,-1-3-4,9-7 1,5-10-1,1 3 1,8-5-1,1-5 0,0-5 1,-2-2-2,-3-5 2,-3-2-2,-6 3 1,-5-7 0,-9 0-1,-3 4 1,-7 0 0,-4 3-1,-4 5 1,-5 6-1,-5 7 1,-5 7 0,-4 5-1,-3 7 1,0 5 0,-2 6 0,2 4 0,3 1 0,5 4 1,3 3-1,9 3 0,5 0 0,8 1 0,6-3 1,4 0-2,7-3 2,7-4-1,5-7 0,0-8 0,2-3 0,0-7 1,2-6-1,-1-4-1,3-3-16,-2-1-6,-5-6-2,1 4 0</inkml:trace>
  <inkml:trace contextRef="#ctx0" brushRef="#br0" timeOffset="982">1089 802 36,'0'0'27,"-11"7"0,11-7-10,0 0-8,0 0-1,0-13-5,0 13-3,4-18 0,5 5 0,-4-6 0,4-5 0,-6 2 0,0 1-1,-1-1 2,0 4-2,-1 0 1,-8 5 0,7 13 0,0 0-1,0 0 1,0 0 0,0 0 0,-2 25 0,1-3-1,10 3 1,-10 3 0,12 2 0,-6 1-1,8-2 1,-6 3 0,-2-7 0,5-2 0,-6-3 0,6-5 0,-6-3 1,-4-12-6,0 0-12,9 16-8,-9-16-1,0 0 1</inkml:trace>
  <inkml:trace contextRef="#ctx0" brushRef="#br0" timeOffset="1372">1024 1015 21,'0'0'26,"-16"11"0,16-11 0,0 0-14,0 0-4,14 5-2,1-8-5,6 1-1,4-4 0,5 0 0,2-4 0,3 1 0,1 0-8,-1 0-11,-7-3-6,-2 2 1,-8-3-2</inkml:trace>
</inkml:ink>
</file>

<file path=ppt/ink/ink6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5.50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15 486 13,'0'0'27,"0"0"-2,-12 10 2,12-10-11,0 0-9,12 8-1,0-3-2,4-6-3,3 2-1,2-2 1,2-5-1,3 1 0,1-7 0,-1 1 0,-2-7 0,-2 0-1,-4-7 1,-4 0 0,-4-3 0,-5 1-1,-5 0 1,-5 3 0,-4 3 0,-4 2-1,-3 5 1,-3 6 0,-3 2-1,-3 5 1,0 6 0,0 5 0,1 4 0,0 6-1,3 4 1,3 6 0,3 2 1,5-2-1,5 6 0,3 0 1,6 2-2,4-5 2,5-1-1,4-4 0,5-4 0,4-1 1,1-6-2,1-8 2,-1-2-1,0-4 0,-2-6 1,0-1-3,-4-4-14,-2-3-7,0 2-2,-5-4 0</inkml:trace>
  <inkml:trace contextRef="#ctx0" brushRef="#br0" timeOffset="541">448 653 35,'0'0'27,"-14"-4"-1,14 4-3,-8-15-16,8 15-1,1-24-5,4 12-1,4-1 1,4 2-1,3-1 0,3 3 0,2 1 1,0 4-2,-1 11 1,-2-1 0,-1 6 0,-7 3-1,-3 5 1,-6 1-1,-7 6 1,-5 0-1,-7-1 1,-4 2 0,-4-2-1,2-2 1,-2-3 0,5-2 0,4-6 0,4-1 0,13-12 1,-8 15-1,8-15 1,17 2-1,0-4 1,6-2-1,5-2 1,5 0-1,3-4 0,1-2 0,-1 0 0,2 3-12,-7-2-11,-5-2-2,-4 1 1,-8-7-1</inkml:trace>
  <inkml:trace contextRef="#ctx0" brushRef="#br0" timeOffset="1011">514 54 40,'-7'-26'27,"13"10"1,6 2-2,8 10-19,12 12-7,8 11 0,8 9 0,1 12-1,2 8 1,-5 9-1,-7 6 1,-8 4 0,-13 2-1,-10 0 0,-15 1 1,-9-2-1,-10-2 0,-4 2 1,-4-5 0,2-6 0,0-6-12,8-10-11,12-10-1,6-19-1,6-12 0</inkml:trace>
</inkml:ink>
</file>

<file path=ppt/ink/ink6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26.9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-1 902 31,'-10'-4'26,"10"4"0,0 0 0,0 0-15,0 0-4,0 0-6,0 0-1,16-10 0,-2 8 0,4-1 1,6 0-1,4-1 0,4 2-1,3-2 1,-1 1 0,0 2 0,-2 0 0,-3 1 0,-7 0 0,-5 1 0,-3 3-10,-14-4-9,0 0-8,-4 18 1,-11-11 0</inkml:trace>
  <inkml:trace contextRef="#ctx0" brushRef="#br0" timeOffset="271">48 1056 20,'-12'16'26,"-4"-7"0,16-9 0,-11 16-14,11-16-3,0 0-3,15-3-6,1 2 1,9-4 0,5-5-1,6 5 0,5-4 1,0 2-2,-3-2-10,0 3-12,-3 0-3,-7-5 1,0 8 0</inkml:trace>
  <inkml:trace contextRef="#ctx0" brushRef="#br0" timeOffset="1012">1327 502 19,'8'-18'27,"3"3"0,-8 0-2,-5 2-11,2 13-4,-14-9-4,-1 9-6,-9 4-1,-5 3 0,-5 0 1,-3 4 0,-1 0-1,-3-2 1,5 0 0,-1-2 0,8-3 1,3-1-2,7-2 2,4-2-1,15 1 0,-17-2 1,17 2-1,0 0 0,7 20 1,2-1-1,-3 9 0,5 9 1,-2 9-2,3 6 2,0 6-1,-3 1 0,1 8 0,-2 2-1,0-1 1,0-2 0,3 0 0,-1-3 0,2-2 0,-1-1-1,3-12 1,-1-6 1,1-6-1,-1-8 0,-3-7 1,-1-6-1,-9-15 1,12 10-1,-12-10 1,13-5-1,-13 5 0,21-15 0,-6 6 0,4 0 0,5 1 0,3 1 0,2 2 0,2 1 0,-2 3-1,0-2 1,-1 3 0,-4-1 0,-2 1-16,-4-3-8,-5-6-2,-3-3 1,-5-8-2</inkml:trace>
  <inkml:trace contextRef="#ctx0" brushRef="#br0" timeOffset="1793">1476 896 24,'0'0'26,"-12"-13"-3,12 13-4,-9-13-4,9 13-4,-6-13-1,6 13-9,0-12 0,0 12 0,11-12-1,-1 4 1,6 2-1,3 2 0,4 2 1,4 3-1,-1 4-1,1 6 1,-2 4 0,-2 5 0,-5 3-1,-6 5 1,-8-2-1,-8 5 0,-3 1 0,-9-3 0,-1-2 0,-2-3 1,1-4-1,1-7 1,3 3 0,14-16 1,-14 3-1,14-3 1,5-22 0,3 1-1,4 1 1,4-2-1,4-4 1,2-3-1,1-1 1,3-2-1,-3 5 0,-1 3 0,-2-2 0,-6 2-1,-4 4 1,-3 6-1,-7 14 1,0 0-1,-12-10 0,0 18 1,-1 4-1,-1 5 1,-2 3 0,2 4 0,1 4 1,5 1-1,5-5-1,0 7 2,7-1-2,2-1 2,7-2-1,2-3 0,3-4-1,1-6 2,2 5-1,1-12 0,-3-6-9,2-1-14,-3-3-1,-1-6-1,0-3-1</inkml:trace>
  <inkml:trace contextRef="#ctx0" brushRef="#br0" timeOffset="2594">2125 604 32,'7'-21'26,"-7"21"2,0 0-9,0 0-8,0 0 0,10 6-7,-4 12-4,-1 6 0,0 7 0,1 4-1,1 4 1,1 5 0,-1 1 0,1 1-1,1-7 1,0 3 0,0-2-1,-1-2 1,2-4 0,-3-4-1,0-3 1,-3-9 0,0 2 0,-4-20 0,2 17 0,-2-17 0,0 0 0,0 0 0,2-13-10,-2 13-9,6-18-6,-5 3 0,3 2 0</inkml:trace>
  <inkml:trace contextRef="#ctx0" brushRef="#br0" timeOffset="3014">2197 865 38,'0'0'25,"0"0"3,-13-14-11,13 14-6,0 0-2,0 0-8,0 0 0,0 0-1,0 0 1,0 0 0,12-5-1,-12 5 0,23 0 0,-6 0 0,5-1 0,5-1 0,5 0 0,4-1 0,2 0 0,3-1 0,1 2-1,0-4 1,2 2 0,-3 0 0,-3 0 0,-2 0 0,-4 1 0,-4-1 0,-4 0 0,-4 0 0,-5 0 0,-3 1 0,-12 3 0,14-7 0,-14 7 0,0 0-1,0 0 1,0 0-1,0 0-4,0 0-10,0 0-7,0 0-6,-14-6 2,14 6 0</inkml:trace>
  <inkml:trace contextRef="#ctx0" brushRef="#br0" timeOffset="3425">2708 677 27,'-19'-18'25,"19"18"1,0 0-4,-8-16-10,8 16-4,16 0-1,0 5-7,3 3 1,4 5-1,0 3 0,1 6 0,-3 0 0,-2 6-1,-7 1 1,-9 3-1,-6-1 1,-8-1-1,-4-3 1,-5-1-1,-1 1 1,-2-9-1,4 1-8,2-7-13,2-9-4,15-3 0,-14-6 0</inkml:trace>
  <inkml:trace contextRef="#ctx0" brushRef="#br0" timeOffset="3906">3266 506 44,'0'-13'24,"-3"1"-3,3 12-4,-15-17-5,2 15-3,-1 2-10,-4 6 0,-3 3 1,0 4 0,1 2 0,2 5 0,5 1 0,6 0 1,3 1-1,7-1 1,7-1-1,6-2 1,5 3-1,5-3 0,0 2 1,-1 0-2,-2-1 1,-2 3 0,-7-1 0,-3 0-1,-7 0 1,-6-1-1,-4-2 1,-5-3-1,-3 0 1,-5-3 0,-1-3 0,-2-2 0,-1-4-1,0-2 1,0-4 0,5-1 1,2-1-1,4-4-1,12 9-12,-8-18-9,8 4-2,7 1 0,3-11 0</inkml:trace>
  <inkml:trace contextRef="#ctx0" brushRef="#br0" timeOffset="4406">3129 269 41,'-15'-4'26,"15"4"2,-7-16-3,7 16-19,29-20-5,3 3 0,8 5 0,7-3 0,4 3 0,2-2 0,-3 11 0,-7-8-2,-7 11 1,-8 12 0,-10 0-1,-7 7-1,-6 2 1,-3 8 0,-1 2 0,2 7 1,0 2-1,2 1 1,3 0 0,0 6 0,5-1 0,-1 3 0,3-1 0,-1-2 0,2 0 0,-1-5 0,-1-4 0,-1-4 0,-1-5 0,-4-7 0,-1-2-1,-3-7 1,-4-12 0,3 16 0,-3-16-1,0 0 1,0 0 0,-8 13-1,8-13 1,-23 11 0,5-2-1,-7-3 1,-6 8 0,-4 2 0,-3-4 0,-2 4 0,4-9 0,3 5-2,5-8-18,7 3-4,21-7 0,-12-15 0</inkml:trace>
  <inkml:trace contextRef="#ctx0" brushRef="#br0" timeOffset="5128">3808 521 25,'0'0'26,"0"0"0,12 0-1,-12 0-12,0 0-4,15 5-4,-3-4-5,3-1 0,2-2 0,6-2 0,0-1 0,4-3 0,-1-3 0,0-1 0,-4-4 0,-3-1 0,-3-4-1,-4-3 1,-5-3 0,-5 1-1,-4-1 1,-4-5-1,-5 11 0,-3-3 1,-4 12-1,-7 6 0,-3 6 1,2 4-1,-2 5 1,1 12 0,2-1 0,4 12 0,4 0 0,8 3 1,5 7-1,4 1 0,5 5 0,3-1 1,7-1-1,3-2 1,4-6-1,2-3 0,1-7 0,1-7 0,0-6 1,1-7-1,-4-4 0,-2-7 0,1-1-15,-2-4-8,-1-7-1,2 2 0,-3-3 0</inkml:trace>
  <inkml:trace contextRef="#ctx0" brushRef="#br0" timeOffset="5618">4289 711 26,'1'12'25,"-1"-12"0,0 0 1,0 0-11,0 0-12,0 0-3,0 0 1,0 0-1,9-20 0,-5 5 0,0-2 0,-1-6 0,2-1 1,-2-1-1,1 0-1,-3 2 1,-1 3 0,-1 3 0,0 5 0,1 12-1,0 0 1,0 0 0,0 0 0,-4 20 0,5-1 0,2 5 0,1 2 0,0 5 0,2-1 0,-1 1 0,1-2 0,-1-3 0,-2-2 0,1-2 0,-1-6 0,0-2-4,-3-14-9,-1 17-8,1-17-4,-6 15 1,6-15-1</inkml:trace>
  <inkml:trace contextRef="#ctx0" brushRef="#br0" timeOffset="5999">4229 924 33,'0'0'25,"-15"8"-1,15-8-3,0 0-14,0 0-1,0 0-2,0 0-3,0 0-1,23 6 1,-2-9-1,6-2 1,6-1-1,3 0 0,4-1 0,1 0 0,-5 1 0,-3 0 0,-7 1-1,-5 2-15,-3 5-10,-18-2 1,13-7-1</inkml:trace>
  <inkml:trace contextRef="#ctx0" brushRef="#br0" timeOffset="7241">758 291 9,'0'0'24,"9"-16"-3,-9 16-4,0 0-2,9-12-4,-9 12-2,0 0-2,-10 6-3,10-6-5,-22 17 1,5-2-1,-1 4 1,-6 7 0,0 7 0,-2 7 0,-1 9 0,3 6 0,2 8 0,3 5 0,5 3 0,6 0 1,5 4-1,4 0-1,8-3 2,5-1-1,6-3 0,6-3 0,3 0 0,7 0 0,3-10 0,2-4 0,4-2 0,2-7 1,-4-4-1,-1-7 0,-5-5 0,-4-4 0,-5-5-1,-5-5-15,-8-6-7,-3-1-1,-12-5 0</inkml:trace>
  <inkml:trace contextRef="#ctx0" brushRef="#br0" timeOffset="11687">4203 55 20,'0'0'24,"-8"-15"1,8 15-5,-7-12-5,7 12-6,0 0-1,-8-15-3,8 15-4,0 0-1,10-11 0,-10 11 0,20-3 0,-2 2 1,5 2-2,5 2 1,3 2 0,3 5 0,3 1 0,2 4 0,0 5 0,-4 5-2,1-2 2,-2 10-2,0 5 1,-5 5 0,0 3 0,-4 5 0,-2 2 0,1 4 0,-5 9 1,-3-5 0,-3 0 0,-1 2 0,-4-5 0,-1-1-1,-1-4 2,-3-4-1,-1-9-1,-2-1 1,-1-5-1,-1-5 1,0-6-1,-1-4 1,0-5-1,3-14 2,-5 16-2,5-16-6,0 0-12,-2-12-5,5 0 1,-3-12-2</inkml:trace>
</inkml:ink>
</file>

<file path=ppt/ink/ink6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4:39.5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216 323 33,'6'-13'25,"-6"13"-1,10-16-5,-10 16-9,0 0-2,-16-15-2,16 15-7,-21 6 0,7 2 1,-4 4 0,1 5-1,1 7 1,-3 5 0,-1 7 0,1 5 0,0 6 0,1 3 0,5 3 0,1 4-1,5-1 0,3 1 1,7-1-1,4 1 1,3-1-1,6 1 0,3-2 1,4-4 0,1 3 0,5-7 0,2 1 0,-1-7 0,1-3 0,-2-6 0,-3-6 0,0-6 0,-4-7 0,-3-5 0,-6-5 1,-3-4-18,-10 1-6,13-20-1,-13-3-1</inkml:trace>
  <inkml:trace contextRef="#ctx0" brushRef="#br0" timeOffset="701">655 727 16,'0'0'25,"-13"-11"-1,13 11 1,-14-13-10,14 13-7,0 0-2,-6-13 0,6 13-6,0 0 1,15-13-1,-4 9 0,4 1 1,5 2-1,2 1 0,2 2 0,1 4 0,-1 3 0,-1 0-1,-3 6 1,-5 9-2,-8 4 1,-5 2 0,-5 3 0,-8 1 0,-3-1-1,-1 1 2,-3-2-1,0-10 1,3-7 0,4-3 0,-1-5 0,12-7 0,0 0 0,0 0 0,-4-21 1,11 4-1,5-2 0,2-4 1,5-6-1,3-3 1,1 2 0,4-1 0,0 1 0,-1 0-1,-2 2 1,-5 2 0,-5 9-1,-3 3 0,-5 1-1,-6 13 1,-5-15 0,5 15-1,-20-1 1,8 6 0,1 2 0,-2 4-1,1 2 1,2 0 0,1 4 0,2 6 0,2 4-1,3-2 0,1 4 0,3-2 1,3 1-1,3 2 1,2-3-1,3-7 1,3-3 0,0-2 1,2-5-1,-1-3 1,0-3-1,-2-4 0,-5-4-8,-10 4-11,15-9-7,-17-3 1,2 12 0</inkml:trace>
  <inkml:trace contextRef="#ctx0" brushRef="#br0" timeOffset="1502">582 403 39,'7'-15'26,"-7"15"0,12-18-2,-12 18-16,0 0-5,-19-4-3,2 10-1,-5 2 1,-6 2 0,-2 0 0,-1 0 0,0-2 0,5-1 0,4-1 0,6-2 0,4 0 1,12-4-1,0 0 0,-6 12 1,6-12-1,11 22 0,-5-3 0,0 5 0,1 6 0,0 6 0,0 5-1,-2 6 0,2 2 0,0 3 1,1 1-1,-3 0 0,1 0 0,-3 1 0,1-3 1,1-3 0,-2 0 0,2-5 0,2-5 0,0-6 0,2-5 0,0-8 0,1-3 1,-10-16-1,19 16 0,-19-16 1,21 4-1,-9-5 0,2-2 0,1 2 0,5-2 0,3 2 0,1 0 0,2-1 0,1 0 0,0 2-1,0 0 1,-3-2 0,-2 5-10,-3 1-13,-8-8-3,3 3 0,-14 1 0</inkml:trace>
  <inkml:trace contextRef="#ctx0" brushRef="#br0" timeOffset="2334">1261 832 7,'0'0'25,"0"-15"-2,0 15-4,-1-12-3,1 12-5,0 0-2,0 0-2,0 0-1,0 0-6,0 0 0,0 0 1,0 0-1,0 0 0,21-9 1,-6 7-1,6 2 0,4-11 0,8 10 0,1-9 1,5 9-1,-1-10 0,2 10 0,-4-7 1,-1 7-1,-4 1 1,-3-3-2,-1 4 1,-2-3 0,-3 2 0,0-4 0,-3 5-1,-1-5 1,-3 4 0,-3-3 0,-12 3 0,13-1 0,-13 1-1,0 0 1,0 0-1,0 0 0,0 0-8,-13 0-8,13 0-6,-19 1-2,5-3 1</inkml:trace>
  <inkml:trace contextRef="#ctx0" brushRef="#br0" timeOffset="2774">1676 635 32,'0'0'25,"-3"-14"0,3 14-3,0 0-12,17-11-4,-2 14-1,4 1-5,3 5 0,1 3 0,-2 4 0,-2 0 0,-4 5-1,-4 4 1,-8 2-2,-6 1 1,-6-3 0,-3 0 0,-6-3 0,2 0 1,-2-4-2,2-6 2,2-5 0,0-1 0,14-6-1,-11 1-9,11-1-9,0 0-7,11-14 2,-3 2-1</inkml:trace>
  <inkml:trace contextRef="#ctx0" brushRef="#br0" timeOffset="3185">2181 541 28,'6'-20'25,"-6"20"-1,-15-10 0,0 7-14,0 8-4,-4 2-2,2 3-4,1 2 0,4 4 1,2 0-1,8 3 0,4-2 0,8 2 0,2 1 0,7 0 1,0-4-1,3 3 0,-1 4-1,-3-8 1,-1 6-1,-5 0 0,-3-2 1,-5-1-1,-4 2 0,-6-4 0,-3-2 0,-7 2 0,1-7 1,-5-3 0,-1 0 0,0-4 0,1-2 0,0-2-1,4 0-8,5-2-7,-3-3-9,14 7 1,-12-20-1</inkml:trace>
  <inkml:trace contextRef="#ctx0" brushRef="#br0" timeOffset="3655">2015 208 50,'0'-12'25,"11"4"1,5 2-8,6-2-14,9 2-4,5 0 0,3 1 0,-1 1 0,2 3 0,-6-1 0,-3 2 0,-8 2 0,-4 4 0,-7 5 0,-2 5 0,-5 5-1,-1 6 1,-1 6 0,1 6 0,3 4-1,-1 4 1,2 2 0,0 2 0,1-1 0,0-1 0,2-1-1,1-9 1,-1 4-1,2-1 0,-3-7 0,0 0 0,-2-4 0,1-3 0,-3-5 1,-5 5 0,-3-10 0,-5-4 0,-2-1 0,-7-2 0,-2-3 0,-4-1 0,-5-2 0,0-1 0,-3-1 0,0-2 0,3 2-8,4 1-13,0-11-5,10 3 1,1-11 0</inkml:trace>
  <inkml:trace contextRef="#ctx0" brushRef="#br0" timeOffset="4336">2664 565 36,'-12'17'24,"12"-17"2,0 0-6,-7 15-12,7-15-3,0 0-3,14 13-2,0-12 0,5-1 1,3-1-1,3-3 0,0-2 0,2-5 0,1-2 0,-4-3-1,0-7 1,-6-3 0,-4-5 0,0-2 0,-6 0 0,-3 1 0,-5 1 0,-5 3 0,-4 6 0,-3 4 0,-3 5-1,-3 5 1,-1 5 0,-1 3 0,0 6 0,2 3 0,-3 6 0,1 5 0,4 6 0,2 6 0,0 4 0,2 2 0,4 4 0,0-1 0,7 1 0,1-3 0,2-3 0,4-8 0,3 0 1,5-2-2,5-7 1,2-2-1,1-6 1,5-2 0,0-5-1,-1-4 2,0-1-1,-2-9 1,-5 4-8,-4-4-11,1 8-7,-16 2 2,11-15-2</inkml:trace>
  <inkml:trace contextRef="#ctx0" brushRef="#br0" timeOffset="4917">3025 796 38,'0'0'26,"-18"-25"1,15 9-7,3 16-13,3-21-3,-3 21-3,20-14-1,-4 8 0,2 2 0,3 2 0,-4 4 0,1 3 0,-2-2 0,-5 7 0,-1 6-1,-9 4 0,-7 2 0,-4 0 0,-4 1 0,-2 1-1,-4 2 2,-1-5-2,-4-3 2,8-5 0,1-2 0,4-2 0,12-9 0,-14 11 0,14-11 1,0 0-1,0 0 0,15 2 0,-1-2 0,4-1 1,6 0-1,1-1 0,2-2 0,0 2 0,1-1-8,-2-1-10,-9-4-8,1 1 2,-18 7-2</inkml:trace>
  <inkml:trace contextRef="#ctx0" brushRef="#br0" timeOffset="5468">2892 27 44,'0'0'25,"4"-17"1,-4 17-8,0 0-10,18-11-3,-5 10-5,2 3 0,2 1 0,4 4 0,1 2 0,2 4-1,3 3 1,1 5 0,2 5 0,1 6-1,2 3 1,0 7 0,-1 7-1,-2 1 1,-1 6 0,-3 1 0,-5 2 0,-5-1 0,-2-6-1,-4 6 0,-6 0 0,-4-1 0,-3-2 0,-8 0 0,-5-1 0,-6 0 0,-5 1 1,-3-9 0,-3-5-1,0-5 1,-1-3 0,4-9 0,3-6 0,2-6-12,4-9-14,11 1 2,-2-15-1,12 11-1</inkml:trace>
</inkml:ink>
</file>

<file path=ppt/ink/ink6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2.9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524 92 15,'0'-20'26,"-1"8"0,-1 0-3,2 12-6,-7-20-4,7 20-2,-13-9-6,13 9-4,-21-10-1,4 7 0,-1 0 1,1 2-1,0 2 0,1 1 0,0 0 0,1 5 1,1-3-1,14-4 0,-15 20 0,4-4 0,4-2 0,0 5 0,1-1 0,2 2 0,0 3 0,3-1 0,0-4 0,1 0 0,2 2 0,1-1 0,-1-1 0,3 2 0,-2 0 0,2 0 0,0 0 0,-1 0 0,0 1 0,0-1 0,1-2 0,0 4 0,-3 0-1,3 2 1,-3 0 0,0 4 0,0-2 0,-1 2 0,-1 0 0,1 1 0,-1-1 0,2-2 0,-2 0 0,1-2 0,5-2 0,-3 2 0,4-4 0,-6 1 1,5 6-1,-5 0-1,-1 1 2,0 1-2,-6 1 1,5-1 0,-5 1 0,5 2-1,-5-8 1,5-1 0,1 0 0,-3 0 0,3 2 0,-4 0 0,0-2 0,-2 2 0,2-1 0,-4-3 0,1 0 0,-4-3 0,2-1 0,-1-4 0,0 2 0,-1-7 0,1 2 0,-3 0 0,-1-2 0,-1-2 0,-3-1 0,-1 1 0,-1-5 0,-4 0 0,0-1 0,1-4 0,0-1 0,3-3 0,2-2 0,4-2 0,4-2-1,4 1 1,2-3 0,4 2 0,5 0 0,0 1 0,4 0 0,2 2 0,1 2 0,1 1 0,2 4 0,1 0 0,-1 4 0,0 3 0,-1 2 0,1 4 0,-2 2 0,0 2 0,0 2 0,-1 3 0,-1 2 0,0 1 0,-2 3 0,-1 0 0,-3 4 0,0 1 0,-4 2 0,0 0 0,-2 3 0,-2 1 0,-2 4 0,0 1-1,-1-1 0,-1 3 0,1 1 1,-1 1-1,0 3 0,2 0 0,-1 1 1,1 2 0,1 3 0,1 2 0,1 0 0,-2 3 0,3-3 0,0 0 0,2 2 0,0-2 0,0 0 0,3-1-1,-2 0 1,2 2 0,0 1 0,1 1-1,0 3 1,3-2 0,1 2 0,2-1 0,2-2 0,2-4 0,0-2-1,1-3 2,0-4-2,1-4 2,3-5 0,2-2-1,-1-6 1,2-2-1,-1-7 1,2-1-1,4-8 1,0-4-1,-2-6 0,0-4 0,0-3 0,-2-6 0,1-6-1,-3 2 0,-3-2 0,-2 1 1,-3 1-1,0 2 1,0 3-16,-14 12-9,14-12-2,-14 12 0,3-13 1</inkml:trace>
</inkml:ink>
</file>

<file path=ppt/ink/ink6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19.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68 401 15,'-7'-20'17,"7"20"-4,-8-13-3,8 13-1,0 0 1,0 0-1,0 0-1,0 0-3,-9 25-1,4-4 1,3 9-1,-4 3 2,1 7-2,-3 0 0,4 4 0,-3-5-1,6 2-1,-4-9-1,4-4-2,2-5-10,0-7-9,-1-16-6,0 0 0,0 0 0</inkml:trace>
  <inkml:trace contextRef="#ctx0" brushRef="#br0" timeOffset="301">33 178 3,'0'0'9,"-10"-14"-8,10 14-12</inkml:trace>
  <inkml:trace contextRef="#ctx0" brushRef="#br0" timeOffset="491">507 84 12,'-5'-21'19,"-2"3"-5,1 6-1,-4-4 0,10 16 1,-19-15-2,19 15 1,-21-4-3,11 11-5,-3 5-2,0 6-1,1 8-1,-1 4 0,-3 7 0,4 7 0,-1 5 0,2 5 0,2 0 0,2 2-1,1 0 0,3-2 0,3-2 0,0-4 0,2-4 0,0-6 0,2-7-1,-2-6 1,3-3-4,-7-9-12,2-13-9,0 0-1,-13 1 0,13-1 0</inkml:trace>
  <inkml:trace contextRef="#ctx0" brushRef="#br0" timeOffset="831">178 545 7,'0'0'21,"9"-26"1,5 13-2,6-2-11,4 0-1,6 1-12,0-2-10,6 11-6,-6-7-1,4 7-1</inkml:trace>
  <inkml:trace contextRef="#ctx0" brushRef="#br0" timeOffset="1062">661 428 2,'-13'-16'15,"8"0"0,10 2-4,1 2-8,5 0-1,3 3 0,3 3 0,0 4 0,0 8 0,-5 4 1,-3 6 3,-1 11 3,-9-1 2,-1 8-2,-3-4 0,1 6 0,-3-8-1,7-1 0,1-6-4,6-9-4,5-7 0,3-7 0,2-10 0,4-7 1,1-8-1,-2-3 0,-3-6 0,-2 0 0,-4 1 0,-1 3 0,-5 7 1,-2 4-1,-1 8 0,-2 13 0,0 0 0,0 0 0,6 26 0,-5 1 0,2 5 0,2 6 0,0 7 0,-2 5 0,2 3 0,0 3 0,-2-1 0,-2-4 0,-1 10 0,-3-1 0,-3-2 0,-1 1 0,-2-3 0,-2-3 0,0 1 0,-3-4 0,-2-13 0,-1-6 0,-2-9 0,-1-7 0,-3-9 1,-1-8-1,-2-12 0,2-4 0,0-10 0,2-7 0,2-5 0,4-9 0,5-3 0,6 6 0,7-1 0,5 2 0,8 4 0,4 1 0,8 1-1,5 10 1,1 2-2,-1-4-9,4 5-9,-3 6-7,-2 0 2,-4 3-1</inkml:trace>
  <inkml:trace contextRef="#ctx0" brushRef="#br0" timeOffset="1813">1115 468 28,'0'0'26,"-13"-8"0,13 8-2,0 0-12,15-14-1,1 12-4,4-4-7,6 1 0,1-3 0,6 1 0,3-2 0,1 1 0,-1-1 0,0-1 0,-3 1 0,-4 1 0,-2 1 0,-5 2 0,-4 1 0,-4 2 0,-2 0-1,-12 2-3,15 5-11,-15-5-8,0 0-3,-7 19 0,-5-11 0</inkml:trace>
  <inkml:trace contextRef="#ctx0" brushRef="#br0" timeOffset="2143">1091 642 10,'-12'6'26,"-2"-4"0,14-2 0,0 0-8,0 0-7,14-10 0,4 1-4,8 0-7,6-2 0,7-1 0,1-1 0,1-2 0,-3 2 0,1 1 0,-6 0 0,-6 3 0,-7 1 0,-7 1-1,-1 6-10,-12 1-6,0 0-7,0 0-2,0 0 0,-8-14 0</inkml:trace>
  <inkml:trace contextRef="#ctx0" brushRef="#br0" timeOffset="2484">1299 126 42,'-14'-18'26,"14"18"1,0 0-9,-16 14-5,15 3-2,-7 0-11,6 13 1,-7 1-1,6 13 0,-3-1 0,0 7 0,6 6 0,-5 4 0,2 1 0,-1-1 0,0-1-1,-2-4 2,0-4-2,2-7 2,-1-11-2,0-5 0,4 0-7,-1-14-12,2-14-6,0 0-1,14-5 1</inkml:trace>
  <inkml:trace contextRef="#ctx0" brushRef="#br0" timeOffset="2944">1642 332 24,'-12'-8'26,"12"8"1,0 0-5,-16-17-7,16 17-2,-2-12-4,2 12-8,5-14-1,-5 14 0,16-13 0,-4 5 0,2 1 0,2 1 0,-1 2 0,1 0 0,1 2 0,-2 4 0,1 2 0,-1 2 0,-2 5 0,-2 4 0,-4 3 0,-1 5 0,-6 4 0,-4 2 1,-7 0-1,-3 0 0,-3 2 0,-3-1 0,-2-3 0,0-3 0,0-4 0,3-4 0,4-3 0,2-3 0,13-10 0,-11-3-1,11 3 1,11-27 0,3 6 0,5-7 0,3-5 0,3-6 0,3-2 0,1 1 0,0 0 0,0 3 0,-2 1 1,-5 7-1,-3 5 0,-5 5 0,-4 6 0,-10 13 0,4-12 0,-4 12 1,-15 5-1,4 5 0,0 3 0,-1 4 0,-2 6 0,2 2 0,1 3-1,5 1 1,1 5 0,2-4 0,3-1-1,4-1 1,3-1 0,6-6 0,3-1-1,2-5 1,3-5 0,4-3 0,2-3 0,-1-4-1,2-1-13,-3-2-11,-7-5-3,-3 1 2,-9-5-1</inkml:trace>
</inkml:ink>
</file>

<file path=ppt/ink/ink6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0.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14 370 40,'0'0'26,"13"-21"1,-13 21-3,0 0-6,0 0-12,0 0-6,5 26-1,-8-4 1,-2 3-1,0 4 2,0-3-1,0 3 0,1 2-1,1-2 0,2-3 0,2-5 1,1-4-2,1-5-18,-3-12-5,10 10-1,-3-25 2</inkml:trace>
  <inkml:trace contextRef="#ctx0" brushRef="#br0" timeOffset="251">54 200 55,'-12'-2'18,"1"-1"-13,11 3-4,0 0-23,0 0-4</inkml:trace>
  <inkml:trace contextRef="#ctx0" brushRef="#br0" timeOffset="401">262 151 69,'-14'-21'29,"3"-3"-2,4-6-4,7 8-23,7 0-1,6 5 1,3 5-1,5 8 0,1 9 1,0 9-1,-1 8 1,-1 10 0,-6 11-1,-4 6 1,-4 6 0,-4 5 0,-2 2 0,-5-2 1,-3 4-2,-1-2 1,-1-1-1,-1-5 0,2-4 1,1-6-1,2-4 0,4-6 0,4-12 1,6-12 0,5-9 0,2-9 0,3-8 0,1-9 0,1-5 0,-2-8 1,-2-7-1,-4-2 1,-10-6 0,-5-1 0,-11 1 0,-8 3 0,-9 7-1,-9 9 1,-6 9-1,-5 10 0,0 10 0,3 7 0,5 5 0,8 3-1,7 0 0,12-1 1,16-11-1,-1 12 1,19-11-1,8-1 0,6-2 1,6-4-1,5-2 1,2-1 0,2-2 0,-1-2 0,-3 0 0,-4-1 0,-2 1 0,-3 0 1,-4 2 0,-3-1-4,-2 6-15,-4 4-6,-6-2-1,0 0-1</inkml:trace>
</inkml:ink>
</file>

<file path=ppt/ink/ink6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3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44 176 42,'0'0'29,"-17"-5"1,17 5-3,-15-11-12,5-1-5,10 12-3,-4-18-7,4 18-1,4-24 0,5 10 0,1 2 0,4-1 0,5 2 1,2 2-1,1 4 1,-1 3 0,-3 8 0,-1 4 0,-7 9 0,-3 6 0,-6 6 0,-4 6 1,-5 3-2,1 0 1,0-1 0,1-4-1,5-4 1,3-7 0,6-8-1,6-10 1,8-10 0,3-6 0,5-12 0,-1-4 0,1-9 1,-3-1-1,-1-4 0,-8 1 0,-6 3 1,-5 5-1,-5 6 0,-2 5 0,-2 5 1,2 15-2,0 0 1,0 0 0,0 0 0,-6 20-1,7 4 1,3 6-1,-2 7 1,-1 7-1,1 5 1,-1 2 0,-1 8 0,-1 0 0,-2-5 0,-1 6 0,0-1-1,2 0 0,-1-4 1,2-2-1,0-2 1,0-7-1,0 5 0,-2-9 1,-1-5 0,-2-3 0,-2-4 1,-4-5-1,1-6 1,-2-2-1,-1-6 1,1-5-1,-5-3 0,2-7 0,-1-5 1,0-4-2,-1-6 1,-1-6 0,-2-3 0,3-8-1,1-3 1,4-7 1,6 1-1,3-2 0,8-2 1,6 2-1,10 0 0,3 1 1,8 4-1,3 4 0,1 2 0,2 0 0,-3 8 0,-4 2 1,-4 4-1,-5 6 1,-3 8-9,-6-1-12,-1 6-4,-11 5-3,16-12 0</inkml:trace>
  <inkml:trace contextRef="#ctx0" brushRef="#br0" timeOffset="932">666 88 51,'0'0'28,"0"0"1,0 0-1,0 0-17,0 0-6,0 0-6,12-9 0,-12 9 1,17-3-1,-4 1 1,1-2 0,4 1-1,4-1 1,1-1 0,0 1 0,-1-2 1,-1 2-1,0 3 0,-4-2 1,-3 2-3,-1 5-11,-13-4-9,11 11-3,-11-11-2,-8 18 1</inkml:trace>
  <inkml:trace contextRef="#ctx0" brushRef="#br0" timeOffset="1232">709 278 63,'-16'16'29,"16"-16"-1,0 0-8,0 0-12,0 0-2,0 0-6,21 0-1,-1-8 1,-2 0 0,8-3 0,-2-1 0,9 5-12,-5-2-11,-1-2-3,-4 1-1,-3-1 0</inkml:trace>
  <inkml:trace contextRef="#ctx0" brushRef="#br0" timeOffset="1512">1119 62 48,'0'0'28,"-13"-10"1,13 10-1,0 0-14,-4-18-5,4 18-10,0 0 1,11-12-1,-11 12 1,15-8 0,-4 5-1,2-1 1,-1 3 0,2-1 0,0 2-1,2 3 1,-4 2 0,1 2 0,-2 5 0,-3 3 0,-2 3 1,-5 5-1,-4 5 0,-5 1 0,-2 2 0,-4 2 1,-4-1-1,-3-1 0,2-5 0,-2-2 1,2-6-1,3-3 0,3-7 0,13-8 0,-16 1 0,16-1 0,-4-18 0,8 3-1,4-5 1,5-1 0,2-4 0,6-1 0,3-1 0,3 0-1,3 2 1,3 1 0,-2 1 1,0 2-1,-4 2 0,-1 3 0,-6 3 0,-4 1 0,-16 12 0,16-17 1,-16 17-1,2-12 0,-2 12 0,-12-4 0,12 4 0,-16 2 0,3 1 0,0 2-1,-1 6 1,-1 1-1,0 5 0,-1 2 1,2 5-1,0 1 1,8 5 0,1-2-1,5 2 1,5-2 0,6-2 0,6-5 0,4-5 0,4-1 0,0-6 1,3-3 0,-2-1-7,-2-8-18,-4-7-2,-5-4-1,-6-7-1</inkml:trace>
</inkml:ink>
</file>

<file path=ppt/ink/ink6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6.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43 237 42,'-13'-4'27,"0"-6"0,5-2-2,8 12-17,-9-19-6,9 19-2,2-17-1,-2 17 1,12-16-1,-12 16 1,23-11-1,-7 7 1,7 6 0,2 3 0,4 6 0,1 6 0,4 4 0,0 7 0,-1 4 0,0 3 0,-5 1 0,-3 0 0,-4-2 0,-5-5 0,-5 0 0,-7-1 0,-5-4 1,-5-3-1,-4-2-1,-5-4-14,2-10-9,13-5-1,-21-7-1,18-7-1</inkml:trace>
  <inkml:trace contextRef="#ctx0" brushRef="#br0" timeOffset="351">317 201 57,'-8'-17'28,"8"17"-2,-14-12-5,14 12-22,-21 21 1,7 2-1,-3 9 1,-3 3-1,0 8 1,2 2 0,0-10 0,2 5 0,6-4-1,3-7 2,5-6-5,7-7-18,7-4-3,4-15 0,7 2-2</inkml:trace>
  <inkml:trace contextRef="#ctx0" brushRef="#br0" timeOffset="671">618 169 54,'-1'-19'27,"1"19"0,1-23-4,7 8-20,1 1-3,6-1-1,1-1 1,4 2 0,1-1-1,2 5 1,-2 3 0,-4 4 0,-5 7 0,-1 7 0,-5 7 0,-4 9 0,-4 5-1,-3 4 1,0 3 0,0 2 0,0-1 0,3-2-1,2-4 1,4-7 0,7-7 0,5-6 0,6-9 0,6-8 0,3-7 0,2-10 1,0-7-2,-1-9 2,-6-6-2,-2-1 1,-8-1 0,-7 1 0,-5 4 0,-5 4 0,-3 7 0,1 7 0,-3 8 0,6 13 0,0 0 0,0 0 0,0 0 0,-7 28-1,9-3 1,2 8 0,0 5 0,0 6 0,0 3 0,-1 3 0,0 3 0,1 0 0,-2 0-1,3 0 1,-2 2 0,2 0 0,-1 2-1,2 1 1,-1 2-1,0-2 1,-2 0 0,-1-5 0,1-4 0,-5-5 0,0-6 0,-2-8 1,-3-5-1,-4-9 0,-3-3 0,-2-5 0,-4-4 0,-2-3 1,-1-3-1,-4-4 0,0-3-1,1-3 1,-1-4 0,0-5 0,4-4 0,1-6 0,4-2 0,2-5 0,6-3 0,5-5 0,8 0 0,6-1 0,5-1 0,9 0 0,6 0 0,6 2 0,2 2 1,1 5-1,-2 5 1,-2 8 0,-6 3-16,-3 9-7,-4 6-3,-3 1 1,0 5-2</inkml:trace>
  <inkml:trace contextRef="#ctx0" brushRef="#br0" timeOffset="1693">1467 203 57,'0'0'28,"-12"-15"-2,12 15-8,0 0-12,-5-12-3,5 12-4,0 0 0,11-11 1,-11 11-1,16-3 1,-16 3-1,17 2 1,-17-2 0,17 12 0,-17-12 0,8 19 1,-8-6-1,-4-1 0,-1 0 1,5-12-1,-19 21 1,19-21-1,-20 9 0,20-9 0,-15-5-1,15 5 1,-8-21 0,9 8-1,3-3 1,1 2-1,2 2 1,-7 12 0,18-14 0,-18 14 0,16-2 0,-16 2 0,8 12 1,-8-12-1,-3 16 1,3-16-1,-12 16 1,12-16 0,-17 11-13,17-11-11,0 0-3,0 0 0,-1-12 0</inkml:trace>
</inkml:ink>
</file>

<file path=ppt/ink/ink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44.5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77 101 25,'-7'-21'22,"7"21"-2,-8-19 1,8 19-4,-8-15-4,8 15-4,0 0-1,-8-19-7,8 19-1,0 0 0,21-17-1,-3 11 1,3 3 0,6 3 0,4 2 0,5 5 0,1 5 0,0 5 0,0 7 0,-3 6 0,0 6 0,-1 2 0,-4 2 1,-6 1-1,1-5 0,0 4 1,-8 0-2,0-6 2,-6-3-1,0-5 1,-7 0-1,5-7 1,-9 0-2,1-19 1,-15 19 1,15-19-5,-24 4-10,9-9-9,15 5-3,-31-23-1,17 6 1</inkml:trace>
  <inkml:trace contextRef="#ctx0" brushRef="#br0" timeOffset="421">318 160 35,'-26'-12'26,"26"12"1,-26-2-2,10 6-13,16-4-3,-26 32-6,10-6-2,-4 7-2,1 9 2,-2 2-1,-2 5 0,-1-1 0,1 4 0,2-4 0,2-1 0,3-7 0,1-4-1,9-5 0,1-10-12,5-21-11,26 15-1,-7-25-1,15-5 0</inkml:trace>
  <inkml:trace contextRef="#ctx0" brushRef="#br0" timeOffset="941">883 186 49,'-23'-11'26,"23"11"1,0 0-10,-15-27-6,15 27-3,15-24-8,-15 24-1,27-28 1,-7 14 0,-1 4-1,1 1 1,-2 6 0,-1 3 0,-17 0 0,25 24 0,-19 0 0,-3 9 1,-4 1-1,-4 8 0,-3 8 1,0 0-1,-2 0 1,3-3-1,-2-11-6,20 6 2,-6-22 0,21 6 0,-7-29-1,22 3 1,-14-26 0,17 2 0,-10-16 5,-2-5-1,-4-3 0,-6 1-1,-4 2 2,-8 5-2,-2 8 1,-5 7 0,-1 6 0,-2 19 0,-2-17 0,2 17 0,0 0 0,0 0 0,2 29 0,-2-10 0,0 4 1,-2 5-1,-1 3 0,-2 5 1,2 4-2,-4 1 2,1 2-1,1 2 0,-1 4 0,1 1 1,0 0-2,3 3 1,-3-1 0,5 7 0,0-2 0,0 3 0,0 1 0,0 1 0,-3-3 0,0-2 0,0-2 0,-7-5 0,0-1 0,-3-8 0,-4-1 0,-4 0 1,0-2 0,-4-4-1,3-1 0,-3-5 1,1-1-1,1-3 1,2-5-1,4-7 0,-6-1 2,-13-20 1,14 7 2,-14-22-1,13 7 1,-11-19-2,13 5 1,-9-23-1,18 1-2,7-11-1,10-9-1,2-6-1,11-6 2,9-7 0,9 1 0,7 1 0,9 4 0,3 1 1,3 5-2,6 11 1,-3 4 0,-1 6 0,-3 4-1,-9 5 1,-4 5 0,-9 12-1,-7 9 0,-12 3-12,-16 21-13,18-14 0,-18 14 0,0 0-1</inkml:trace>
  <inkml:trace contextRef="#ctx0" brushRef="#br0" timeOffset="3595">1795 564 27,'-14'0'25,"14"0"-2,0 0-2,0 0-6,-18-7-1,18 7-2,0 0-2,0 0-5,0 0-5,14-8 1,-14 8-1,0 0 0,0 0 0,0 0 0,15-9 0,-15 9 0,0 0-6,0 0 3,0 0-2,15 16 2,-15-16-1,0 0 1,0 15-2,0-15 2,0 0 4,0 0-1,-2 16 0,2-16 0,0 0-1,0 0 1,-15-6 0,15 6 1,0 0-1,-9-15 0,9 15 1,0 0-1,3-19-1,-3 19 1,10-16 0,-10 16 0,14-10-1,-14 10 1,16-5 0,-16 5 1,15 3-1,-15-3 1,0 0-1,0 0 0,8 16 0,-8-16-1,0 0 1,0 0-1,-16 10 0,16-10 1,0 0-1,-15 4-13,15-4-12,0 0-1,0 0 2,-16-16-1</inkml:trace>
</inkml:ink>
</file>

<file path=ppt/ink/ink6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7:59:29.3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21 339 49,'0'0'27,"0"0"0,11-5-5,-11 5-14,0 0-7,3 14-2,-3-14 1,9 12-1,-9-12 1,14 11-1,-14-11 1,19 9 0,-9-8 0,7-2 0,-3-3 0,2-3 0,2-3 0,1-3 0,-1-3 0,2-3 0,-2-2 0,-3-3 0,-3-3 1,0 1-1,-6-2 0,-3-6 0,-2 7 0,-3 0 1,-5-1-1,0 8 2,-6 0-1,1 8 1,-2-2-2,-1 14 2,-2 0-2,0 0 0,1 14-1,-2-1 0,2 9 0,-4-1 0,4 9 0,-2 1 0,1-1 0,1 11 0,3-4 1,2 1-1,3 1 0,7 0 1,3 2-1,0-4 1,11-2 0,2-2 0,5-6 0,5-6 0,5-5 0,5-5 0,1-10 0,8-5 0,-1-5 0,-1-5 1,-2-1-1,-1-3 1,-6 1 0,-5 4-20,-5 0-4,-3 1-2,-4-7-1</inkml:trace>
</inkml:ink>
</file>

<file path=ppt/ink/ink6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48.9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79 529 17,'0'0'29,"-6"27"0,6-27 1,-15 5-11,15-5-7,0 0-1,20 11-3,-3-13-8,3-5 0,7-1 0,4-5 0,1-4 1,4-5-1,-4-2 0,-2-12 1,-4-2-1,-6 2 0,-6 1 0,-6 3 0,-6-1 0,-9 5 0,-6 6 0,-4 12 0,-9 6 0,-5 4 0,-3 2 0,-4 6 0,1 13 0,-4 5 0,4 7 0,3 3-1,8 3 1,7 1 0,8 5 0,9-2-1,7-9 1,11-3 0,8-3-1,5-8 2,7-4-1,1-6 0,5-6 1,-3-8-10,4 1-14,-2-4-3,0-7-2,3-3 1</inkml:trace>
  <inkml:trace contextRef="#ctx0" brushRef="#br0" timeOffset="531">921 233 48,'10'-23'29,"-7"8"1,-3 15-10,5-24-6,-10 8-5,5 16-2,-16-10-7,-1 10 0,-8 5 0,-4 9-1,-5 0 2,-1 15-2,-2 7 1,0 5-1,4 4 2,6-2-2,6-2 1,8-4 0,8 0 0,10-18 0,10-8 0,9-11 0,8-11 0,4-8 0,4-17 0,0-2 1,-3-1-1,-1-6 0,-7 4 0,-7 1 0,-5 7 0,-8 4 0,-9 29-1,7-20 1,-7 20 0,0 0 0,6 36 0,-4-4-1,1 13 2,0 10-2,5 12 1,-3 11 0,0 11 0,-3 8 0,-4 3 0,2 3 0,-5 2 0,2-7 0,-3 2 0,-6-9 0,1-8 1,-2-11-1,-2-10 1,-2-9-1,-1-13 0,-3-4 0,-3-19 1,1-10-1,-3-12 0,2-12 0,0-13 1,1-11 0,1-11-2,2-4 1,4-10 0,7-3 0,5-1-1,8-6 1,9 2-1,6 5 1,8 4 0,6 1 0,10 9-10,-2 0-15,5 5-1,1 5-2,2 4 0</inkml:trace>
  <inkml:trace contextRef="#ctx0" brushRef="#br0" timeOffset="1282">1464 181 44,'0'0'28,"-18"-19"2,18 19-3,-10-21-14,10 21-4,-3-27-6,3 27-2,6-28-1,12 13 0,3-1 0,2 1 0,3-1 0,1 4 0,-3 5 0,5 4 0,-3 5 0,-11 6 0,-6 8 0,-4 6-1,-6 6 2,-6 3-2,-4 3 2,-5 7-1,-9 2-1,-4-1 2,0 1-1,0-4 0,2-2-1,1-5 1,3-2 0,6-10 0,7-4 0,10-16 0,-3 19 0,3-19 0,21-6 1,3-2-1,8-4 0,5-4 1,5 1-1,5-2 0,-2-1 1,9 6-14,-16 2-12,-4 1-2,-3 3 0,-7-1-1</inkml:trace>
</inkml:ink>
</file>

<file path=ppt/ink/ink6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0.8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21 39,'0'0'29,"19"-17"0,-19 17 0,0 0-10,0 0-9,21-4-8,-21 4-2,0 0 0,8 20 0,-8-20 0,2 20 0,-2-20 0,-7 19 0,7-19 0,-16 11 0,16-11 0,-15 0 0,15 0 0,0 0 0,-12-19 0,12 19-8,0 0-10,0 0-8,0 0-2,17-7 1,-17 7-1</inkml:trace>
  <inkml:trace contextRef="#ctx0" brushRef="#br0" timeOffset="331">12 478 27,'-17'20'29,"17"-20"0,0 0-2,0 0-11,0 0-2,0 0-3,0 0-9,0 0-2,0 0 0,20-11 0,-20 11 0,0 0 0,0 0 0,0 0 0,0 0 0,0 0 1,0 0-1,0 0 0,0 0 0,0 0-2,-8-21-23,8 21-1,16-24-3,-6 5 1</inkml:trace>
</inkml:ink>
</file>

<file path=ppt/ink/ink6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3.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578 107 21,'0'0'27,"23"-7"0,-23 7 1,0 0-12,0 0-5,0 0-3,-23-7-8,4 11 0,-10-3-1,-5 3 1,-9-2 0,-6 1 0,-4-1 0,0-2 1,-4-4-1,4-1 0,8-2 0,4-5 0,9 2 1,6-6 0,9 3-1,17 13 1,-21-25 0,21 25 0,-5-17-1,5 17 0,0 0 0,0 0-1,0 0 1,-3 33-1,3-5 0,3 13 1,-2 7-1,6 14 1,-1 10 0,4 9 0,1 4 0,1 6 0,0 0 0,1 0 0,2 0 0,-2-3 1,-3-5-1,-1-6 0,2-4 0,1-8 0,-4-3 0,2-12 0,-4-7 1,4-10 0,-2-8-1,-3-7 1,-5-18 0,0 0-1,16 5 1,-16-5 0,9-21-1,-2 6 0,3-1 0,2-1 0,6 3 0,8 0 0,-5 2 0,11 5 0,2 1-1,3 4 1,-3 4 0,0 1-1,-2 2 1,-4 6-11,2 1-14,-10-11-4,-2 1 1,-18-2 0</inkml:trace>
  <inkml:trace contextRef="#ctx0" brushRef="#br0" timeOffset="861">1027 735 22,'-24'-5'25,"9"3"0,-2-3 0,17 5-10,-17-15-7,17 15-2,7-21-4,-7 21 0,32-22-1,-11 11 0,8 3 0,-1 3-1,1 5 0,-2 6-1,-3 7 1,-3 4-1,-3 9 1,-7 5-1,-6 3 1,-6 9-1,-4-7 1,-5 9-1,-4-4 1,-3-1 0,0-6-1,-1-5 1,3-4 0,15-25 0,-19 27 0,19-27 0,0 0 2,-10-17-2,17-2 1,1-5 0,5-5 0,5-4-1,2-3 1,8-4-2,3 1 1,2-3 0,3 1 0,1 1 0,-3 4 0,-3 2 0,-7 5-1,-3 4 1,-8 3 0,-5 7-1,-8 15 0,-8-18 0,8 18 1,-23-5-1,23 5 0,-31 11 1,12 1-1,-3 5 1,1 2 0,1 7 0,-1 1 0,2 6 0,3 1 1,4 2-1,6 0 1,6-5-1,5 2 1,8 3 0,3-3 0,6-4-1,4-3 0,5-4 1,0-1-1,1 2 0,-3-10 0,2-4-13,-1-4-13,-9-12-1,7 2 0,-15-16 1</inkml:trace>
</inkml:ink>
</file>

<file path=ppt/ink/ink6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0:54.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25 713 28,'0'0'25,"-11"-21"1,11 21-3,0 0-11,0 0-5,0 0-4,-15 12-3,17 9 0,-1 12 0,1 3-1,3 8 1,1 4 0,2 4 0,2 1 0,0-3 0,1 0 1,2-2-1,-2-3 0,0-4 0,-1-1 0,-2-8 0,-1-2 0,-3-5 0,0-4-1,-4-21 1,3 22 0,-3-22 0,0 0-10,0 0-11,0 0-4,5-29 0,3 10 0</inkml:trace>
  <inkml:trace contextRef="#ctx0" brushRef="#br0" timeOffset="410">120 986 31,'0'0'24,"-18"-11"2,18 11-1,0 0-12,0 0-9,-14-10-3,14 10 1,0 0-1,0 0 0,14 2 1,-14-2-1,26 3 0,-5-3-1,5 0 1,6-1-1,7-1 0,6-3 0,7 0 0,3-1-1,3-1 1,3-1 0,0-1 0,2 1 0,0-1 0,-8-1 0,-2 1-1,-1-1 1,-7-1 0,-6 5 0,-9-1 0,-5 2 0,-8-1 0,-17 6-1,21-7 0,-21 7-1,0 0-11,0 0-9,0 0-5,0-17 1,0 17 0</inkml:trace>
  <inkml:trace contextRef="#ctx0" brushRef="#br0" timeOffset="831">912 680 23,'0'0'25,"0"0"0,0 0-1,0 0-9,0 0-10,0 0-3,18 14-2,0-7 1,8-2-1,3 0 1,1 1-1,3-1 0,-1 0 0,0 0 0,-6 2 0,-5 0 0,-7 5-1,-14-12 0,13 31 1,-14-9-1,-7 1 1,-5 3-1,-3 2 1,-5 1 0,-2-2-1,-3 1 2,2-4-2,-2-3 2,8-2-7,4-2-14,-1-10-5,15-7 0,0 0 0</inkml:trace>
  <inkml:trace contextRef="#ctx0" brushRef="#br0" timeOffset="1422">1648 680 19,'-10'-15'25,"10"15"1,0 0-1,0 0-10,23-14-7,-5 7-4,4 0-3,9-1-1,3-1 1,3-3-1,2 3 0,-4 1 0,-6 3 0,-5-2-1,-4 5 0,-20 2 1,0 0-1,3 19 0,-19-3 0,-5 4 1,-2 3-1,-3 6 1,-1 0 0,3 0-1,3 1 2,5-3-1,6-4 0,5-6 1,4 1-1,1-18 1,0 0 0,24 12-1,-10-19 1,4-2-1,0-5 1,3 2-1,1 0 0,2 0 0,-1 3 0,3 7 0,-2 6-1,0 8 1,0 7 0,-1 7-1,-4 9 1,1 4-1,-2 6 1,-4 3 0,1 4-1,-3 3 1,1 2 0,-3-2 0,0 0 0,-4-2 0,1-1 0,-6 0 0,-2-8 0,-6-2 0,-4-10-1,-4-2 1,-4-8 0,-4-7 0,-2-4 0,-4-11-1,0-4 2,0-9-1,-1-5 0,5-8 1,4-3-1,3-9 1,7-8 0,6 3 0,8-4 0,7-1-1,7 3 1,6-1-1,6 3 1,3 2-1,4 8-1,-1-3 1,-2 3 0,-1 7-12,-3 6-13,-11-6-2,3 7 1,-8-10 0</inkml:trace>
  <inkml:trace contextRef="#ctx0" brushRef="#br0" timeOffset="2403">2477 200 23,'0'0'25,"-19"-7"1,19 7-1,0 0-9,0 0-10,29-10-3,-2 3-2,4 2 0,8-9-1,1 6 0,2-6 0,5 3 0,-5-2 0,-5-1 0,-3 2 0,-8 3-1,-4 4 1,-8 0 0,-14 5-1,18-2 1,-18 2-1,0 0 1,6 29-1,-4-6 1,3 4 0,-2 8-1,2 8 1,1 5 0,-3 7 0,4 4-1,-2 4 1,3 3-1,-3 4 1,4 1 0,1-1 0,1-2 0,5-6 0,-1-2 0,1-10 0,-1-5 0,-1-9 0,-4-8 0,-2-8 0,-8-20 0,10 23 0,-10-23 0,0 0 0,0 0 0,0 0 0,-20-5 0,20 5 0,-21-9-1,5 7 1,-2 1 0,-4 1 0,-2 1 0,-5 5 0,-2 0 0,-1 1 0,-2 4 0,4-3 0,1 3 0,3-1 0,5-3 1,5 0-1,16-7 0,-23 7 0,23-7-5,0 0-15,0 0-6,0 0 1,0 0-1</inkml:trace>
  <inkml:trace contextRef="#ctx0" brushRef="#br0" timeOffset="4116">3993 500 42,'0'0'24,"-11"-23"2,11 23-11,8-24-8,-8 24-3,29-22-4,-10 11 0,7 3 0,3 3 0,7 5 0,-1 3-1,4 6 1,0 5 0,-2 6 0,0 4 0,-5 6-1,-1 2 1,-4 1 0,-3 1-1,-6-1 1,-2-4 0,-4-3 0,-4-5 0,-5-4 0,-3-17 0,2 19 0,-2-19-6,0 0-10,-20-7-8,9-10 0,1 1 0</inkml:trace>
  <inkml:trace contextRef="#ctx0" brushRef="#br0" timeOffset="4436">4298 434 40,'0'0'24,"-18"14"1,7 2-9,0 9-10,-7 5-3,-1 7-3,-4 6 0,-3 4 0,-1-1-1,1-1 1,2-5 0,4-4 0,8-4-3,2-10-12,10-22-9,6 22-1,-6-22 1</inkml:trace>
  <inkml:trace contextRef="#ctx0" brushRef="#br0" timeOffset="4857">4722 341 34,'0'0'24,"-16"-3"-1,16 3-4,0 0-10,0 0-3,0 0-6,0 0 0,0 0 0,34-5 0,-10-2 0,10-2 0,2-1 0,4-4 0,0-8 1,-1 6-1,-5-3 0,-7 7 0,-7-3 0,-20 15 0,14-4 0,-14 4 0,-19 26-1,0-7 1,-6 10 0,0 1-1,-3 9 1,-1-3 0,3 0 0,4-1 0,6-4 0,3-4-1,6-2 1,6-10 0,1-15 0,17 10 1,1-17-1,6-3 0,2-5 0,2-3 0,-1 1 0,-1 0 0,0 7 0,-4 3 0,-1 10 0,-1 8 0,-1 6 0,2 12 0,0 5-1,1 13 1,-1 6 0,0 9 0,-1 5 0,-6 3 0,-1 2 0,-5 6 0,-5-3 0,-6-2 0,-2-4 0,-4-6 0,-4-2 0,-3-6 1,-4-5-1,-2-11 0,-1-6 0,-3-6-1,-1-8 1,-2-5 0,0-11 1,-2-6-1,1-6 0,0-9 0,1-8 0,0-7 0,4-8 0,2-8 0,7-4 0,1-4 0,11-5 0,5-1 0,9-3 0,9 1 0,9 1-1,7 4 2,2 1-2,7 7 2,-2 2-1,1 9 0,-4 5 0,-4 8-3,-5 7-12,-10 4-10,5 12 1,-11-5 0</inkml:trace>
  <inkml:trace contextRef="#ctx0" brushRef="#br0" timeOffset="5758">5639 407 46,'0'0'25,"10"-23"0,-10 23-10,0 0-11,16-8-4,-16 8 0,17 1 0,-17-1 0,20 9 0,-20-9-1,14 12 1,-14-12 0,2 17 0,-2-17 0,-16 16 0,0-9 0,1-2 0,-3-2-1,4-1 1,-1-4 0,15 2 1,-17-7-1,17 7-3,0 0-14,19-20-8,4 9 1,-6-9-1</inkml:trace>
  <inkml:trace contextRef="#ctx0" brushRef="#br0" timeOffset="7080">3700 81 31,'-5'-22'23,"5"0"-4,0 6-3,0 16-4,1-21-5,-1 21-2,0 0-4,-14 13-1,-1 9-1,-4 11 1,-4 10-1,-1 12 1,-2 8 0,-1 11 0,4 9 0,12 5 0,3 5 0,13-4 0,9 1 0,7-5-1,10-6 1,14-7 0,5-6 0,8-8-7,13-13-17,0-16 1,15-5-2,-2-22 1</inkml:trace>
</inkml:ink>
</file>

<file path=ppt/ink/ink6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1.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8 399 37,'0'0'24,"0"0"1,-15-24-8,15 24-10,4-19-1,-4 19-7,19-19 1,-1 9 0,4-2-1,4 3 1,3 9 0,0 0 0,1 12 0,-6 4 1,-5 8-1,-4 5-1,-9 7 2,-6 6-2,-10 2 1,-2-1 0,-7-1 0,-3-4-1,0-5 1,-3-5 0,4-6 0,1-10 0,6-6 0,14-6 0,-18-12 0,16-4 1,5-6-1,9-6 0,1-4 0,6-2 0,6-3 0,4-2 1,4-3-1,0 1 0,3 0-1,0 3 1,-2-2 0,-1 6 0,-9 3 0,-4 7-1,-9 5 1,-11 19 0,-1-18 0,1 18-1,-25 5 1,7 5 0,-1 8 0,2 5 0,-1 6 0,4 5 1,7 3-1,2 2 0,5 1 0,7 1 0,6-1 0,5-2 0,6-7 0,9-4-1,3-3 2,5-6-1,3-4-4,2-5-14,-14-11-7,4 2 2,-19-10-2</inkml:trace>
  <inkml:trace contextRef="#ctx0" brushRef="#br0" timeOffset="1382">386 92 29,'-28'-26'24,"28"26"0,-14-26-2,5 10-14,9 16-2,17-19-4,2 14-1,7 3-2,7 9 2,6 7-2,7 9 1,8 9 0,0 11 0,-3 11 0,-4 9-1,-4 7 1,-6 8 0,-9 5 0,-10 4-1,-10 9 2,-11-1-2,-10 0 1,-8-4 0,-7-3-1,-3-8 1,-2-13 0,-1-13-1,3-18-17,11-9-6,0-27 0,20 0-1</inkml:trace>
</inkml:ink>
</file>

<file path=ppt/ink/ink6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1:0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15 140 24,'0'0'24,"0"0"1,-10-26-1,10 26-10,0 0-8,-5-15-5,5 15-1,0 0 0,0 0 0,23-7 0,-4 7 0,6-6 0,9 3 0,3-9-1,9 7 1,3-7-1,8 5 1,-4-4 0,-1 3-1,-1-1 1,-6 2 0,-2 7 0,-9-5 0,-7 3 0,-7 0 0,-5 1 0,-15 1 0,14-2-1,-14 2 1,0 0 0,0 0 0,0 0-3,-22 9-10,22-9-10,-23 10 0,5-8 0,18-2-2</inkml:trace>
  <inkml:trace contextRef="#ctx0" brushRef="#br0" timeOffset="540">50 434 16,'-29'14'24,"29"-14"0,-16 7 1,16-7-12,0 0-6,0 0-2,0 0-5,16-4 0,0 3 0,1 1 0,4-2 0,3-2 0,7 3 0,3-3 0,5 1-1,0-1 1,4 1 0,1-1 0,1 1 0,2-1 0,-3 1 0,-1-1 0,-3 1 0,-2 0 0,-2 1 0,-6-2 0,-4 3 0,-4-3 0,-3 2 1,-19 2-2,21 0-10,-21 0-13,0 0 1,0 0-1,-16-1 0</inkml:trace>
</inkml:ink>
</file>

<file path=ppt/ink/ink6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16.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0 603 43,'0'0'20,"0"0"-1,0 0 0,0 0-1,0 0-7,0 0-2,0 0-5,0 0-3,0 0-1,0 0 0,13-15 0,-13 15 0,0 0 0,13-17 0,-8-2-1,-5 19 1,18-38 0,-12 16 0,4-1 0,0-11 0,0-2 0,-1-5 0,3-2 0,-4 0-1,2 0 1,3 0 0,-4 3 0,1 8 0,-3 1 0,-3 5 0,0 5 1,-1 4-1,-3 17 0,2-19 0,-2 19 0,0 0 0,0 0 0,0 0 0,0 0 0,0 0 0,0 0 0,0 0 0,0 0 0,0 0 0,14 19 0,-14-19 0,15 31 0,-5-12 0,-2 3-1,5 1 1,-2 6 0,0 0 0,4 0 0,1 2 0,0-2 0,2 0 0,2 1 0,-4-5 0,2 1 0,-2-3 1,0-3-2,-1-1 2,-2 0-1,-2-2 0,-1-1 0,-10-16 0,16 24 0,-16-24 0,10 19 0,-10-19 0,0 0 0,0 0-15,0 0-9,0 0-4,0 0 1,0 0-1</inkml:trace>
</inkml:ink>
</file>

<file path=ppt/ink/ink6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19.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64 21,'0'0'27,"0"0"0,4-17-4,-4 17-6,0 0-3,0 0-6,0 0-8,-2-17 0,2 17 0,0 0 1,0 0-1,-8-16 0,8 16-1,0 0 1,-21-10 1,21 10-1,-24-3-1,9 4 1,0 1 0,-1 0 0,-2 3 0,-1 2 0,1 0 0,0 3 0,0 2 0,-1 0 0,1 5 0,-3 0 0,5 2 0,-2 2 0,0-1 0,3 3 0,1-1 0,1-1 0,5 1 0,4 0 0,1-1 0,3 1 0,3 2 0,1-2 0,2 3 0,1-1 0,1-2 0,-2-2 0,2-2 0,-8-18 0,23 25 0,-23-25 0,28 14 0,-11-9 0,5-1 0,-3-3 0,4-1 0,-1 0 0,3 0 0,-3-1 0,4-3 0,-3-1 0,3-2 0,-3 0 0,0 2 0,-1-2 0,-2-1 0,-2 1 0,-2 5-10,-16 2-10,18-8-7,-18 8 0,0 0 0</inkml:trace>
  <inkml:trace contextRef="#ctx0" brushRef="#br0" timeOffset="871">49 340 45,'0'0'27,"0"0"-5,-9-15-4,9 15-3,0 0-8,0 0-7,0 0 1,18-10-1,-18 10 0,29-7-1,-8-2 1,3 2 0,5-3 1,4 1-2,-1-1 1,1 3 0,-1-1 0,-3-3 1,-1 5-1,-2-1-1,-7 5 1,-2-3-14,-3 1-8,-14 4-6,20-1 1,-20 1 0</inkml:trace>
</inkml:ink>
</file>

<file path=ppt/ink/ink6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26.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239-12 27,'-20'-12'26,"20"12"-4,0 0-3,0 0-4,-9 26-3,1-1-5,3 10-4,-8 7 0,5 9-1,-2 9-1,-1 9-1,-2 15 0,-1-5 0,-4 6 0,2 3 1,0 0-2,-1-2 2,3-3-1,-1-6 0,4-1 0,1-6 0,4-10 0,3-7 0,3-11 1,-2-7-2,4-5 0,-2-11-17,0-19-9,14 0-1,-11-26 0</inkml:trace>
  <inkml:trace contextRef="#ctx0" brushRef="#br0" timeOffset="550">844 243 21,'27'-24'27,"-27"24"0,23-28-1,-23 28-11,9-18-3,-9 18-7,0 0-4,0 0 0,-24 0 0,5 5 0,-10 2 0,-3 2 0,-6 2-1,0-3 1,2 3-1,2-4 0,5 0 0,7-2 0,4-1 0,18-4 0,0 0-1,-16 5 1,16-5 0,0 0-1,3 19 1,0-3 0,1 7 0,0 5 0,0 11 0,0 5 0,1 3 0,-1 8 0,-3 1 0,2-1 0,-1 3 0,-2-5 0,2-4 0,-2-3 0,-2-6 0,2-6 0,2-8 0,-2-5 0,0-21-2,-2 18-16,2-18-6,0 0-5,3-25 2</inkml:trace>
  <inkml:trace contextRef="#ctx0" brushRef="#br0" timeOffset="1041">545 690 36,'0'0'28,"-8"-17"0,8 17-4,15-18-10,2 14-4,6-6-9,6 1-2,3-3 2,5 3-2,-3-2 1,-1 1-4,2 3-13,-6 0-6,-6 2-5,-4-1 0,-19 6 0</inkml:trace>
  <inkml:trace contextRef="#ctx0" brushRef="#br0" timeOffset="1321">908 259 41,'0'0'28,"0"0"0,0 0-8,0 0-7,8 32-5,5-4-7,2 9 0,2 3-1,1 6 0,2 0 0,-1 3 0,-3 0 0,-1-1 0,1-6 0,-3-5 0,-2-7 0,0-4 0,-3-8 0,-8-18 0,15 5 0,-15-5 0,9-33 0,-4 5 0,3-9 0,-4-13 0,2-4 0,-1-4 0,-2-2 0,4 2 0,-7 7 0,3 2 0,-2 10 0,1 7 0,-4 9-2,2 23-18,7-15-7,-7 15-2,0 0 1</inkml:trace>
</inkml:ink>
</file>

<file path=ppt/ink/ink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49.83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24 248 55,'0'0'25,"0"0"1,-20-11-8,20 11-8,0 0-10,0 0 1,-5-21-1,5 21 0,5-16 1,-5 16-1,10-19 1,-10 19-1,24-23 0,-8 9 0,4 1 0,4 1 0,2-2 0,3 1 0,0 3 0,1 1 0,-1 6 0,-5 3 0,1 5-1,-8 4 1,-1 8 0,-6 6-1,-5 4 1,-5 5 0,-8 1-1,-5 6 1,-5 2 0,-3 1 0,-3 0 1,-3-1-2,-1-2 2,1-4-1,1-1 0,5-8 0,3-7 0,4-4 0,14-15 0,-19 10 1,19-10-1,0 0 0,-10-16 0,10 16 0,8-33 1,2 6 0,3-5-2,6-1 1,3-8 0,7-3 0,4-2 0,2 0 0,2 0-1,0 4 0,-6 5 2,-1 2-1,-5 5 0,-4 3 0,-9 6 0,-2 3 0,-10 18 0,8-24-1,-8 24 1,0 0 0,0 0 0,2-16-1,-2 16 1,0 0-1,0 0 1,-8 23-1,8-23 1,-13 30 0,3-11 0,-1 31 0,-12-27-5,19 17 1,-17-13 0,16 15 0,-11-12 0,17 14 0,-12-12 1,21-13-1,-6 11 5,5-1 0,3-5-1,5-2 1,2-7-1,5-4 1,5-6-2,2-3 1,2-2 0,0-5 1,1-1 0,-5-1-2,-4 0-21,-5-7-2,-4 2-1,-8-9 0</inkml:trace>
</inkml:ink>
</file>

<file path=ppt/ink/ink6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46.1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34 180 54,'-13'-24'27,"13"24"-2,-9-22-5,1 3-4,8 19-8,-4-26-8,6 10 0,-2 16 1,10-27-1,3 11 0,-13 16-1,29-20 1,-10 13 0,-3 3 0,2 6 0,0 7 0,-2 3-1,-6 7 1,-1 5-1,-4 8 0,-2 5 1,-1 2-1,-5 2 0,-1-1 1,1-2 0,3-4 0,3-3 0,4-10 0,-7-21 1,27 15-1,-4-20 1,0-8-1,2-10 0,1-10 0,1-4 0,-3-6 1,-3-1-2,-1 1 2,-6 2-2,-3 7 2,-4 4-2,-2 8 1,-4 5 0,-1 17 0,0 0-1,0 0 1,0 0-1,-5 21 1,2 1 0,3 12-1,0 6 1,-1 8 0,2 5 0,-1 6 0,0 1 0,3 4 0,-1 0 0,0 3 0,1 0 0,0 0 0,0-3 0,1 1 1,0-5-2,1-1 2,-2-4-1,-1-7 0,-2-7 0,-2-1-1,-1-9 2,-3-5-1,-5-7 0,-4-2 0,-4-10-1,-6-7 2,-4-5-1,0-9 0,-4-5 0,1-9 0,1-6 0,2-6 1,6-3-1,6-3 0,7-11 1,5 2-1,10 2 0,8 1 0,10 0 0,6 1 0,8-1 0,5 4 0,7 7 0,-4 1 0,-1 2 1,7 9-13,-9 0-13,-3 1-1,-2 2-3,-8-5 0</inkml:trace>
</inkml:ink>
</file>

<file path=ppt/ink/ink6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2:47.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219 34 35,'0'0'28,"12"-21"1,-11 6-4,-1 15-7,0 0-7,0 0-9,0 0-2,0 0-1,0 0 1,-22-4-1,10 22 0,-4 4 0,-2 6 1,-3 7-1,-1 5 1,-4 5 0,5 8 0,-2 4 0,4 2 0,1-1 0,9 2 0,4 2 1,6-2-1,9-5 0,0-2 1,9-10-1,4-8 0,6-2 1,1-12 0,0-7-1,-3-4-1,-4-11-18,-1-5-6,3-4-3,-4-9 1,0-2-1</inkml:trace>
  <inkml:trace contextRef="#ctx0" brushRef="#br0" timeOffset="490">491 292 45,'0'0'28,"0"0"1,-19-14-7,19 14-6,-20-9-6,20 9-10,-29 0 0,6 6-1,4-1 1,-2 4 0,-2 1 0,2 2 0,5 2 0,0 2 0,3 1 0,8-1 0,2 0 0,3-1 0,0-15 1,8 25-1,-8-25 0,21 18 0,-1-11 0,-4-2 0,3-2 0,-1 1 0,3 1 0,1 2 0,-1 0 0,-4 5 0,-17-12 0,26 26 0,-17-8 0,3-1 0,-9 2 0,-2 4-1,-2-2 1,-6 0 0,-2-2-1,-6 0 1,-3-5 0,-3 0 0,-3-7-1,-2-2 1,-3-3 0,5-2 0,1-5 0,5-2 0,-1 0 0,19 7-10,-19-14-14,19 14-2,-2-26-2,7 7 0</inkml:trace>
  <inkml:trace contextRef="#ctx0" brushRef="#br0" timeOffset="1211">460 26 51,'-14'-14'30,"14"14"-1,0 0-5,14-2-10,2 2-12,2 0-2,2 5 0,1 7 0,0 4 0,1 5 1,1 3-2,-5 4 1,1 5 0,0 6 0,-3 1-1,1 0 1,-4 0-1,-4 5 1,-1 2-1,-1 1 0,-9 1 1,-3 3-1,-6-3 1,5-2 0,-9-2-1,4-7 1,-4-3 0,-1-5 0,0-8-1,3 1-18,2-7-6,-7-9-2,18-7 0</inkml:trace>
</inkml:ink>
</file>

<file path=ppt/ink/ink6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4:22.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442 60 36,'0'0'26,"0"0"3,0 0-8,0 0-6,0 0-6,0 0-6,0 0-1,0 0 0,0 0 0,-21-3 0,6 3-1,-2 0-1,-6 0 0,-4 1 0,-4 1 0,-3 0 0,-2-2 0,-2 0 0,2-2 0,1-3 0,4-2-1,4-2 1,4 1-1,5-4 1,18 12-1,-17-19 1,17 19-1,0 0 1,0 0 0,0 0 1,0 0-1,-12 26 0,12 6 1,0 10-1,2 6 1,3 10-1,0 7 1,3 6-1,0 8 0,0-4 0,1 3 0,0-4 0,2-4 0,-3-5 0,2-8 0,-2-11 0,0-8-1,-2-12 1,1-7-1,-7-19 1,0 0 0,14 13-1,-14-13 0,0 0 1,21-22 0,-21 22-1,29-26 1,-8 11 0,3-1 0,4 1 0,4 1 0,0 1 0,1 2 0,-1 3 0,0 2 0,-1 5 0,-5 1 0,-5-4-7,-4 4-18,3 4-4,-6-9 1,4-1 0</inkml:trace>
  <inkml:trace contextRef="#ctx0" brushRef="#br0" timeOffset="761">799 366 20,'0'0'27,"-13"-19"1,13 19 0,-10-19-10,10 19-6,0 0-4,7-15-8,-7 15 0,19-7 0,-4 5 0,3 0 0,1 6 0,2 1 1,1 7-1,-4 3 1,-3 8 0,-4 4 0,-8 6 0,-4 5 0,-7 1 0,-2 1-1,-6-1 1,0-1-1,-2-4 0,2-5 0,1-3 0,4-9 0,11-17 0,-18 19-1,18-19 1,0 0-1,-5-26 0,15 4 1,1-4-1,4-6 0,4-4 1,5 0 0,1-6 0,2 1 0,2 2 0,-3 1 0,0 4 0,-5 4 1,-5 5 0,-5 6-1,-11 19 1,10-21 0,-10 21-1,0 0 1,-28 10 0,28-10-1,-29 33 0,12-11 0,0 8-1,1 0 1,2 7 0,4-1 0,5 1 0,2 1 0,3-2 0,6 0 0,6-3 0,1-2 0,4-5 0,4-6 0,2-3-1,0-6 1,4-1-3,-4-10-18,-1-7-8,9-3-1,-9-11 1</inkml:trace>
</inkml:ink>
</file>

<file path=ppt/ink/ink6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4:24.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44 366 15,'-12'-29'28,"12"29"0,-8-16-1,8 16-8,0 0-4,0 0-3,-14-3-10,10 20 0,3 7-1,-1 7 0,1 5-1,-1 9 1,2 3-1,2 0 0,-1 4 0,4-1-1,2-1 1,-1-4 0,4-4 0,-2-6 0,0-9 0,0-3-1,-8-24 0,14 24 0,-14-24-4,0 0-12,20-1-8,-20 1-4,11-26 0,-9 5 1</inkml:trace>
  <inkml:trace contextRef="#ctx0" brushRef="#br0" timeOffset="370">65 588 34,'-20'-16'29,"20"16"2,0 0-6,-14-8-8,14 8-6,0 0-8,0 0-4,16 0 0,-16 0-1,32-4 1,-6 1-1,5 1 2,3-3 0,9 1 0,2-1 0,4 0 0,3 2 0,-3-3 0,-1 1 0,2 2 0,0-2 0,-3 0 0,-5-2 0,2 2 0,-2-1 0,-4 1 0,-1 2 0,-4-2 0,-4 1 0,-5 2 0,-5-1 0,-19 3 1,21-3 0,-21 3 1,0 0-1,0 0 0,0 0-3,0 0-15,0 0-7,-21-9-6,21 9 2,-17-7-2</inkml:trace>
  <inkml:trace contextRef="#ctx0" brushRef="#br0" timeOffset="801">714 338 50,'0'0'29,"-14"-10"0,14 10-10,0 0-4,0 0-6,0 0-11,22 4 2,-5-4-1,8 12 0,3-12 0,1 6 2,2 5-2,-4-1 2,-4 6-1,-9-1 1,1 6 0,-12-2-1,-5 10 1,-7-5 0,-7 0 0,-9 0-1,3 2 1,-2-1-1,-1-2 0,1-1 0,3-3 1,7 5-11,-1-10-12,15-14-7,-6 19-1,6-19 1</inkml:trace>
  <inkml:trace contextRef="#ctx0" brushRef="#br0" timeOffset="1472">1313 380 35,'-15'-4'29,"15"4"1,0 0-8,0 0-6,-16-8-3,16 8-6,23-2-9,-7-7 1,8 6-1,3 1 0,6-10 1,4 0 1,2 0-1,-4 9 1,-3-9-1,-4 10 1,-9-7 1,-4 9 0,-15 0 0,0 31 0,-12-10 0,-5 3 0,-6 3 0,-1 1 0,0 5-1,-1-6 0,8-6 0,2-6-1,15-15 0,-10 21 1,10-21-1,0 0 0,25-2 0,-11-3 1,4-4 0,0 2 0,-1-1 0,1 3 0,0 1 0,-2 4 0,2 7 0,-2 3 0,0 8 0,0 6 1,1 7-1,-3 6 0,-1 5 1,-2 6-1,-3 5 1,-1 4-1,-4 0 0,-1 1 1,-2-3-1,-2-2 0,-3-3 1,0-5-1,-4-7 1,-3-4-1,-2-8 1,-6-6-1,3-8 0,-4-3 0,1-9 0,1-7-1,1-5 1,-1-5-1,4-7 1,2-5-1,4-4 0,2-7 0,6-1 1,4-4-1,6-1 1,4-2 0,8-2 0,5 0-1,3 4 1,2 3 0,0 3 0,-2 6 0,-5 6 0,-3 6-1,-2 10-13,-19 12-8,18-15-6,-18 15 0,0 0-1</inkml:trace>
  <inkml:trace contextRef="#ctx0" brushRef="#br0" timeOffset="2353">1826 46 46,'0'0'28,"-1"-15"0,1 15-9,17-12-8,3 10-4,2-3-7,3 3 1,7-1-1,-1 1 0,-3 0 0,-1 1 0,1 1 1,-6 0-1,-2 0 1,-20 0 0,20 5 1,-20-5-1,0 0 0,0 0 0,-8 17 0,8-17 0,0 0-1,-17 15 0,17-15 0,0 0 0,0 0 0,0 0 0,-15 9-1,15-9 1,0 0 0,0 0-1,0 0 1,0 0-1,0 0 1,0 0 0,0 0 0,0 0 0,0 0 0,0 0 0,0 0 0,0 0 0,0 0 0,0 0 0,0 0 0,0 0 0,0 0 0,0 0 0,0 0 1,0 0-1,0 0 0,0 0 0,0 0 1,0 0-1,0 0 0,0 0 0,0 0 0,0 0 0,0 0 0,0 0 0,0 0 0,0 0 0,0 0 0,0 0 0,0 0 0,0 0 0,0 0 0,0 0 0,0 0-1,0 0 0,0 0 1,21 9-1,-21-9 1,24-2-1,-8 0 1,4 0 0,1-1 0,0 0 0,0-1 0,-2 1 0,-4 1 0,-15 2 0,22-3 1,-22 3-1,0 0 1,0 0 0,0 0-1,0 0 1,8 15-1,-8-15 1,2 31-1,1-7 0,1 7 0,-1 5 0,2 7 0,-1 5 0,1 5 1,0 2-1,-2 2 0,4-2 0,-2 0 1,0-2-1,-1-5 0,3-6 0,-1-4 0,-2-6 0,2-6 0,-3-5 0,0-4 0,-3-17 0,-4 17 0,4-17 0,-23 10 0,4-3 0,-6-5 0,-4 3 0,-3-2 0,-4 4 1,3-2-1,-1-1 0,8 1-16,5-3-13,3-9 0,18 7 0,-2-38-1</inkml:trace>
</inkml:ink>
</file>

<file path=ppt/ink/ink6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4:27.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243 838 29,'0'-22'28,"-8"1"2,2 2-5,6 19-9,-28-4-4,12 23-4,-8 12-7,-2 11 0,-3 15-1,3 8 0,-1 13 1,4 6-2,5 4 2,7 2-1,9-1 0,7 1 0,11-5 0,7-3 0,9-8 0,9-5 1,4-7-2,5-8 1,5-9-4,-5-13-18,1-14-7,6-10 0,-7-20 0</inkml:trace>
  <inkml:trace contextRef="#ctx0" brushRef="#br0" timeOffset="410">451 1205 43,'0'0'28,"-8"-27"1,8 27-8,10-18-6,-10 18-6,21-13-8,-5 11-1,7 2 0,-1 0 1,9 5-1,0 2 1,4 5-1,2 3 1,1 6-1,-3 10 1,-1 5 0,-7 4-1,-1 1 1,-8 2-1,-2-1 1,0-3-1,-4-1 0,-1-8 0,-5-6 0,1-7 0,-4-1 0,-3-16 1,0 0-2,8 15-13,-8-15-6,-13-17-6,13 17-2,-18-31-1</inkml:trace>
  <inkml:trace contextRef="#ctx0" brushRef="#br0" timeOffset="741">745 1255 46,'-6'-17'28,"6"17"0,0 0-6,-18-4-7,18 4-4,-21 37-11,3-8-1,-3 7 0,-6 6 0,-2 4 1,0 2 0,0 2 0,1-1 0,6-12 0,4-5-2,10-5-17,6-4-8,2-23-2,0 0 1</inkml:trace>
  <inkml:trace contextRef="#ctx0" brushRef="#br0" timeOffset="1282">1226 1190 30,'0'0'29,"9"-23"0,-9 23-7,4-19-4,-4 19-4,2-17-4,-2 17-11,0 0 1,0 0-1,0 0-1,0 0 1,0 0 0,-16-5-1,16 5 2,0 0 0,-15 24-1,10-9 1,1 8 0,-3 3 1,1 5-1,1 3 0,-2 4 0,4-2 1,5 2-1,1-3 1,7-4-1,3-7 1,4-7 0,6-5 0,3-5 0,3-7-1,-2-7 1,1-7-1,-6-3 1,1-3-1,-4-8 0,-6-3 0,-1 2 0,-6 1-1,-3 0 1,-3 4 0,0 4-1,-1 2 1,1 18-1,-7-17 0,7 17 1,0 0-1,0 0 0,-3 17 1,3-17-1,5 33 1,0-9 0,4 2 0,1 2 0,5-4 1,1-3-1,3-4 1,4 2-1,-1-14 1,3-3 0,-1-8-1,2-6 0,-2-3 1,-2-8-1,-2-6 0,-4-5 0,-5-6-1,-6-3 1,-5-2-1,-8-1 1,-5 2-1,-8 1 0,-2 5 1,-4 6-1,-2 6 1,-3 5-1,-1 7 0,4 6 1,3 1 0,5 7 0,5 0 2,16 0-1,0 15-15,20-1-13,1-10-2,13 6 1,3-7 1</inkml:trace>
  <inkml:trace contextRef="#ctx0" brushRef="#br0" timeOffset="2203">2045 1178 36,'0'0'29,"15"13"1,-15-13-4,0 0-9,14 11-8,-14-11-6,0 0-4,11 22 0,-11-22-1,-3 19 1,3-19 0,-14 14 0,14-14 0,-16 8 1,16-8 0,-15 2 1,15-2 0,0 0 1,-3-17-1,3 17-15,11-22-13,4 11-2,-1-4 1,10 1-1</inkml:trace>
  <inkml:trace contextRef="#ctx0" brushRef="#br0" timeOffset="2613">2416 1069 29,'0'0'28,"-16"-10"1,16 10-3,0 0-8,-5-16-3,5 16-8,0 0-6,23-22-1,-7 15 1,5-2 0,7 1-2,1 1 1,5 3 0,-4 6 0,1 5-1,-2 5 1,-6 9-1,-7 6 0,-8 4 0,-10 5 1,-6 4-1,-5 1 0,-4-1 1,-1-4 0,0-5 0,2-7 0,3-5 1,13-19 0,-13 23 0,13-23 0,0 0 0,15-23-1,-3 6 1,6-4 0,5-4-1,3-6 0,4-4 0,3-3-1,1 0 1,1-1 0,-1-3 0,-3 4 0,-4 2 0,-6 5-1,-3 3 0,-7 10 0,-6 2 0,-5 16-1,0 0 1,0 0-1,-21-7 0,21 7 1,-26 28 0,10-8 1,-2 8 0,0 3 0,1 5 0,2 0 0,6 4 0,2-4 1,9 0-1,7-1 1,9-8 1,10 1-1,5-4 1,1-5 0,5-5-1,1 0-12,-2-13-13,-9-9-4,0 4-1,-11-16 0</inkml:trace>
  <inkml:trace contextRef="#ctx0" brushRef="#br0" timeOffset="3304">2851 443 55,'-10'-19'30,"2"4"-1,8 15 0,24-7-19,4 15-10,10 13 1,8 14-2,4 11 1,5 18-1,1 10 1,2 11-1,-4 6 1,-11 4 0,-7-4-1,-11 4 1,-7-5 0,-10-6 0,-11-6 0,-8-8 0,-7-6 1,-3-5-19,-5-8-9,-9-21-3,6-8 2,-4-24-1</inkml:trace>
  <inkml:trace contextRef="#ctx0" brushRef="#br0" timeOffset="3885">3946 948 27,'-21'4'29,"21"-4"0,-17 1-4,17-1-8,0 0-3,0 0-5,0 0-9,0 0-1,0 0 1,15 0-1,-15 0 0,32-1 1,-8-3 0,5 1 0,4-2 0,2 1 1,4-1-1,1 2 0,-1-1 0,-5 1 0,-5-1 0,-5 1 0,-4 3 1,-20 0 0,18-5-2,-18 5-14,0 0-5,0 0-8,-23 17-1,2-12 1</inkml:trace>
  <inkml:trace contextRef="#ctx0" brushRef="#br0" timeOffset="4226">3939 1162 43,'-14'7'29,"14"-7"0,-20 12-1,20-12-13,0 0-9,0 0-6,29-3-1,0-1 1,7-1-1,6-2 1,1 2 0,4 0 0,-2 0 0,-4 1 0,-7-1-12,-5 3-12,-7 4-5,-22-2 1,26-7 0</inkml:trace>
  <inkml:trace contextRef="#ctx0" brushRef="#br0" timeOffset="5207">5446 631 31,'0'0'24,"8"-21"-3,-8 21-1,4-17-4,-4 17-2,0 0-2,10-17-4,-10 17-7,0 0 1,-3-17-1,3 17 0,0 0 0,0 0-1,0 0 1,0 0-1,0 0-1,-10-16 0,10 16 1,0 0-1,0 0 0,-13 16 0,13-16 1,-14 31-1,4-9 1,-1 9 1,1 7-1,0 7 0,1 1 0,2 4 1,2-1-1,5-3 1,5-3-1,7-6 1,2-10-1,7-4 1,2-10-1,4-8 0,7-5 0,0-5 1,0-8-1,1-6 0,-1-6 0,-1-4 0,-4-5 0,-4-3 0,-7 0 0,-2-1 0,-8 0 0,-3 3 0,-1 2 0,-4 6 0,-2 4 0,-1 5 0,3 18 0,-5-26-1,5 26 1,0 0 0,0 0-1,0 0 1,0 0-1,-5 29 1,2-7-1,4 4 1,-1 7 0,2 1 0,4 1 0,1 1 1,4-1-1,4-3 0,3-2 0,-1-3 0,4-6 1,2-4-1,-1-6 0,3-5 0,-1-6 0,-1-5 1,2-7-1,0-3 0,-3-6 0,-2-7 0,-4-4 0,-2-5 0,-4-2 0,-7-6-1,-3-2 1,-6 1 0,-4-2 0,-5 1 0,-2 2 0,-6 2-1,1 5 1,-3 4 0,-2 3 0,1 3-1,2 4 1,1 3 1,4 4-1,3 3 1,1 4-1,15 10 0,-18-14 0,18 14 1,0 0 0,0 0-2,0 0 1,0 0-2,0 0-17,18 26-9,-18-26-1,16 24 0,-16-24-1</inkml:trace>
  <inkml:trace contextRef="#ctx0" brushRef="#br0" timeOffset="7240">4893 629 41,'0'0'25,"-14"-22"-1,6 6-5,8 16-3,-10-20-2,10 20-5,0 0-9,5-19 0,-5 19-1,18-11 1,-4 8 0,6 1 0,5 4 0,4 5 0,2 3 0,1 11 1,1 5-1,-3 8 1,-4 8-1,-5 6 1,-5 0-1,-3 4 1,-1-4-1,-6-5 0,0-7 0,-2-3 0,-1-10 0,0-8 1,-3-15-1,0 16-1,0-16-6,0 0-9,0 0-2,-19-19-3,19 19-3,-21-33 0,8 12 0</inkml:trace>
  <inkml:trace contextRef="#ctx0" brushRef="#br0" timeOffset="7571">5058 721 28,'-8'-33'23,"0"5"-1,5 4-1,3 24-3,-8-26-2,8 26-2,0 0-6,-17 21-7,6 0-1,-3 10 1,-6 7-1,2 8 0,-4 6 0,1 0 0,0 1 0,-2-1 0,6-4 0,4-5 0,3-8 0,3-6 0,11-5-4,-3-8-14,-1-16-10,21 15-1,-21-15 0,34-5 0</inkml:trace>
  <inkml:trace contextRef="#ctx0" brushRef="#br0" timeOffset="8842">6524 914 21,'0'0'24,"0"0"-2,0 0-1,0 0-3,2-19-1,-2 19-2,0 0-4,0 0-6,0 0-5,0 0 0,0 0 0,0 0 0,-16-9-1,16 9 1,0 0 0,0 0 0,0 0 0,-8-19 0,8 19 0,0 0 0,0 0 0,12-17 0,-12 17 0,18-3-1,-18 3 1,16 5 0,-16-5 0,0 0 0,15 22 0,-15-22-1,-8 24 0,8-24 1,-21 24-1,21-24 0,-28 19 1,12-12-1,16-7 2,-27 4-1,27-4 1,-21-7 0,21 7-1,-13-19 1,13 19 0,3-28 0,0 13-1,7-1 1,3 1-1,1 1 0,3 4 0,-1 3-1,-2 0 1,-14 7 0,26 3 0,-26-3 0,16 16-1,-16-16 1,0 26-1,0-26 0,-13 27 0,13-27 1,-21 21-1,7-12 1,14-9-1,-26 8 2,26-8-1,-19-3 1,19 3 0,0 0-1,-8-19-1,8 19-17,11-23-10,3 15-1,-14 8 0,31-24 0</inkml:trace>
  <inkml:trace contextRef="#ctx0" brushRef="#br0" timeOffset="12237">4803 52 27,'8'-21'28,"-8"21"0,13-15-1,-13 15-10,0 0-6,8-16-2,-8 16-9,0 0 0,0 0 0,-24 23-1,4-8 1,-1 4-1,-6 5 0,-2 7 2,-3 5-2,1 4 2,5 3-1,0 5 0,5 4 0,5 7 0,5 5 0,3 3 0,4 5 1,4 6-2,2 3 2,5 3-1,4-1 0,5-2 0,3-3 0,10-1 1,5-4-1,7-6 1,4-5 0,3-7 0,6-5-1,2-5 0,1-6-20,-1-16-8,6-6-2,-11-19 0</inkml:trace>
</inkml:ink>
</file>

<file path=ppt/ink/ink6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04:38.0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1288 31,'0'0'27,"0"0"-2,0 0-3,5-18-5,-5 18-3,0 0-4,0 0-7,0 0-2,0 0-1,0 0 1,0 0-1,0 0 0,0 0 0,-16-8 0,16 8 0,-15-12-1,15 12 1,-19-21 0,19 21 0,-24-29 1,6 10-1,5-2 1,0-3-1,-5 5 0,5-2 0,13 21 0,-17-27 0,17 27-1,0 0 1,0 0 0,0 0-1,0 0 2,-2 24-1,2-24 1,3 21-1,-3-21 0,32 12 0,-9-9 0,6-1 0,2-2 0,8-4 1,7 1-1,-7-11 0,1 7 0,-4-5 1,-5 2-2,-6-2 2,-4-4-2,-4 4 1,-17 12-1,17-19 1,-17 19 0,-1-19 0,1 19 0,-7-20-1,7 20 1,0 0 0,0 0-1,-9-17 1,9 17-1,0 0 0,0 0 0,-17 13 1,11 6 0,-4 4-1,-3 4 1,-1 6 0,-1 3 0,1 5 0,-1 4 1,1 0-1,2-5 0,3-1 0,2-4 0,6-4 1,1-6-1,1-6 1,-1-19-1,7 23 1,-7-23-1,18-2 1,-18 2-1,24-22 1,-11 4-1,3 1 0,2-2 0,-1 0 0,1 2 0,0 2 0,0 1 0,1 4 0,2 3 0,0 5 0,0 2 0,2 7 0,1 5-1,-2 3 2,1 9-2,0 4 1,-2 5 0,-2 3 0,-3 5-1,-1 1 1,-4 1 0,-1 1 0,-4 1-1,-3-2 1,-1 2 0,-1-2-1,-1 0 1,-1 0 0,-2 0 0,-4 0 0,1 4 0,-1-4 0,1 0 0,-4 0 0,2-2 0,-2-1 0,2-2 1,0-2-2,0-5 1,-2-2 0,-2-3 0,-3-5 0,0-2-1,-1-6 1,-1-2 0,-3-6 0,-4-3-1,0-6 1,0-3 1,-1-5-1,-2-5 0,3-2 0,-2-7 1,2-1-1,1-8 0,2-6 2,3-7-2,5-6 0,4-8 0,5-7 1,6-5-1,9-5 1,10-4-2,7 4 1,6 0 0,8 2 0,6 4 0,7 4 0,3 6 1,-1 6-2,-3 3 2,0 3-1,-6 9 0,-6 5 1,-6 14-5,-17-1-17,-6 3-7,-13 21-2,3-19 1</inkml:trace>
  <inkml:trace contextRef="#ctx0" brushRef="#br0" timeOffset="2844">731 728 43,'0'0'25,"0"0"-1,0 0-4,0 0-4,0 0-1,0 0-6,0 0-9,0 0 0,0 0 0,0 0-1,0 0 1,0 0 0,21 3-1,-7 3 1,9 4 0,3 5 0,6 4 0,5 11 0,4 4 0,-1 9 1,0 7-2,-1 5 1,-2 4 0,-1 4 0,-4 3 0,-5 1 0,-4 2 0,-2 0-1,-7 0 1,1 3 0,-5-3 0,-5-2 0,-7-3 0,-1-8 0,-4-4 0,-2-9 1,-1-10-3,-3-7-18,0-4-8,-1-15-1,14-7 0</inkml:trace>
  <inkml:trace contextRef="#ctx0" brushRef="#br0" timeOffset="4506">1501 1699 50,'0'0'28,"-2"-26"-1,1 11-8,1 15-3,9-21-6,-9 21-10,0 0-1,0 0 0,0 0 0,0 0-1,0 0 1,0 24-1,0-5 1,0 5 0,4 2 1,0 7 0,4 0 0,4 1 0,4-1 0,2-2 0,-1-5 1,3-4-1,-2-7 1,-1-4-1,3-13 1,2-8-1,2-14 1,4-16-1,6-19 0,9-22 0,11-22 0,7-26 0,10-26-1,13-22 1,13-9 0,11 1 0,2 8 0,-4 20 0,-9 18 0,-10 25 0,-8 28 1,-19 22 0,-21 27 0,-13 6 1,-12 19-18,-14 12-11,0 0-1,0 0 0,0 0-2</inkml:trace>
</inkml:ink>
</file>

<file path=ppt/ink/ink6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0:35.2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443 485 19,'0'0'27,"0"0"-1,0 0-1,0 0-13,2-20-4,7 4 0,-6-10-1,7-3-3,-2-5-4,-1-2 1,-2-7-1,-2 1 0,-3-1 1,-7 4-1,-1-1 1,-5 7-1,-1 4 1,-2 5-1,-1 7 0,0 6 0,-1 6 0,0 10 0,-1 8 0,3 9 0,-2 12 0,0 11 0,2 14 0,0 9 0,1 12 0,4 2 0,3 4 0,0-3 0,0-6 0,1-4 0,2-4 0,1-7 0,-3-9 0,1-5-1,-2-3-4,-4-14-8,4 2-9,2-6-4,6-27 1,-20 22 0</inkml:trace>
  <inkml:trace contextRef="#ctx0" brushRef="#br0" timeOffset="441">-3 1072 19,'0'-17'22,"12"-3"1,10 6-5,9-3-5,4-11-3,11 6-3,0-6-1,8 4 0,-9-2-1,2 12 0,-12-8-2,-4 10 0,-10 3-1,-5 2-2,-16 7 0,0 0 1,0 0-1,13 19 0,-13-19 0,-3 23 0,1 3 0,1 3-1,-1 0 2,0 0-2,2-3 1,-3-5-7,8 8-8,-3-10-9,-2-19-2,0 0 1,16-10-2</inkml:trace>
  <inkml:trace contextRef="#ctx0" brushRef="#br0" timeOffset="762">474 811 21,'0'0'17,"-15"-19"0,15 19-10,0 0-15,13-19-8,5 19-2,-4-7 0</inkml:trace>
  <inkml:trace contextRef="#ctx0" brushRef="#br0" timeOffset="922">732 818 23,'0'0'23,"0"0"-2,0 0-3,0 0-9,10 19-3,-10-19-2,8 20 0,-7-1-1,-1-19 0,5 35 0,-3-15-1,-2-3 2,1 1-2,-1-1 1,0-17 0,0 0-1,0 0 0,2-17 0,1 1-1,-3-4 0,5-6 0,8-2-1,3 9 0,4-10 0,4 8 0,3 4 1,1 2-1,6 4 0,-4 8 0,-6 6 0,-3 6 0,-4 6 0,-3 4 0,-4-1 0,-5 4 0,-4 4 0,-4-9 0,0 7 0,3-24-1,-7 34-7,1-16-10,4 1-6,2-19-1,4 17-1,-4-17 1</inkml:trace>
  <inkml:trace contextRef="#ctx0" brushRef="#br0" timeOffset="1453">1543 807 31,'16'-22'26,"-16"22"-2,9-22-4,-9 22-3,7-21-5,-7 21-5,3-19-2,-3 19-5,-5-16 0,5 16-1,0 0 0,-21-13 1,21 13-1,-32 10 0,8 2 1,-9 5 0,0 7-1,-3 2 1,2-2 0,2 4 0,3-9 1,8 1-2,6 6 2,15-26-1,-5 28 1,5-28-1,25 3 0,-3-6 1,6 3-1,1-5 1,-2-13-1,-1 13 0,0-10 0,-7 10 0,-4 5 0,-15 0 0,0 0 0,0 0 0,14 5 0,-14-5 0,0 0 0,15 12-1,-5 3 1,-10-15 0,29 18 0,-10-17 0,4-1 0,1 0 0,3 0 1,2-7 0,-1-13-1,1 2 0,3-16 0,-9 0 0,4-6 0,1-22 0,-4-5 0,-2-7-1,-2-4 1,-6 3 0,-6 2 0,4 10-1,-12 11 0,-5 14 0,-2 12 1,-7 11-1,-5 8 1,1 7 0,0 7-1,0 7 2,2 8-1,-2 7 0,1 8 0,4 9 0,3 9 0,-3 4 0,3 4 0,1 3 0,1-3 0,3-1 0,2-5 0,6-5 0,3-18 1,6 1-1,-1 1 0,5-19 0,11 9 1,6-19-1,1 12 0,3-19-1,6 20-9,-7-4-10,4-13-6,-6 13 1,-13-15-1</inkml:trace>
  <inkml:trace contextRef="#ctx0" brushRef="#br0" timeOffset="3325">579 1368 12,'-15'2'21,"-3"-7"0,18 5-2,-17-2-9,17 2 1,0 0-2,0 0-1,0 0-1,14 5 0,12 1-2,3-5 0,18 4-2,16-1-2,13-4-1,14-2 0,15-3 0,16-4 0,7-1 0,11 0 0,1-2 0,-3 0 0,4 3 0,-2 0-1,0 4 1,-5 0 0,-2 2 0,-3-4 0,-3 2 0,-5 0 0,-3-2 0,-6 1-1,-9 1 1,-5 2 0,-4-1 0,-5 4 0,-2 0 0,0 0 0,-4 0 0,-1-1 0,2 1 0,-3-4 0,-1 1-1,-1 1 1,-1-1 0,-2 1 0,-5 0-1,-6 4-3,-14-4-8,-2 4-12,-14 1-2,-7-3 1,-28 0-2</inkml:trace>
</inkml:ink>
</file>

<file path=ppt/ink/ink6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0:39.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326 607 8,'0'0'21,"0"-26"1,-9 3-2,9 23-2,-9-31-4,9 31-3,-5-22-5,5 22 1,-7-24-2,7 24-2,0 0-2,-8-21-1,8 21 0,0 0 0,-19-9 0,19 9 0,-26 6 0,5 0 0,-5 0 0,2 2 0,0 15 0,-2 2 0,-2 5 0,1 3 0,3 3 0,8 2-1,4 7 1,3-2 0,2-9 0,9-1 0,4-4 0,10-3 0,7-5 0,6-6 0,5-4-1,3-8 1,2-6 0,1-8 0,1-4 0,-2-6 0,-6-5 0,-2 0 0,-2-1 0,-6-1 0,-4 4 0,-4 3 1,-4 4-1,-11 17 0,12-22 0,-12 22 0,0 0 0,0 0 0,0 0 0,-12 15 0,9 2 0,0 2-1,1 4 1,0 1 0,2 0 0,5 0 1,3-3-1,9-6 0,2-4 0,5-4 0,5-6 0,4-6 0,-1-5 0,-3-4 0,-3-5 0,-8-2 0,-9-1 0,-7 0 0,-10-1 0,-8 3 0,-7 2 0,-4 4 0,-1 6 0,-1 1 0,2 5 0,4 2-1,8 5-5,15-5-10,-14 12-8,14-12-1,19 14 0,-1-9 0</inkml:trace>
  <inkml:trace contextRef="#ctx0" brushRef="#br0" timeOffset="752">789 694 38,'10'-20'26,"-10"20"1,18-23-7,1 22-10,-19 1-4,34 5-1,-16 7-4,-2 5 0,-3 7-1,0 2 0,-5 7 0,-3-2 0,-2 0 0,-4-2 0,-1 1 0,-3-8 0,-1-1 0,6-21 0,-15 20 0,15-20 0,-14-8 0,14 8 1,-4-36-1,11 8 0,4-5 0,5-3 0,5-4 0,5-6 0,7 13-9,-4-5-11,1 0-4,-5 11-1,-1-1 1</inkml:trace>
  <inkml:trace contextRef="#ctx0" brushRef="#br0" timeOffset="1122">1228 805 32,'0'0'26,"0"0"2,0 0-11,-9-21-8,9 21-1,13-27-1,0 11-4,2-3-2,3 0-1,-1 0 0,3 2 0,-2-2 0,-1-3 1,-17 22-1,25-33 0,-25 33 0,9-23 0,-9 23 0,0 0 0,-3-15 0,3 15 0,0 0 0,0 0 0,-14 0 0,14 0 0,0 0 0,0 0-1,0 0 1,0 0 0,0 0 0,0 0 1,0 0-1,0 0 0,0 0 0,0 0 0,0 0 0,0 0 0,0 0 0,0 0 0,0 0 0,0 0 0,0 0 0,6 22 0,-6-22 0,15 38 0,-6-17 0,-1 13 0,-3-3 0,-3 12 0,-4-6 0,-4-3 0,-1-1 0,-1-4 0,-2-5 0,1-5 0,9-19 0,-13 21 0,13-21 0,0 0 0,-7-28 0,9 4 0,3-10 1,5-6-1,2-3 0,6-7 0,3 0 0,3 4 0,6 6 0,-3 5-2,4 11-8,-4 9-8,2 1-5,-4 16-1,0 10-1</inkml:trace>
  <inkml:trace contextRef="#ctx0" brushRef="#br0" timeOffset="1773">1742 791 22,'-9'22'27,"9"-22"-1,0 0-3,0 0-11,2-17-4,13 7-1,-4-9-1,10 2-5,2-4-1,1 0 0,-2 1 0,-1-10 1,-3 10-1,-5-3 0,-6-3 0,-6 9 1,-7-2-2,6 19 2,-28-14-1,9 25 0,-7-6 0,-1 10 0,-3 6 0,3 0-1,3 6 1,1-1-1,5-5 1,5 0 1,4 3-1,9-4 0,5 1 0,6-4 0,8-1 0,4-6 0,4-1-1,1-6-8,9-1-9,-6-4-6,-1-3 0,-2-4-1</inkml:trace>
  <inkml:trace contextRef="#ctx0" brushRef="#br0" timeOffset="2194">2165 619 27,'0'0'25,"-10"-25"-2,10 25-4,-16-19-7,16 19-5,-18 14-2,18-14-2,-19 30-1,9-13-1,1 12 0,-1-6 0,3 9 0,4-8 0,5-3 0,-1-2-1,9-3 1,6-6-1,2-5 1,8-5-1,3-7 0,3-5 1,1-8-2,1-5 2,0-13-1,0-5 0,-1-7 0,-3-5 0,-6-2 1,-2 2-1,-5 3 0,-3 6 0,-4 11 1,-7 8-1,-3 9 0,0 18 0,-19-1 0,19 1-1,-28 29 1,14-3 1,-3 7-1,1 8 0,3 4-1,2 1 2,5 3-2,2-1 1,4-3 0,4-2 0,4-7-1,3-8 1,4-6 0,10-5-11,0-10-11,4-12-4,0-7 2,-2-10-2</inkml:trace>
  <inkml:trace contextRef="#ctx0" brushRef="#br0" timeOffset="2704">2307 544 45,'-19'0'27,"19"0"0,0 0-6,23-27-14,12 20-2,9-5-6,6-2-12,10 7-9,3-8-3,5 1 0,-5-7 0</inkml:trace>
  <inkml:trace contextRef="#ctx0" brushRef="#br0" timeOffset="2905">2947 32 47,'-1'-19'26,"-1"4"0,2 15-9,0 0-7,0 0-4,-6 27-6,2 3 1,0 8-1,-3 5 0,1 9 0,-1 4 0,1 0 0,1-1 0,0 0 0,3-5 0,2-5 0,0-4-1,2-5 1,-2-6-9,2-4-14,-2-6-3,0-20 1,-4 19 0</inkml:trace>
  <inkml:trace contextRef="#ctx0" brushRef="#br0" timeOffset="3295">2694 1046 35,'0'0'26,"-7"-19"2,7 19-5,0-17-12,0 17-5,0 0-5,20-14-1,-6 13 0,-14 1 0,26 6 0,-10 1 0,0 4 0,-1 1 0,-15-12 0,22 24 0,-22-24 0,4 24 0,-4-24 0,-12 16 0,12-16 0,-21 6 1,21-6-1,-22-5 0,22 5 0,-15-22 0,15 22-9,15-29-15,-4 6-1,4-1-1,-2-2-1</inkml:trace>
</inkml:ink>
</file>

<file path=ppt/ink/ink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9:55.0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 1789 40,'-15'20'29,"15"-20"2,0 0-3,0 0-10,0 0-12,0 0-2,29-28-4,-3 6-1,4-4 2,4-14-2,7-9 2,1-20-2,2-13 1,-3-13 0,-4-12 1,-6-15-1,-6-9-1,-8-4 1,-7-1 0,-5 8 0,-7 7 0,-2 12 0,-3 14-1,-3 16 1,1 14 0,-3 13 0,1 8 0,-2 12 0,1 9 0,12 23 0,-27-19 0,12 28 0,-3 10 0,0 14 0,-1 13 0,-3 12 0,0 11 0,0 8 0,3 2 0,3 14 0,4 7 0,7 4 0,5 3 0,4 0 1,7 3-1,5-1 0,4 4 0,4-18 0,5-11 0,4-12 0,3-16 0,3-12 0,2-16 0,1-16 0,0-12 0,1-9 0,-1-3-10,-11-9-13,-3-2-5,-4 0-3,-9 1 2</inkml:trace>
  <inkml:trace contextRef="#ctx0" brushRef="#br0" timeOffset="1412">866 1459 26,'0'0'28,"0"0"-4,18-14-2,-18 14-4,0 0-2,2-17-4,-2 17-5,0 0-5,0 0-2,5-23 0,-5 23 0,1-27 0,1 12 0,-1-6 0,1 1 0,-2-1 0,0 0 0,0 0 0,-3 0 0,-2 3 0,0 1 0,5 17 0,-18-25 0,18 25 0,-23-7 0,7 13 1,-3 6-1,-6 11-1,-1 6 2,-2 12-2,-3 5 1,0 4 0,4 1 0,2 0 0,9 0 0,9-9 0,9-5 0,8-12 0,14-9 0,11-11 0,5-9 0,7-11 0,2-10 0,-1-8 0,-3-8 0,-4-3 0,-8-3 0,-12 5 0,-8 1 0,-7 8 0,-4 8 1,-5 10-1,3 15 0,0 0 0,-22 12 0,16 5 0,1 8 0,3 1 0,6 1 0,4 1-1,5-4 1,8 5-3,-1-12-19,7-5-7,4-3-1,-3-9 1</inkml:trace>
  <inkml:trace contextRef="#ctx0" brushRef="#br0" timeOffset="2003">1198 1373 60,'-6'-21'30,"3"-3"-1,11 6-9,2-8-10,11 12-4,3 1-6,2 8 0,2 7 0,-2 8 0,-3 10 0,-7 2 0,-4 10 0,-4 1 0,-5 4 0,-5-2 1,-1-1-2,-2-4 2,-3-8-1,2-4 0,6-18 0,-15 18 0,15-18 0,0 0 0,-16-30 0,17 0 0,7-5 0,5-6 0,5-1 0,5 0 0,5 2 0,1 3-1,4 12 1,1 9 0,-3 11 0,-3 9 0,-4 10 0,-4 7 0,-4 7 0,-5 3 0,-6 5 0,-3-1 1,-7-2-1,-2-3 0,1-5 0,-2-8 0,8-17 0,-17 14 0,17-14 0,-8-24 0,8-3 0,5-10 0,5-7 0,5-1 0,6-3 0,3 6 0,5 7 0,1 11-1,-1 15 1,-1 12 0,-2 13 0,-7 9 0,-6 8 0,-4 6 0,-6 3 1,-5-4-1,-1-1-1,-7-9-18,7-3-9,1-9-3,2-16 2,0 0-1</inkml:trace>
  <inkml:trace contextRef="#ctx0" brushRef="#br0" timeOffset="2754">2261 674 49,'8'-26'29,"-3"8"1,-5 18-9,0 0-7,-13 18-3,1 19-11,1 10 1,-2 13-1,-4 10 0,0 9 0,0 6 1,3 4-1,1-6 0,3-6 0,2-5-1,3-11 2,1-12-2,4-12 2,0-10-1,0-27 0,0 0 0,0 0 0,0-28 0,0-16 0,5-11 0,2-4 0,4-5 0,6 3-1,4 3 1,3 9 0,7 15 0,3 15 0,2 17 0,0 11 0,-2 14 0,-4 9 0,-8 10 0,-5 7 0,-11 5 0,-11 1 1,-11-1-1,-8-5 0,-6-7 0,-7-3 0,-2-13 0,-2-8 0,8-6-14,-1-13-13,6-12-2,11-8-1,3-9 0</inkml:trace>
  <inkml:trace contextRef="#ctx0" brushRef="#br0" timeOffset="3425">2950 1198 38,'4'-21'29,"0"1"-2,-8-8-6,6 11-3,-10-10-4,3 11-6,5 16-7,-31-24 0,7 15-1,-1 9 1,-6 9-1,0 7 0,-3 12 1,0 7-1,1 7-1,9 7 1,3 4 0,8-2 0,9-4 0,9-5 0,8-12 0,9-7 0,0-12 0,9-13 0,5-14 0,0-10-1,-2-15 2,-1-15-1,-6-14 0,0-14 0,-1-15-1,-8-11 2,-5-10-2,-4 1 1,-1 5 0,-3 14 0,-1 13 0,-3 19 0,1 19 0,-2 26 0,0 23 0,0 23 0,0 19 0,0 12 1,2 20-1,-2 12 0,-4 14 0,1 7 0,0-1 0,-2 3 0,0-4 0,2-7 0,1-13 0,0-19-8,11-6-18,2-16-1,5-19-2,7-20 0</inkml:trace>
  <inkml:trace contextRef="#ctx0" brushRef="#br0" timeOffset="4006">3616 1119 43,'0'0'29,"0"0"0,1-16-1,-1 16-13,5-16-5,-5 16-7,4-23-3,-1 7 0,2 1 0,-2-3 1,-1 0-1,-2 1 0,-4 1 1,4 16-1,-14-25 1,14 25-1,-30-10 0,11 10 1,-4 7-1,-3 5 0,-2 8 0,-1 6 0,0 9 0,-1 5 0,3 6 0,4 5-1,5-2 1,5 0 0,8-5 0,12-7-1,6-14 1,8-9-1,6-12 1,6-15 0,0-9 0,1-17 0,-2-8 0,-2-8 0,-4 2 0,-5 3 1,-5 6-1,-4 9 0,-3 12 0,-9 23 0,0 0 0,13 24 0,-9 6 0,1 5 0,1 4 0,4 5 0,1-6 0,7 1 0,-3-13-15,13 1-14,-1-12-1,-1-15-1,7-7 1</inkml:trace>
</inkml:ink>
</file>

<file path=ppt/ink/ink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3:53.46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181 33 55,'0'0'30,"0"0"-3,0 0-6,0 0-3,0 0-9,0 0-8,0 0 0,0 0-1,0 0 1,0 0-1,24-12 1,-4 10-1,8 0 0,4 2 0,6-1 0,5-3 0,-1 3 0,1-1 0,-5-2 0,-4 3 0,-9-1 0,-3 0 0,-7 0 0,-15 2 0,0 0-1,0 0 1,15 6-2,-15-6-13,0 0-7,-18 19-6,18-19 0,-21 20-1</inkml:trace>
  <inkml:trace contextRef="#ctx0" brushRef="#br0" timeOffset="391">92 339 66,'-15'12'31,"15"-12"-1,-16-7-5,16 7-13,25-12-11,-2 2 0,3-2-1,8 3-1,5-1 1,7 8-1,-1-8 1,0 8 0,5 2 0,-3-4 0,-4 4 0,-6-3 0,-4 1 0,-5-1 0,-5 3 0,-7-2 0,-16 2 0,18-2 0,-18 2 0,0 0-1,22 12-11,-22-12-10,0 0-4,-2 18-3,2-18 1</inkml:trace>
  <inkml:trace contextRef="#ctx0" brushRef="#br0" timeOffset="741">61 740 56,'-28'16'31,"9"-4"-1,19-12-1,-15-4-12,15 4-17,33-8 1,-2 1-1,8-3 1,9-1-1,4-1 0,4-2 0,1 2 0,0 0 0,-9 0 0,-4 2 0,-5-1-1,-9 1-18,-1 3-8,-7-3-1,-3-4-3,1-2 1</inkml:trace>
</inkml:ink>
</file>

<file path=ppt/ink/ink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17.1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58 190 39,'0'0'29,"-18"-7"0,18 7-6,-18-7-4,18 7-5,-14-12-7,14 12-6,-8-16-1,8 16 0,8-25 0,2 7 0,4 1 0,6-2 0,2 0 0,3 2 0,1 0 0,-2 7 0,-1 3 0,-4 8 0,-2 10-1,-8 9 1,-4 10 0,-8 9 0,-3 4 0,-6 12 0,-1 6-1,-3-1 2,0-3-1,3-4 0,6-8 0,7-7 1,8-9-1,9-17 0,10-14 0,7-13 1,8-15-1,2-9 0,2-8 0,-6-4 0,-1-3 0,-8-1-1,-8 4 1,-7 2 0,-8 12-1,-3 2 1,-5 8 0,0 6 0,-1 6 0,1 15 0,0 0 0,0 0-1,-10 20 1,7 6 0,-2 5 0,-2 5 0,1 11 0,-2 4 0,0 3 0,-1 2 1,3 3-1,1-1 0,0 6 0,2 3 0,0-1 0,-5 25-6,-2-2 3,0 4-2,-3-3 2,-5-1-2,-1-4 2,-2-3-1,-2-4 0,3-30 6,-1-5-2,2-7 1,-2-7-1,1-8 1,1-4-1,-1-13 1,1-4-1,1-9 0,2-8 0,-1-9 0,4-7 0,0-104-3,15 64 5,6-9 2,8-11-1,9-7 2,7-5-2,10-5 1,7-4 0,8 92 3,-5-68-6,-5 6-1,0 7 0,-11 11-1,-4 9 1,-10 14 0,-5 9 0,-10 15 0,-7 19 0,15-9-5,-15 9-18,0 0-3,8 21-3,-8-21 1</inkml:trace>
</inkml:ink>
</file>

<file path=ppt/ink/ink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19.58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135 102 57,'-21'-5'30,"21"5"-2,-15-7-7,15 7-6,0 0-5,0 0-10,0 0 0,0 0 1,2-17-1,-2 17 0,21-7 0,-6 5-1,1-1 1,5 3 0,1 0 0,4 3 0,2 6 0,2 3 0,1 5 0,0 7 0,1 4 0,-1 4 0,-2 6 0,-5 4-1,-5-3 2,-1 2-2,-3-1 1,-4-2 0,-3-5 0,0-4 0,-5-7 1,0-6-1,-3-16 0,-1 19 0,1-19-2,0 0-15,-21-12-7,21 12-2,-26-28-2,11 6 1</inkml:trace>
  <inkml:trace contextRef="#ctx0" brushRef="#br0" timeOffset="411">304 181 38,'-22'2'29,"2"1"1,-1 3-1,-6-3-11,12 18-7,-6 1-6,4 7-5,-1 7 0,-1 6 0,-1 6 0,-1 2 0,2 3 0,1-5 0,2-1 0,3-6 0,3-3-1,2-12-16,13-9-8,-5-17-2,31 4-1,-5-20 0</inkml:trace>
  <inkml:trace contextRef="#ctx0" brushRef="#br0" timeOffset="822">755 238 50,'0'0'28,"-16"7"2,16-7-6,-16-9-9,16 9-4,0 0-7,8-20-4,-8 20 0,21-24 1,-21 24-1,30-30 0,-10 15 0,-1 1 0,2 0 0,0 4 0,2 1 0,-1 6 0,-1 3 0,-1 3 0,-3 8 0,-2 2 0,-4 8 0,-1 5 0,-7 7 0,-4 3 0,-7 2-1,-5 3 2,-5-2-2,-3 1 2,-2-4-1,-1-5 0,1-7-1,4-6 1,3-8 1,16-10-1,-19-4 0,19 4 0,-2-29 0,7 3 0,6-5 0,4-3 0,2-6 0,4-3 0,5-1 0,-2-1 0,4 0 0,-4 5 0,-1 3 0,-6 6 0,-2 5 0,-5 7 0,-10 19 0,11-23 0,-11 23 0,0 0 0,-15 4 0,15-4 0,-19 24 0,8-3 0,-5 4 0,-1 5 0,3 4-1,-2 6 1,3 3 0,0 2 0,5-1 0,3-1 0,7 0 0,3-3 0,4-6 0,7-6 0,5-4 0,7-9 0,2-6 0,6-7 0,0-6 0,-3-9-18,6-3-7,-5-3-1,-3-5-3,-7-3 1</inkml:trace>
  <inkml:trace contextRef="#ctx0" brushRef="#br0" timeOffset="1753">1486 214 48,'0'0'29,"0"0"1,-14 0-2,14 0-11,0 0-7,0 0-10,0 0 0,0 0 0,0 0 0,0 0 0,0 0 0,6 17 0,-6-17 0,0 0 0,-21 16 0,21-16 0,-14 3 0,14-3 1,0 0-1,0 0 0,0 0 0,-3-15-1,3 15 1,0 0 0,17-6 0,-17 6 0,0 0 0,15 2 0,-15-2-12,0 0-13,0 0-2,0 0-1,0 0 0</inkml:trace>
</inkml:ink>
</file>

<file path=ppt/ink/ink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22.2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517 87 35,'8'-19'29,"-1"0"1,-7 19-8,3-31-3,-3 31-3,-3-19-5,3 19-11,-16-5 0,1 8-1,-4 4 1,-7 7 0,-5 5 0,-2 7 0,-6 7 0,0 5 0,-1 7 0,-7 3 0,2 10 0,6 4 0,5 5 0,2 4 1,5 7-1,3 7 0,6 3 0,13 4 0,5-1 0,2-1 1,12-1-2,5-6 2,9-7-1,4-7 0,4-8 0,2-9 1,4-7-1,0-21-8,-5 3-18,0-14-1,-3-13-1,-3-11 0</inkml:trace>
  <inkml:trace contextRef="#ctx0" brushRef="#br0" timeOffset="701">874 736 58,'-15'-10'30,"15"10"-2,0 0-6,0 0-6,-19-21-7,19 21-9,0 0 0,-7-16 0,7 16 0,4-15 0,-4 15 1,11-17-1,-11 17 0,27-21 0,-9 14 0,3 2 0,2 1 0,4 6-1,-6 5 1,3 8 0,-8 6 0,-3 10 0,-3 7 0,-9 7 0,-5 6 0,-6 0 0,-1 5 0,-7-3 0,-3-1 0,-6-5 0,-2-5 0,-4-6 0,3-8 0,-1-6 0,2-8 0,5-9 0,9-8 0,15 3 0,-3-30 0,16 1 0,10-9 0,10-5 0,8-9 1,9-5-2,6-2 1,1-2 0,-3 2 0,-2 6 0,-8 6 0,-9 5 0,-6 10 0,-14 9-1,-11 6 1,-4 17 0,0 0 0,-22-4 0,4 15 0,0 8 0,1 5 0,-6 7 0,-1 5 0,6 6 0,-1 1 0,6 2 0,-2 2 0,7-4 0,7-1 0,9-6 0,6-5 0,2-7 0,9-6 0,0-10-5,12-2-20,1-10-1,-3-6-2,2-8 0</inkml:trace>
</inkml:ink>
</file>

<file path=ppt/ink/ink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23.9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187 47 40,'0'0'30,"-28"-10"-1,28 10-3,-17-9-9,17 9-4,0 0-6,0 0-6,4-17-1,-4 17 0,28-7 0,-9 5 0,4 2 0,1 4 0,1 2 0,3 8 0,1 3 0,-2 6-1,2 4 1,-2 4 0,-4 4 0,-2 4 0,0 1 0,-5 1 0,-3-1 0,-2-4 0,-4-1 0,-1-4 0,-3-4 0,0-4 0,-3-23 0,0 27-17,0-27-9,0 0 0,-19-8-2,6-13-1</inkml:trace>
  <inkml:trace contextRef="#ctx0" brushRef="#br0" timeOffset="370">338 57 55,'0'0'30,"-19"-3"-1,4 6-4,7 13-10,-8 1-9,1 10-5,-2 8-1,-3 6 0,-2 6 0,-4 4 0,0 5 0,-4-3 0,-2 2 0,3-3 0,5-6 0,-1-8-19,16-3-7,7-13-1,2-22-2,24 5 0</inkml:trace>
  <inkml:trace contextRef="#ctx0" brushRef="#br0" timeOffset="811">850 104 32,'-20'-12'30,"20"12"-1,-14-26-4,14 26-8,3-26-2,-3 26-3,18-19-10,-18 19-1,19-17-1,-19 17 0,19-4 0,-19 4 0,13 19 0,-11 2 0,-2 5 0,-5 7-1,0 6 1,-4 3 0,1 2 0,0-1 0,3-3 0,1-6 0,6-6 0,5-7 0,-7-21 0,30 12 0,-9-23 0,5-6 0,1-10 1,2-4-1,-3-7 0,-2 2-1,-3-1 2,-5 6-2,-3 4 1,-5 8 0,-8 19 0,6-19 0,-6 19 0,0 0 0,-3 31-1,2-5 1,-3 6 0,3 12 0,-3 5 0,-4 7 0,4 7 0,-4 6 0,1 2 0,-3 3 0,-1 2 0,2-4 0,-3 4 0,7-4 0,-4-5 1,1-3-1,0-5 0,0-4 0,-2-7 0,-1-3 0,-4-11 0,-1-4 0,-3-8 0,0-7 0,-2-6 0,1-6 0,-1-6 0,0-4 1,2-7-1,1-1 0,1-6 0,-1 1 0,2-6 0,0-2 0,3-5 0,2-3 1,3-7-2,3-2 2,8-6-1,8-6 0,7 0-1,6-3 2,8 1-2,5-1 1,12 1 0,1 2 0,-1 4 0,0 0-9,-1 11-16,-6 1-1,-8 3-2,-7 5 0</inkml:trace>
</inkml:ink>
</file>

<file path=ppt/ink/ink7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3:20.8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173 560 26,'0'0'26,"-15"-31"0,15 31-7,-9-21-7,9 21-3,0 0 0,-20 10-7,16 11-2,-6 13 0,-1 13 0,-2 8 1,-2 12-2,-1 9 1,0 1 0,3 1 0,2-3 0,1-8 0,4-8-1,2-7 1,4-16-1,4-7 1,-4-29 0,0 0-1,17-3 1,-9-28 0,4-14 0,-3-17 1,3-16-1,1-18 0,1-9 0,1-7 0,-1 2 0,1 5 0,-1 7 0,2 14 0,-3 18 0,0 20 0,-2 18 0,-11 28-1,25-5 1,-14 27 0,0 16 0,0 9 0,1 10 0,1 1 0,1 6 0,-1 5 0,0-2 0,-2-9 0,2-6 0,0-9 0,-2-10 0,1-6 0,-3-10 0,-9-17 0,18-19 0,-10-12-1,0-15 2,0-18-1,0-20 0,4-11 0,-1-5 1,2 1-1,0 6 0,0 8 0,-2 15 0,0 16 0,-1 25 0,-10 29-1,19 2 1,-12 29 0,-1 15 0,-1 16 0,0 12 0,0 12 0,-2 4 0,0 3 1,-1-4-2,-2-4 2,1-6-1,1-9 0,-2-8 0,1-3 0,-2-13-10,1-8-11,6-10-3,-6-28-1,23 20-1</inkml:trace>
  <inkml:trace contextRef="#ctx0" brushRef="#br0" timeOffset="802">895 708 32,'9'-19'26,"-9"19"2,0 0-8,0 0-8,0 0-1,0 0-6,-17 1-4,11 18-1,0 5 0,-3 6 0,1 2-1,2 6 1,1 2-1,2 5 1,4-4-2,4-12 1,5-5 0,6-7 0,3-10 0,6-7 1,3-8-1,1-11 1,-1-7 0,-1-22 1,-4 0-1,-6-4 1,-5-1 1,-9 1-1,-6 5 0,-10 6 0,-5 10 1,-5 21-2,-2 3 1,-5 10 0,3 8-3,6 2-10,2 6-12,19-19-2,-11 33 0,11-33-1</inkml:trace>
  <inkml:trace contextRef="#ctx0" brushRef="#br0" timeOffset="1212">1151 680 39,'8'-15'27,"-8"15"0,21-16 0,-6 16-16,11 3-9,1 1-2,-1 6 0,1 14 0,-1 6-1,-7 2 1,-4 4 0,-9 1 1,-4-3-2,-5 6 2,-2-8-1,-3-11 0,0-6 1,8-15-1,-16 6 0,16-6 1,-5-26-1,8 0 0,4-10-1,4-5 1,5-4 0,3-2 0,4-1-3,4 7-16,-1 1-5,-3 4-3,1 14 0</inkml:trace>
  <inkml:trace contextRef="#ctx0" brushRef="#br0" timeOffset="1553">1584 931 16,'-2'19'28,"2"-19"-2,0 0 0,0 0-15,0 0-2,24-19-1,-11-7-2,0-3-6,8-9 0,0-1 0,0-4 1,-3 3-1,-4 2 1,-3 6 0,-9 6-1,-2 26 1,-16-14 0,-5 23-1,-5 1 1,-3 7-1,-2 19-1,2 4 1,5 3-1,5 2 0,11-4 0,6-1 0,9 4 0,5-6 0,9-19 1,7-5-1,3-6 1,2-9-12,9-6-12,2-7-1,-2-12-1,5 0-2</inkml:trace>
</inkml:ink>
</file>

<file path=ppt/ink/ink7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3:22.93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193 79 42,'0'0'28,"-4"-26"-1,4 26-1,0 0-15,0 0-12,-25 36 1,17 2-1,-5 10 1,-6 13-1,5 6 1,-6 9 0,4 1 0,0 0 0,11-8-1,-8 0 1,13-17-1,13-2 1,-1-7-2,12-7-2,-2-10-14,6-14-7,2-9-1,-4-17 0</inkml:trace>
  <inkml:trace contextRef="#ctx0" brushRef="#br0" timeOffset="290">0 568 22,'13'-36'25,"8"-9"1,10-7 0,10-3-15,3-8-4,6 4-2,-5-5 0,-2 9-5,-9 7 1,-6 9-1,-11 8 1,-5 10 0,-12 21 0,0 0-1,3 15 1,-6 18-1,-2 12 0,-2 12 0,2 10-1,1 9 1,-1 3 0,0-2 0,0-5 0,0-4 0,2-10-1,0-8 2,1-14-2,1-7 2,2-10-2,-1-19 1,0 0 0,0 0-1,18-34 0,-5 1 1,3-1-1,3-6 1,2 4-1,2 0 0,1 12 1,-2 12 0,-2 8 0,-4 13 0,-5 6 0,-1 8 1,-5 1 0,-2 7 0,-3 0 0,-2-4-5,4 1-12,1-2-7,2-11-3,-5-15 0,26 14-1</inkml:trace>
  <inkml:trace contextRef="#ctx0" brushRef="#br0" timeOffset="841">917 621 4,'9'-15'27,"-9"15"-1,21-29-3,-13 6-6,5 6-2,-8-7-3,5 5-3,-7-2-7,-2 1-1,-2 1-1,-2 0 1,3 19-1,-17-26 1,17 26-1,-29-4 0,10 15-1,-5 8 1,-2 8-1,-4 8 1,-1 6-1,0 4 1,6 1-1,2-3 1,9-5-1,6-3 1,9-11-1,10-4 0,7-8 0,6-6 1,4-8-1,2-10 1,1-7 0,-2-9 1,-2-4-1,-4-6 1,-5-2-1,-2 4 1,-7 3-1,-1 9 0,-8 24 1,5-17-1,-5 17 0,-6 26 0,1-4 0,0 4 0,2 2-1,1-1 1,2-1 0,3-7 0,5-4-1,-8-15 1,23 14-1,-7-16 1,3-8 0,4-5-1,0-6 1,-1-3 0,2-2 1,-3-3-1,2 5 0,-6 1 0,-2 6 0,-15 17 0,26-15 0,-26 15 0,17 12 0,-8 3 1,-3 2-1,-1 6 1,-2-1-1,-1 4 1,-2-4-1,-2-3 0,0-2 1,2-17-1,-3 19 1,3-19-1,0 0 0,8-31 0,4 4 0,4-8 0,6-6 0,2-2-1,5 2 0,0 3 0,0 9 1,-3 10-1,-2 10 1,-3 11 0,-5 10 0,-3 8 0,-3 6 1,-4 7-1,-1 3 1,-3 4-1,-1 1-5,-6-3-15,1-4-5,-1-4-1,-3-13-1</inkml:trace>
</inkml:ink>
</file>

<file path=ppt/ink/ink7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3:24.8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157 652 15,'0'0'28,"-15"14"-1,15-14 1,-30 14-12,17 6-6,-7 4-2,2 11-5,-1 5-4,3 1 0,1 6 0,6-3 0,7-1 0,9-1 1,9-9-1,6-8 0,7-7 1,2-10-1,6-8 1,-1-8 0,-2-11 1,-4-11-1,-5-11 1,-6-5 0,-6-11 1,-4 1-1,-10 0 0,-6 6 0,-7 5 1,-4 12-2,-9 10 1,-4 15-1,-5 13 0,-1 9 0,3 7-1,4 4-1,9 12-9,3-5-10,13 1-5,15-2 0,6-10-2</inkml:trace>
  <inkml:trace contextRef="#ctx0" brushRef="#br0" timeOffset="421">407 738 47,'0'0'27,"13"-22"0,-13 22-2,26 7-18,-12 3-7,-1 9-1,3 5 1,-3 7 0,-2 4 0,-1 3 0,-5-2 0,-5-3 0,0-2 0,-2-4 0,-1-8 1,2-3-1,1-16 1,0 0-1,0 0 0,4-30 0,4-2 0,5-5 0,4-4 0,0-6-1,8 4 0,-6 5 0,7 7 0,-2 12 0,-1 11 1,-1 10-1,-3 8 1,1 7 1,-7 11-1,3 6 1,-10 2-1,-1 6 1,-6-1 0,-4-3-5,3 0-13,-3-3-7,0-15-2,5-20-1</inkml:trace>
  <inkml:trace contextRef="#ctx0" brushRef="#br0" timeOffset="852">977 947 51,'0'0'27,"0"0"1,0 0-8,0 0-15,22-7-3,-2-5-2,1-7-1,3-3 1,-1-3 0,-1-6 1,-1-1-1,-5-1 1,-6 4 0,-7-1 0,-6 11 0,3 19 0,-32-15 0,6 22-1,-5 12 0,-3 10 0,0 5-1,4 9 0,2 2 0,9 0 0,6-3 0,11-1-1,7-7 2,10-4-1,6-8 0,11-6 0,5-8 1,8-1-12,1-7-11,-3-14-3,4-3 0,-7-16-1</inkml:trace>
  <inkml:trace contextRef="#ctx0" brushRef="#br0" timeOffset="1633">2033 657 43,'-17'-31'27,"14"16"0,0-4 0,5-4-15,12 6-12,7 7-2,6 1 1,6 6 0,2 8 0,2 7 1,1 9 0,-6 10 0,-5 8 0,-9 4 1,-8 4-1,-7 5 1,-8-4 0,-5-2-1,-1-6 1,-3-7-1,1-7 1,1-9-1,12-17 1,-16 7-1,15-23 0,1-11-1,3-13 1,7-8 0,4-7-1,5-6 1,4 1-1,4 1 1,1 8-5,6 13-10,-2 10-8,-4 7-3,1 14 0,-10 6-1</inkml:trace>
  <inkml:trace contextRef="#ctx0" brushRef="#br0" timeOffset="2013">2531 888 9,'-5'16'27,"5"-16"0,0 0 0,0 0-12,17-11-3,-4-13-2,6 0-2,2-7-8,2-5 0,-4-2 0,2 2 0,-3 1 1,-5 4 0,-9 5 0,-2 7 0,-2 19-1,-16-17 1,0 24-1,-7 7 1,-1 8-2,-4 4 1,3 7-1,-1 3 0,3 5 0,4 1 1,8-1-1,6-3 0,6 0 0,7-5 0,7-4 0,4-6 1,9-6-1,4-9 1,8-2-13,2-10-10,-1-10-1,4-5-1,-5-8-1</inkml:trace>
  <inkml:trace contextRef="#ctx0" brushRef="#br0" timeOffset="2434">3062 705 54,'-1'-31'28,"1"31"1,-8-24-7,-5 7-12,13 17-8,-18-15-1,4 13-2,-3 5 1,0 6-1,-4 8 0,-4 4 0,1 5-1,0 5 1,1 3 0,2 4 0,7 2 0,3-2 0,6-4 0,6-1 1,6-4-1,4-3 1,5-9-1,4-6 1,4-11 0,0-9 0,4-8 1,1-12-1,0-8 0,0-13 0,1-10 1,1-12-1,-4-9 1,-1-7-1,-3-6 0,-7 7 1,-5 0 0,-4 10-1,-6 9 1,-4 13-1,-2 14 0,-1 12 0,-1 10 1,7 19-1,-9-23-1,9 23 1,0 0-1,-8 16 0,3 4 0,0 10 1,-5 11-1,1 9 1,-4 5 0,-2 9-1,1 2 1,2 1 0,1 0 0,3-1-1,5-8 1,1-3 0,5-3 0,4-7 0,3-5-1,2-11 1,5-7 1,2-6-1,7-4-14,0-10-9,-1-14-2,3 0 0,-4-9-2</inkml:trace>
  <inkml:trace contextRef="#ctx0" brushRef="#br0" timeOffset="3325">1647 652 48,'-2'-21'26,"2"21"1,0 0-2,-11 38-15,3 0-11,0 9-1,0 15 0,-4 7 2,1 10-1,-4 4 1,3 3 0,-1 0 0,1-5 0,3-5-1,-1-8 1,5-8 0,2-8-1,0-14-7,7-11-9,3-11-7,-7-16-1,21-14 0</inkml:trace>
  <inkml:trace contextRef="#ctx0" brushRef="#br0" timeOffset="3626">1539 730 56,'-4'-37'26,"8"5"2,4 4-8,3-3-15,7 3-6,3 3 1,1 4-1,6 5 1,-7 8-1,1 6 0,-6 7 1,1 11-1,-11 4 1,4 11 0,-9 2 0,-9 2 0,5 3 0,-10-4 0,8-3 0,-9-3 1,7-8-1,-4-4 1,11-16-1,-8 17 0,8-17 0,0 0 0,0 0 0,18-7 0,-2 4-1,5 3 1,1 3-1,3 4 0,-3 5 1,2 4-1,-6 4 2,-10 3-1,-6 3 0,-9 1 1,-7 1 0,-10-6 0,-1-1 1,-2-4-2,-5-8-12,6-6-9,5-8-5,5-10 1,13-3-2</inkml:trace>
  <inkml:trace contextRef="#ctx0" brushRef="#br0" timeOffset="4086">1882 807 30,'0'0'26,"21"4"0,-4-6-1,0-8-16,7 1-11,6 0-15,-1 4-8,-4-5-1,1 3-1</inkml:trace>
  <inkml:trace contextRef="#ctx0" brushRef="#br0" timeOffset="4757">3392 568 29,'1'-25'26,"-1"25"1,5-22-4,-5 22-8,7-22-5,-7 22-5,6-18-5,-6 18 0,0 0 0,0 0 0,0 0 1,0 0-1,0 0 1,0 0-1,0 0 0,0 0 0,0 0 0,-18 26-1,14-7 1,-3 5-1,1 7 1,-2 2-1,3 5 1,0 2-1,3-2 0,2 0 1,3-4-1,6-3 1,2-7-1,2-1 1,5-13 0,-1-5 0,4-8 0,0-11 1,2-7-1,-1-10 1,-1-5 0,-3-7-1,-2 0 1,-3-2-1,-1 2 1,-4 5-1,-4 5 0,0 7 0,-3 9 0,-1 17 0,2-22 0,-2 22-1,0 0 1,0 0-1,-5 27 1,3-8-1,2 5 1,0 6-1,2 2 1,1 3 0,2 1 0,3-3 0,3-2 0,7 3-12,0-6-11,6-13-2,4-2 0,-1-13-2</inkml:trace>
  <inkml:trace contextRef="#ctx0" brushRef="#br0" timeOffset="5358">4037 518 46,'-4'-18'28,"4"18"1,-12-24-3,12 24-12,-14-14-14,14 14-1,-20 18 0,7 1 0,-3 3 0,0 9-1,0 3 1,2 6 0,1-2 0,5 5 0,3-5 0,6-3 0,4-4 1,6-7-1,2-9 1,7-6 0,1-7 1,3-14-1,0-6 1,4-13-1,1-8 1,0-15-1,1-8 1,3-9-1,-4-4 1,-3-3-1,-1 2 1,-5 5-1,-2 8 0,-9 11 0,-2 10 1,-6 13-1,1 8 1,-2 21-1,-3-15-1,3 15 1,-8 21-1,6-2 0,-3 5 0,4 21 0,-6 6 0,-1 10 1,-2 2 0,4 5 0,-4-1 0,5 2 0,2 2 0,0-16 0,0-7-3,6 2-13,-3-10-7,0-11-3,1-10 1,-1-19-2</inkml:trace>
  <inkml:trace contextRef="#ctx0" brushRef="#br0" timeOffset="5899">4173 605 35,'-5'-31'27,"18"16"0,5-2-2,4-4-11,11 11-7,-3-1-7,3 6 0,-1 5-1,-5 5 0,-2 9 1,-9 3-1,-5 7 1,-1 6-1,-7 3 1,-1-1 0,-2 1 0,-2-2 0,4 4-9,-7-8-11,2-8-4,3-19-1,0 0 0</inkml:trace>
  <inkml:trace contextRef="#ctx0" brushRef="#br0" timeOffset="6179">4531 393 19,'0'0'6,"0"0"-5,0 0-8,0 0-12</inkml:trace>
  <inkml:trace contextRef="#ctx0" brushRef="#br0" timeOffset="6339">4736 476 59,'0'0'28,"0"0"-1,-14-5-2,14 5-21,-18 15-6,10 3 1,-3 1-1,1 7 1,-1 1-1,1 6 1,4 0 0,6-6 0,4-1 0,6-3 1,3-6 0,10-7 0,1-6 0,3-10 0,2-6 1,-3-8 0,-2-10 0,-4-2 0,-7-6 0,-12-2 1,-7 5 0,-13 3-1,-6 8 0,-1 3 0,-3 11-1,5 3-1,3 5 0,5 2-1,16 0 1,0 0-1,0 0 1,28-10 0,-1 6 0,0 2 1,4 2 0,1 6-1,2 0 1,-1 8 0,-4 3 0,-7 4-1,-2 3 1,-3 0 0,-5 2 0,-4-3 0,-2-1 0,-4-3 1,-2-19 0,-5 24 0,5-24 0,0 0 0,0 0 0,-8-27-1,13-3 0,6-8 1,5-1-2,5-4 1,3-7-1,5 13 0,2 12 1,1 9-1,-1 14 0,-5 13 0,0 6 1,-7 11-1,-1 15 1,-7-5 0,-3 3 1,-5 7-15,-6-3-8,-5-5-3,3-6-1,-6-17-1</inkml:trace>
</inkml:ink>
</file>

<file path=ppt/ink/ink7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3:32.1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414 157 59,'12'-31'29,"-12"14"-2,0 17-2,-28-12-22,10 5-3,-4 9 0,-6-1 0,-1 1-1,2 7 1,1 8-1,5-8-2,5 15 2,5-2-1,9 3 1,8 2-1,9 6 1,1 0 0,5-5 0,-2 13 1,-2-10 0,-4 6 1,-7-3 0,-6 1 0,-11-2-1,-7-4 2,-6-1-1,-5-7 0,-4-6 0,-1-8 0,-1-7 0,3-8-1,1-6 1,5-3-1,7-4-2,3-7-12,11 4-8,10 0-4,6-1 0,11 5-2</inkml:trace>
  <inkml:trace contextRef="#ctx0" brushRef="#br0" timeOffset="420">543 510 45,'0'0'27,"0"0"1,0 0-4,0 0-17,20-6-4,-20 6 0,28-28-3,-10 9 0,3-4 0,0-3 0,0-3 0,-2-2 1,-4-7-1,-7 10 1,-2-3 0,-6 8 0,-5-1 0,5 24-1,-26-10 1,5 17-1,-1 13 0,-7-1-1,0 11 0,-4-2 1,4 11-1,1-4 0,4 0-1,10 3 1,4-2 0,8 0 0,9-3 0,6-2 0,6-6 1,7-5 0,4-6 0,2-7 1,2-9-2,4-1-11,-4-9-5,-1-5-8,-1 1 1,-5-7-3</inkml:trace>
  <inkml:trace contextRef="#ctx0" brushRef="#br0" timeOffset="951">1167 253 37,'0'0'27,"13"-32"-1,-11 6-7,-2 26-4,5-34-3,-5 34-7,1-26-5,-1 26 1,0 0-1,0 0 1,-21-14-1,21 14 0,-30 16 0,9 1-1,-4 9 1,-4 3-1,-3 9 1,-3 4-1,2 6 0,-1 1 0,9-6 0,0-5 0,12-1 0,4-10 0,9-3 0,0-24 0,21 23 1,-2-25 0,2-6 0,7-10 0,-4-6 1,5-5-1,-2-3 1,-1 0-1,-3 2 0,-4 4 0,-1 5 0,-18 21-1,22-17 0,-22 17 1,10 19-1,-8 5 1,-2 13 0,-3 8 0,-2 15 0,-5 8 1,-3 10-1,-3 7 1,-7 3 0,-1 0-1,0 0 1,-2-5-1,3-6 0,2-10 0,4-12 0,4-9-1,3-12 1,5-8-1,2-10 1,3-16 0,0 0 0,0 0 0,18-23 0,-7-3 1,4-7-1,6-10 0,6-9 0,4-7 1,3-7-1,1-3 1,4 7-11,-10-2-8,0 7-7,-5 7 0,-6 1-1</inkml:trace>
  <inkml:trace contextRef="#ctx0" brushRef="#br0" timeOffset="1933">1435 183 48,'5'-29'26,"-5"29"-4,7-17-4,-7 17-3,6-16-6,-6 16-6,0 0-3,0 0 0,0 0 0,-11 24 0,1-1 0,1-3-1,-1 12 0,2-3 0,1 11 0,1-6 0,4-2 0,5-6 0,7-2 1,0-5-1,6-4 1,0-6 0,3-9 0,6-5 1,-3-9-1,1-5 1,0-5 0,-2-16-1,-5 7 1,2-5-1,-5 10 0,-5-3 0,-2 14 0,-2-4-1,-4 21 1,0 0-1,1 24 1,-2-1 0,-1-1-1,0 8 1,2-3 0,2 10 0,0-10 0,3-2 0,3-3-2,-8-22-12,22 26-10,-2-19-1,-1-9 0,4 4-1</inkml:trace>
  <inkml:trace contextRef="#ctx0" brushRef="#br0" timeOffset="2403">1828 420 22,'0'0'27,"0"0"-1,23-1-2,-5-3-10,-18 4-4,34-22-2,-13 4-4,5 1-3,-4-7-1,1-7 0,-4-6 1,-4 3 0,-4-1 0,-5 4 0,-6 0 0,-3 8 0,-10 6 0,-5 15-1,-3 2 1,-4 5-2,-3 18 0,2 3-1,2 7 1,3 3-1,7 1 1,7-1 0,9 7-1,3-3 2,12-12 0,6-6-2,9 1-11,1-9-6,2-6-6,2-6 1,-6-9-2</inkml:trace>
  <inkml:trace contextRef="#ctx0" brushRef="#br0" timeOffset="2724">2163 278 36,'0'-27'26,"0"27"2,6-33-5,-6 33-6,21-5-9,-5 10-9,-1 16 0,-1-7 0,1 13 0,-4-8 2,-3 12-1,-5-12 1,-4 0-1,-2-3 1,3-16-1,-8 23 1,8-23 0,0 0-1,0 0 0,-12-30 1,19-3-1,1-7 0,5-1 0,0-1-1,8 1 0,0 6 0,0 6 0,3 10 0,-3 17 0,0 14 1,-5 7-1,0 9 1,-6 5 0,-4 3 0,-3 4 1,-6 3-3,-5-3-12,2-9-9,1-3-2,2-11 0,3-17-1</inkml:trace>
  <inkml:trace contextRef="#ctx0" brushRef="#br0" timeOffset="3144">2782 31 58,'0'-16'28,"0"16"-1,-8-20-3,8 20-17,0 0-8,-26 13 0,11 3 0,1 5 0,-1 10 0,-3 5-1,4 2 2,3 2-1,6-3 0,2-1 0,9 0 1,2-5 0,10-10-1,4-7 1,7-5 0,4-9 0,4-6 0,2-6 1,-1-10-1,0-11 1,-5-7-1,-2-3 1,-8 1 0,-5 3 1,-9 0-1,-6 10-1,-7 8 1,4 21-1,-26-1-1,5 13 1,1 14 0,1 1-2,4 8 1,1 1 0,7 2 0,7-1 0,5-1 1,8-3-1,5-7 1,5-5 0,4-4 0,4-5 0,7-5-17,0-5-7,-1-13-2,2-4-1</inkml:trace>
</inkml:ink>
</file>

<file path=ppt/ink/ink7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3:35.96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151 675 47,'0'0'27,"0"0"1,-6-22-2,22 7-16,8-6-11,2-7 1,3-1-1,2-9 1,-1-5 0,-1-7 0,-1-7 0,-9-6 0,-9 1 1,-5 1-1,-9 6 0,3 9 0,-9 11 0,-3 20-1,-3 25 1,-3 23-1,-4 22 0,-6 15 0,0 17 0,-7 14 0,1 9 0,1 4 1,0-2 0,7-5 0,4-7-1,5-7 1,5-4 0,4-11 1,4-11-2,0-10 1,2-11 0,0-9 1,-1-15-1,4-22 1,0 0 0,0 0-1,-1-45 1,7-1-1,2-16 1,7-11-1,6-11 0,8-4 0,10-1 0,4 4-1,6 11 1,2 14 0,4 15-1,-3 14 1,-7 17-1,-8 16 1,-11 3-1,-8 9 1,-12 13 1,-9 4-1,-10 0 0,-5-1 1,-11-4 0,-3-4-1,-8 4 1,-2-6-1,-2-11 1,0-9-8,12 2-12,3-6-4,29 4-4,-16-19 2</inkml:trace>
  <inkml:trace contextRef="#ctx0" brushRef="#br0" timeOffset="651">684 603 63,'0'0'26,"0"0"0,0 0-8,0 0-16,0 0-3,-13 19 1,13-19-1,-20 26 1,11-2-1,1-9 0,3 10 0,3-3 0,4-1 1,4-4-1,6 2 1,-12-19-1,30 0 1,-9 0 0,2-17 1,-1-4 0,1-8 0,-4-8 0,2-2 0,-4 10 0,-5-13 0,-7 10 1,-10 2-1,-1 4-1,-8 11 1,-4 6-1,-10 9 0,-1 7 0,-6 7 0,2 3-1,4 7 1,2 0-4,11 2-9,1 2-9,10-8-3,12 3-1,9-9 1</inkml:trace>
  <inkml:trace contextRef="#ctx0" brushRef="#br0" timeOffset="1102">1331 462 46,'0'0'27,"-21"-21"2,7 18-3,14 3-14,-28 8-13,10 1 0,4 5 0,1 3-1,5 4 1,5 1-1,4 4 1,4 0 0,3-2 0,5 3 1,-2 8-1,2-1 1,2 1 0,-7-3 0,-5-4 1,-5 0-1,-6 1 1,-8-7-1,-8-11 1,-2-5 0,-6-4 0,0-4-2,-1-3-12,3-5-7,4-7-6,6-9 1,6-7-1</inkml:trace>
  <inkml:trace contextRef="#ctx0" brushRef="#br0" timeOffset="1432">1152 483 26,'14'-4'26,"-14"4"0,-6 26-1,-10-7-12,3 12-6,-11-5-4,1 8 0,-8 4-1,2 0-2,4-2-2,-5-5-8,14 0-8,7-5-8,5-2 1,11-5-1</inkml:trace>
  <inkml:trace contextRef="#ctx0" brushRef="#br0" timeOffset="1653">1664 517 42,'0'0'28,"14"-21"-1,-14 21 0,-14-8-13,14 8-15,-10 17 0,10-17-1,0 33 0,5-13 1,3 6 0,5 0 0,1 5 0,1-7 0,2 7 1,-3 2 0,-6-6 1,-3-1-1,-8-2 2,-9-1-2,-7-9 2,-6 4-1,-9-11 0,-3-7-3,3 2-13,-4-9-6,7-7-5,5-10 0,5-8 0</inkml:trace>
  <inkml:trace contextRef="#ctx0" brushRef="#br0" timeOffset="1943">1563 526 23,'0'0'26,"17"0"-1,-17 0 1,1 17-11,1 3-5,-9-1-6,-1 9-4,-5 5 1,0 1-1,-4 1 1,-6-1-5,10 0-8,-5-4-10,6-6-3,7-5-1,5-19-1</inkml:trace>
  <inkml:trace contextRef="#ctx0" brushRef="#br0" timeOffset="2203">2056 455 50,'5'24'27,"-10"-5"1,-1 2-2,-1 8-24,3 2-3,-1 7 0,-2-9 1,3 11 0,0-4-1,4 2-9,-5-5-13,-1-9-3,4-5 1,2-19-2</inkml:trace>
  <inkml:trace contextRef="#ctx0" brushRef="#br0" timeOffset="2544">2439 114 42,'-13'40'26,"-3"9"1,0 8-7,-5 0-13,6 7-2,2 1-3,2-3-2,3-12 0,5-5 0,0 0 0,-1-18 0,3 3 0,1-30 1,-2 29 0,2-29 0,0 0-1,0 0 1,3-26-1,10 7 1,10-12-2,3 5 1,4-6-2,1 9 1,4 8 0,1 4 0,-5 13 0,-6 8 0,-8 9 1,-6 6 1,-11 7 0,-5 6 0,-13-3 1,-3-1-1,-8-3 1,-5-3-1,-1-1-5,-4-13-10,7-9-8,9-19-3,5-6 0,12-10-1</inkml:trace>
  <inkml:trace contextRef="#ctx0" brushRef="#br0" timeOffset="2955">2831 0 54,'8'23'27,"-1"16"0,-7 11-2,0 10-26,-2 8 1,-6 4 0,0 2 0,-2-2 0,-1-6 1,-2 1-1,-3-5 0,6-2-6,-6-10-10,10-7-6,4-3-4,2-9 1,3-3 2,5-10 9</inkml:trace>
  <inkml:trace contextRef="#ctx0" brushRef="#br0" timeOffset="3105">2755 923 5,'23'16'16,"-23"-16"7,0 0 3,0 0 0,14-16-4,-7 1-8,7-2-11,9 0-4,4-11 0,9-3-1,3-4 2,4-1-1,1-2 2,-7 4 0,-6 1 1,-12 6 0,-11 9 0,-8 18-1,-24-10 0,-5 19 0,-7 6-1,-1-1-1,0 7 0,6 11-1,7 3 0,16-1 0,13-3 0,18-1 1,12-5-1,22 3 1,7-7 1,10-9-11,2-9-11,-5-8-3,-5-5 0,-15-18-3</inkml:trace>
</inkml:ink>
</file>

<file path=ppt/ink/ink74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0" timeString="2007-08-18T08:15:23.442"/>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1" timeString="2007-08-18T08:15:23.352"/>
    </inkml:context>
  </inkml:definitions>
  <inkml:trace contextRef="#ctx0" brushRef="#br0">415-2</inkml:trace>
  <inkml:trace contextRef="#ctx1" brushRef="#br0">436 26 37,'0'0'28,"3"-19"0,-3 19-4,0 0-9,-2-16-7,2 16-8,0 0-1,0 0 0,0 0 0,-21 11 0,21-11 0,-26 19 0,9-6 1,-3 3 0,-1 3 0,-1 3 0,-1 3 0,-1 6 0,-1 1 0,3 5 0,-3 2 0,-5 6 1,6 2-1,-2 5 1,0 3-1,4-1 1,1 1-1,3 0 1,5 7 0,10 2-1,-5 0 1,8 3-1,1 1 1,3 3-1,7 1 1,-6 6-1,9-6 0,2 1 0,4 1 0,1-1 0,8-4 0,0-4 0,-1-1 0,14-5 0,-3-4 0,5-3 0,1-3 0,2-5 0,7 3-7,-7-2-17,3-7-2,-3-4-1,-8-13-2</inkml:trace>
</inkml:ink>
</file>

<file path=ppt/ink/ink7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10.7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79 670 20,'-16'-7'28,"-2"6"0,4-6 0,-4-2-11,18 9-5,-14-12-4,14 12-8,12-17-1,-12 17 0,18-18 1,-2 6-1,7 0 1,-2-1 0,8 5 0,-2-1 0,-4 4-1,11 2 1,-8 4 0,0 3 0,3 3 0,1 5 0,4 5-1,0 5 1,-2 2 0,1 7 0,-1 1 0,-3 5 0,-1-1 0,-4 0 0,-3 4 0,-7-13 0,-1 10 1,-3-3-1,-5-3 1,-2-1-1,-5-6 1,1-5-1,1-19 2,-10 30-2,10-30-9,0 0-7,-18 1-8,18-1-2,-14-19 0,7-1 0</inkml:trace>
  <inkml:trace contextRef="#ctx0" brushRef="#br0" timeOffset="540">376 732 9,'0'0'21,"0"0"1,0 0-1,-22 7-6,22-7-3,-21 23-1,9-4-3,-7-2-2,3 9 0,-5 1-2,2 4-1,-2 4-2,0 1-1,1 0 1,2 1-1,4-2 0,1-2 0,2-6 0,3-4 0,3-1 0,-10-8-11,15-14-12,2 21-2,-2-21 0,0 0-1</inkml:trace>
  <inkml:trace contextRef="#ctx0" brushRef="#br0" timeOffset="2773">778 763 12,'-17'-8'26,"17"8"0,-12-23 2,9 6-11,3 17-6,16-31-1,0 19-6,2-2-3,3 4-1,2 1 0,-4 4 1,0 5-2,-4 7 1,-4 8 0,-6 6-1,-3 8 1,-7 6 0,-5-2 0,-1 13 0,0 1 0,-1 1 0,4-5 1,5-3-1,6-8 1,7-5-1,9-1 1,9-17 0,7-11 0,6-17-1,1-8 0,-1-2 1,0-9-2,-4-5 1,-6-7-1,-6-2 1,-8 1-1,-6 7 0,-5 5 1,-2-4-1,-3 10 1,-2 6 0,-1 7-1,2 20 1,-6-21 0,6 21 0,0 0-1,-5 27 1,3-4 0,0 5 0,2 8 0,-1 6 0,1-2 0,-2 1 0,4 12 0,-4 1 0,2 1 1,0 4-1,-1 0 0,1 3 0,-2 9 1,2-2-1,0-3-1,0-3 1,0 4 0,0-3 0,-3-1 0,0-2 0,-4-4 0,-1 0 0,-2-7 0,-11-5 0,8-8 0,-8-3 0,-1-1 0,6-11 0,-2 2 0,-1-13 0,2 4 0,17-15 0,-30 14 0,10-14 0,6-10 0,-10 3 0,3-14 0,-2 2 1,-1-14-1,6 1 1,2-15 0,6-2 0,5-3 0,7-6 0,6-3 0,8-1 0,7-2 1,8 4-2,4 2 1,5 3-1,1 5 0,-1 7 0,0 8-10,-7 3-9,-4 7-6,-7 6-2,-7 6 1</inkml:trace>
  <inkml:trace contextRef="#ctx0" brushRef="#br0" timeOffset="3915">1794 882 47,'0'0'28,"0"0"-1,16-12-6,-16 12-12,14-3-3,-14 3-6,17 2 0,-17-2 0,0 0-1,0 0 0,3 19 1,-3-19-1,-21 10 0,6-10 1,-2 7 0,0-7 0,3 0 0,14 0 1,-23-4-1,23 4 1,0 0 0,0 0-1,13-15 1,-13 15-1,26-5 1,-11 5-2,-1 1 1,-14-1 0,19 6-1,-19-6 0,0 0 1,0 0-1,-14 13 0,14-13 1,-29 16-1,14-6 1,-2-8-6,17-2-14,0 0-6,-15 12 2,15-12-2</inkml:trace>
  <inkml:trace contextRef="#ctx0" brushRef="#br0" timeOffset="4796">2684 506 44,'-14'-18'27,"14"18"0,0-20-6,1 2-12,14 8-2,3-4-5,3 4-1,1-2 0,6 3 0,-1 4-1,4 1 1,0 8-2,1 5 1,0 3 0,-1 7 0,-1 6 0,1 3-1,1 7 1,-3-1 0,1 4-1,-6-1 1,2-1-1,-4 0 1,1-1 0,-5 0 0,-2-6-1,-5-2 1,-3-6-1,-1 0 0,-7-21 1,-2 24-2,2-24-9,-16 9-11,0-13-5,-4-1 0,-2-7 1</inkml:trace>
  <inkml:trace contextRef="#ctx0" brushRef="#br0" timeOffset="5177">2970 587 42,'0'0'26,"-16"-4"1,16 4-4,-18 19-15,4-3-4,-1 10-4,-3 5 1,-3 6-1,-1 1 0,-4 1 0,2 4 0,-4-10 1,4 5-1,-2-2 0,5-3 0,2-4 0,8-2-5,-1-8-12,12-19-7,2 22-2,-2-22 1</inkml:trace>
  <inkml:trace contextRef="#ctx0" brushRef="#br0" timeOffset="5778">3637 604 32,'0'0'26,"-18"-23"1,18 23-6,0 0-7,3-22-5,-3 22-4,23-12-4,-7 7 0,7-2 0,2 2 0,5 3-1,2 4 0,0 5 0,-1 5-1,-2 5 1,-5 5-1,-8 7 0,-6 3 0,-8 6 0,-12 2 1,-8-2-1,-6 2 1,-5 1 0,-5-3 0,-2-3 1,4-8-1,1-4 0,10-8 1,4-3 0,17-12 0,0 0-1,-2-31 1,18 7-1,7-5 0,6-6 1,5-4-1,6-3 0,4 2 0,1-1 0,-3-2 0,0 0 0,-3 1 0,-7 2 0,-3 2 0,-8 5-1,-5 6 0,-5 2 0,-6 10 0,-5 15 1,0 0-1,0 0 0,-22-2 0,7 18 1,-6 4 0,0 8 0,-5 3 0,0 5 0,2 4 0,3 0 0,5 2 1,6-3-1,7 1 1,6-4-1,9-3 1,4-7 0,5-2 0,5-8-1,3-1 1,8-1-15,2-9-10,-4-6-2,1-6 0,-4-5 0</inkml:trace>
  <inkml:trace contextRef="#ctx0" brushRef="#br0" timeOffset="8251">2470 67 48,'3'-19'28,"-5"1"0,-6 1-9,8 17-11,-19-14-1,4 13-5,-6 6-3,-3 5 1,-5 7 0,-2 6-1,-1 6 1,1 7 1,-1 7-1,1 6 0,6 8 1,2 7-1,0 5 0,7 4 1,7 1-1,-1-3 0,12-3 0,8-4 0,5 3 0,5-5 0,12-3 1,0-6-1,4-4 0,7-2 0,3-1 0,-1-4-1,6-8-15,-1-8-9,-1-5-2,4-11 0,-1-12-2</inkml:trace>
</inkml:ink>
</file>

<file path=ppt/ink/ink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25.9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44 999 39,'0'0'29,"-21"-7"0,21 7-7,0 0-4,-18-22-3,18 22-7,0 0-8,16-9 1,-16 9-1,16 2 0,-16-2 0,21 12 0,-21-12 0,16 21 0,-16-21 0,10 26 0,-10-26 0,-3 24 0,3-24 0,-18 17 0,18-17 0,-26 7 0,26-7 0,-26-2 0,26 2 0,-19-12 0,19 12-7,0 0-19,6-17 0,-6 17-3,25-33 1</inkml:trace>
  <inkml:trace contextRef="#ctx0" brushRef="#br0" timeOffset="741">748 731 54,'-16'-1'28,"16"1"1,0 0-9,-15-14-4,15 14-6,0 0-6,18-14-4,-18 14 1,29-14-1,-11 5 1,6 4-1,1 0 0,0 3 0,0 4 0,-3 5 0,-1 3 0,-3 6 0,-2 5 0,-6 5-1,-7 5 1,-4 2 0,-6 3 0,-6 2 0,-4 2 0,-6-4 0,-5-1 0,1-4 0,-1-4 0,2-6 0,2-4 0,8-10 0,16-7 0,-15-7 0,20-10 0,8-7 0,8-9 0,7-7 0,4-8 0,7-1 0,3-1 0,0-3 1,-3 3-2,-2 6 1,-8 8 0,-4 7 0,-9 6 0,-16 23 0,13-17 0,-13 17-1,-15 28 1,-1-4 0,-3 5 0,-4 7 0,-1 6 0,-1 3 0,4 0 0,5 0 0,8-2 0,6-3 0,9-4 0,8-5 1,7-7-1,6-10-11,11 0-15,-1-10 0,6-11-2,-2-7 0</inkml:trace>
  <inkml:trace contextRef="#ctx0" brushRef="#br0" timeOffset="1452">1642 667 57,'0'0'29,"0"0"1,0 0-5,-15 4-10,15 18-9,-6-4-5,-1 4-2,1 4 1,3 2 0,-2 1 0,3-1 0,4-4 0,4-3 0,12-9 0,5-7 0,6-7 0,5-8 0,6-9 0,1-9 0,2-5 0,0-8 1,-6-1-1,-3 3 0,-8 2-1,-8 6 2,-6 5-2,-2 9 1,-10 17-1,0 0 1,0 0 0,-5 28-1,2 3 2,0 10-1,-2 9 0,3 11 0,-2 13 0,-1 9 0,-3 4 0,-2 4 0,-3 4 0,-5-1 1,0 1-2,-4-5 2,-1-9-1,-3-9 0,2-13 0,-2-10 0,0-10 0,-2-11 0,-1-12 0,0-9 1,0-11-1,1-13 0,1-7 0,4-9 0,1-10 0,1-9 0,11-14 0,5-8 0,10-8 0,8 6 0,13-1 0,4-1 0,11 7 0,11 5 0,-2 14 0,-8 6-9,2 15-16,-10 5-1,-15 5-2,-12 5 1</inkml:trace>
  <inkml:trace contextRef="#ctx0" brushRef="#br0" timeOffset="2203">646 531 49,'-16'-11'28,"-4"1"3,3 1-3,17 9-11,-31-5-10,31 5-6,-21 14-1,8 9 0,0 8 1,-5 7-1,-1 10 0,-4 7 0,-1 11 0,-2 8 0,-2 9-1,6-1 1,4 2 0,11-1 0,14-3 0,12-4 1,15-12-1,13-14-5,21-5-19,10-16-3,8-17 0,8-12-2</inkml:trace>
  <inkml:trace contextRef="#ctx0" brushRef="#br0" timeOffset="2784">1979 301 56,'0'0'30,"-10"-17"-1,10 17-1,0 0-12,0 0-15,0 0-1,21 12 0,3 3 0,9 6 0,5 8 0,9 8 0,4 1 0,2 14 1,0 6-2,-6 3 2,-3 5-1,-15 1 0,-9 0 0,-12 6 0,-13 1 0,-8-3 0,-13 0 0,-8 5-2,-8-8-23,0-10-1,1-9-3,3-15 1</inkml:trace>
  <inkml:trace contextRef="#ctx0" brushRef="#br0" timeOffset="3715">2651 35 39,'-5'-18'27,"5"18"0,0 0-4,0 0-3,0 0-5,0 0-6,0 0-8,-13-17-1,13 17 0,0 0 0,18-5 0,-18 5 1,32 2-2,-8-1 1,7 8 0,3 7 0,5 4 0,3 10 0,3 8 0,2 7 0,0 7 0,2 8 0,-7 6 0,0 6 0,-8 6 0,-2 2 0,-9 4 0,-7 8 0,-11 1 0,-11 4 1,-11 3-1,-12-3-1,-5-2 2,-9-5-2,-8-3 2,-4-17-1,0-4 0,3-10 0,7-17 1,9-4-1,4-20-4,14-6-18,18-9-5,-11-16 0,19-6-1</inkml:trace>
</inkml:ink>
</file>

<file path=ppt/ink/ink7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17.39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 20 46,'0'0'26,"0"0"0,15-20-8,-15 20-6,19-2-5,-19 2-7,24 7 0,-24-7 0,21 16 0,-21-16-1,9 21 0,-9-21 0,-9 22 0,9-22 0,-26 14 0,10-11 1,0-1-1,0-2 2,16 0-1,-23-7 1,23 7 0,0 0 0,-2-21 1,2 21-1,20-11 0,-20 11-9,28-9-15,-11 8-3,1-5 1,3 5-2</inkml:trace>
</inkml:ink>
</file>

<file path=ppt/ink/ink7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17.8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18 471 35,'0'0'25,"-6"-16"1,6 16-2,-15-18-12,15 18-6,0 0-4,4-19-1,-4 19 1,16-18-1,-2 10 1,6-1-1,1-1 0,3 1 0,4 2 0,1 0-1,0 4 0,-2 1-1,-1 6 1,-1 4-1,-3 6 0,-2 2 0,-4 8 0,-5 2 0,-6 3-1,-5 2 1,-8 3 0,-10-1 0,-6 0 1,-4-2-1,-4-2 1,-2-1 0,0-6 0,3-1 0,4-7 0,7-4 0,20-10 1,-19 4 0,19-4 0,8-18 1,3 1-1,10-2 1,5-7-1,8-5 0,5-3-1,5-3 0,1-2 1,0-4-1,4-2 0,-4 3-1,-4 1 1,-7 3 0,-4 7 0,-7 0-1,-5 7 0,-5 5 0,-13 19 0,13-26 0,-13 26 0,-2-15 0,2 15 0,0 0 0,-14 1 0,14-1 1,-25 23-1,11-6 1,-2 7 0,-4 5 0,2 4 0,1 2 1,0 4-1,6 1 0,5 1 1,4-1-1,5 0 1,7-4 0,6-3 0,3-2 0,7-7 0,4-3 0,5-6 0,2-3 0,2-5 0,0-4-1,1 3-9,-7-5-15,-7-2-2,-7-3 0,-19 4-1</inkml:trace>
  <inkml:trace contextRef="#ctx0" brushRef="#br0" timeOffset="1882">638 54 47,'0'0'26,"-19"-24"1,19 24-9,-12-19-8,12 19-3,0 0-6,23-11 1,-5 10-1,6 2 0,4 1 0,4 7-1,5 3 0,4 8 0,-1 4 0,1 9 0,-3 7-1,-2 5 1,-4 6 0,-4 6-1,-5 5 0,-7 1 1,-6 4-2,-9-2 2,-4 3-2,-8-5 2,-4-2-1,-6-4 1,-3 0-1,-2-6 1,0-4 0,0-6-1,2-6 1,1-6-1,5-3-16,4-7-9,-1-17-2,15-2 1</inkml:trace>
</inkml:ink>
</file>

<file path=ppt/ink/ink7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21.3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-7 569 46,'0'0'26,"-4"-26"2,4 26-10,13-29-10,5 17-1,0-4-6,5 4 0,3-1 0,3 5-1,2-1 1,2 4-1,-5 3 0,-2 4 0,-4 6-1,-2 8 1,-5 7-1,-8 7 0,-4 11 0,-6 6 1,-6 6-1,-4 2 0,0 0 1,-2-1 0,4-8 0,4-4 1,6-15 1,7-4-1,-6-23 1,36 10-1,-6-19 0,6-8 0,5-10 0,1-10-1,1-6 0,-3-3 0,-2-1 0,-7-1-1,-3 3 1,-9 4-1,-6 5 0,-5 6 0,-3 8 0,-2 1 0,-3 21 1,-1-26-1,1 26 1,0 0 0,-2-16 0,2 16 0,0 0 0,0 0 0,0 20-1,0-20 1,0 32 0,-2-9 0,2 4 0,0 4 0,0 7 0,0 2 0,0 3 0,0 4 0,0-2 0,2 3 0,1 0 0,-1 0 0,0-1-1,1-1 2,-3 1-1,2 1 0,-1-3 0,-1 0 0,-1 0 0,-3-2 0,1 2 1,0-4-1,-2 0 0,2-2 0,-1 1 0,1-2 0,1-4 0,1 3 0,2-5-1,-1-1 1,0-3 0,-1 0 0,-2-4 0,-2-4-1,-3 1 1,-2-5-1,-5-1 1,-1-5 0,-4-1-1,-1-4 1,-3-5 0,-2-1 0,-2-6 0,0-5 0,-1-4 1,4-3-1,-1-5 1,5-7-1,2-9 1,3-1-1,6-7 2,5-1-2,4-4 1,4-1 1,4-1-2,7-1 1,0 3 0,6 3 0,3-2-1,4 2 1,6-3-1,1 1 0,5 0 0,0 4 0,4 1 0,-1 1 0,-1 4 0,-4 3 0,-6 8 0,-2 1 0,-4 3 0,-4 6-1,-1 9-9,-20 12-12,14-22-6,-14 22 0,0 0 0</inkml:trace>
  <inkml:trace contextRef="#ctx0" brushRef="#br0" timeOffset="2934">772 23 47,'-28'-15'26,"28"15"0,-14-7-8,14 7-10,0 0-1,0 0-6,0 0 0,14-7 0,4 9-1,5 3 1,3 3-1,7-1 0,3 5 0,2 14 1,1 7-1,0 3 1,0 9-1,-4 3 0,-3 8 0,-6 7 0,-5 6 0,-6-4-1,-5-1 1,-8 5-1,-6-5 0,-4-1 0,-5-1 0,-5-6 0,-3-6 1,1-6-1,-2-4 1,2-4-9,-1-6-14,3-15-3,18-15-1,-18 5 1</inkml:trace>
</inkml:ink>
</file>

<file path=ppt/ink/ink7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25.2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770 27 38,'0'0'27,"18"-14"-1,-18 14-5,0 0-8,19-14-6,-19 14-3,0 0-3,0 0-1,0 0 0,0 0 0,0 0-1,0 0 1,-25-1 0,4 4-1,-8 1 0,-9 1 1,-5 0 0,-11 0 0,-4 2 0,-3-2 1,-2 0-1,1-1 0,4-1 0,8-1 0,5 0 0,8-2 0,8 0 0,8-2 0,5 0 0,16 2 1,-17-2-1,17 2 0,0 0 0,0 0 1,0 0-1,0 0 0,0 0 0,0 0 0,0 0 0,0 0 0,-11 21 0,10-2 1,1 4-1,-2 6 1,0 5-1,1 4 0,1 7 0,-4 2 1,3 4-1,-4-1-1,0 0 1,0 2 0,0-2 1,1 0-1,0-4 0,3-1 0,-2-7 0,4-3 0,-1-4 0,0-7 0,2-5 1,-2-19-1,1 24 0,-1-24 1,0 0-1,0 0 1,0 0-1,0 0 0,0 0 0,0 0-1,0 0 0,0 0 0,17-7 0,-17 7 0,16-12 0,-2 7 0,4-2 0,5 0 1,1 0 0,5 0 0,3 2 0,4 0 0,1 1 0,2 1 0,1-1 0,0-1 0,1 0 0,-1 0 0,-1-2 0,0 2 1,-4-2-1,-4 2 0,-5 0 0,-5 1 1,-3 2 0,-18 2 0,19-3 0,-19 3-1,0 0 0,0 0-8,0 0-10,0 0-8,0 0-3,0 0 1</inkml:trace>
  <inkml:trace contextRef="#ctx0" brushRef="#br0" timeOffset="1112">0 451 49,'0'0'28,"0"0"0,0 0-11,0 0-9,0 0-3,19-17-5,-19 17 0,34-11 0,-10 8-1,10-6 0,0 2 1,5 0-1,6 1 1,4-1 0,-1 0 1,0 0-1,1 2 0,-4 0 0,-3 1 0,-5-1-1,-1 8-11,-9-1-10,-6 0-4,-3 3 1,-18-5-2</inkml:trace>
</inkml:ink>
</file>

<file path=ppt/ink/ink7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31.934"/>
    </inkml:context>
    <inkml:brush xml:id="br0">
      <inkml:brushProperty name="width" value="0.05292" units="cm"/>
      <inkml:brushProperty name="height" value="0.05292" units="cm"/>
      <inkml:brushProperty name="color" value="#333399"/>
      <inkml:brushProperty name="fitToCurve" value="1"/>
    </inkml:brush>
    <inkml:context xml:id="ctx1">
      <inkml:inkSource xml:id="inkSrc4">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8:15:33.446"/>
    </inkml:context>
  </inkml:definitions>
  <inkml:trace contextRef="#ctx0" brushRef="#br0">3 366 45,'5'-16'27,"-5"16"1,0 0-7,0 0-10,0 0-5,0 0-7,10 23 0,-4-6 1,-1 4-1,1 3 1,1 6 0,1-8 0,-3 9 1,1-3-1,1-2 2,-2-4-2,1-1-1,-6-21-13,3 19-9,-3-19-3,2-16 0,-1 1 0</inkml:trace>
  <inkml:trace contextRef="#ctx0" brushRef="#br0" timeOffset="270">19 247 19,'0'0'18,"-23"-7"-3,23 7-10,0 0-19,0 0-5,22 3-2</inkml:trace>
  <inkml:trace contextRef="#ctx0" brushRef="#br0" timeOffset="461">218 278 34,'0'0'27,"15"3"1,-15-3-8,18 12-10,-1 4 0,-17-16-5,33 35-3,-17-15-2,0 4 0,-3-1 0,-2-1 0,-3-3 0,-3-3 0,-5-16-1,7 23 1,-7-23 1,0 0-1,0 0 0,0 0 0,1-25 0,-1 5 1,2-5-1,1-1 0,-1-1 0,6-1 0,7 2 0,4 4 0,0 6 0,4 6 1,-2 6-1,2 8 0,3 3-1,-4 6 1,-6 6 0,-1 2 0,0 2-1,-4-1 1,-1-1 0,-1-2 0,-2-2 0,-1-1 0,-6-16-5,7 21-12,-7-21-7,0 0-1,0 0 0,0 0-1</inkml:trace>
  <inkml:trace contextRef="#ctx0" brushRef="#br0" timeOffset="921">720 157 36,'0'0'27,"19"14"0,-9 1-7,0 2-11,8 8-2,-4-3-2,4 8-3,-4-6-1,-1 0-1,-1-5 0,-4-3 1,-8-16-1,8 17 0,-8-17 1,0 0-1,0-16 0,-2 1 1,4-8-1,1-4 0,5-3 1,2-1-2,1 0 1,4 3 0,4 6 1,1 8-2,1 9 1,0 8 0,0 8 0,-3 6-1,-1 4 1,1 5 0,-5-1 0,-1 3-1,-4-4 1,-4-1 1,0-1-5,-4-6-10,0-16-9,5 21-2,-5-21 0,0 0 0</inkml:trace>
  <inkml:trace contextRef="#ctx1" brushRef="#br0">1305 56</inkml:trace>
  <inkml:trace contextRef="#ctx0" brushRef="#br0" timeOffset="1322">1201 278 10,'3'15'26,"-3"-15"1,0 0-1,0 0-11,14 4-5,1-6-1,-15 2-2,34-12-2,-13 0-4,3-2-1,2-5 0,-2-2 0,1-3 0,-8-2 1,0 2-1,-9 0 0,-7 3 1,-4 4-1,3 17 1,-21-21-1,2 19 0,-1 6 0,-6 6 0,4 2 0,-1 7 0,2 2 0,0 3-1,2 4 1,6 1-1,1 2 1,7-1 0,5 1-1,5-2 1,7-3 0,5-3 0,6-4 0,3-5 0,5-8-2,6 0-15,2-8-7,-4-7-1,3-3-1</inkml:trace>
  <inkml:trace contextRef="#ctx0" brushRef="#br0" timeOffset="1773">1591 98 50,'0'0'27,"0"0"1,9-17-3,8 20-16,0 6-9,4 1 0,4 7-1,-1 6 1,2 3-1,-2 3 1,-1 2 0,-4 0 0,-3 1 0,-4-5 0,-6-1 0,-3-2 0,-3-5 0,-1-3 0,1-16 1,-12 17-1,12-17 1,-14 0-1,14 0 0,-11-22 0,7-1 0,4-4 0,4-6-1,4-7 1,3 0 0,5-1 0,4 1 0,2 4 0,2 3 0,4 5 0,0 7 1,-6 6-13,1 3-12,-1 5-1,-22 7-1,26-5 0</inkml:trace>
</inkml:ink>
</file>

<file path=ppt/ink/ink7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31.05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203 11 50,'0'0'28,"5"-19"0,-5 19-8,0 0-9,0 0-4,0 0-7,0 0-1,-3 25 1,-5 0-1,-2 5 1,-3 5-1,-3 6 1,-2 1 0,-3 0 0,2-6 0,0-1 0,1 6 0,2-2 0,3-6 1,2-1-1,3-7 0,-1-4 0,6 4 0,0-8 0,3-17 0,0 0 0,0 0 0,18 7 1,-4-12-1,7-2 1,5 0-1,8-12 1,3 8-1,7-5 0,4 4 0,5-2 1,-3-6-2,-3 8-9,0 5-10,-5 7-5,-8-13-1,-4 13 0</inkml:trace>
</inkml:ink>
</file>

<file path=ppt/ink/ink7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34.7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875 867 33,'-6'-32'28,"11"14"1,-2-2-2,5-1-12,13 7-5,-2-1-3,9 4-7,6 5-1,1 6 1,4 5 0,0 5-1,3 12 1,0 6-1,-4 8 0,-4 2 1,-5 9-1,-3 1 1,-3 2-1,-4-2 1,-6-1 0,-7-4 0,-1-2 0,-3-5 0,-4-5 0,-1-5 1,0-2-8,3-24-11,-15 19-6,15-19-2,-16-12 1,10-5-2</inkml:trace>
  <inkml:trace contextRef="#ctx0" brushRef="#br0" timeOffset="331">1195 824 32,'-24'-19'27,"24"19"1,-28 19-1,10-1-10,6 14-8,-9 6-6,1 7-3,1 3 0,-2 4 0,1-2 0,1 0 0,-2-4 0,3-3 0,5-1-11,1-6-11,3-10-2,6-6-2,3-20 0</inkml:trace>
  <inkml:trace contextRef="#ctx0" brushRef="#br0" timeOffset="811">2108 838 39,'1'-17'28,"12"1"0,2 4-6,-3-5-9,11 10-2,-5 2-5,3 8-7,-3 10 1,-4 5-1,-4 10 0,-9 5 0,-2 8 0,-4 2 1,0 4-1,-1-4 1,-1 0 0,4-5 0,3-5 0,6-6 0,9-8 0,3-9 1,4-6-1,6-9 1,4-9 0,0-7-1,-1-10 1,-2-7-1,-5-8 0,-4-6 0,-6-5 1,-6 4-1,-3-1 0,-5 8-1,0 5 1,0 8 0,-2 10-1,2 23 1,0-15-1,0 15 1,0 0-1,8 29 1,-1-3-1,-2 7 1,3 8 0,0 6 0,-2 9 0,2 3 0,-1 7 0,-2-1 0,1 4 0,-3-4 0,1 6-1,-1 0 1,-3-6-1,2 1 0,-2-6 1,0 0-1,0-3 0,0-4 0,0-1 1,-2-4 0,0 1 0,1-6 0,-4 0 0,2-4 1,-5-2-1,-1-5 0,0-4 1,-3-6-1,0-3 0,-5-3 1,-4-4-1,-4-4 1,-3-4-1,-6-4 0,0-5 0,-1-2 0,-1-9 1,-1-3-2,5-7 1,0-6 0,1-8 0,7-6 0,1-6 0,4-1-1,4-3 2,9 1-2,6 0 2,10-2-1,4 2 1,7 7 0,8 1 0,3 3 1,7 1-2,0 1 1,1 4 0,-1 9 0,-2 3-1,-1 2 0,1 7-16,-5 5-8,-6-2-2,1 2-1,-4-5 0</inkml:trace>
  <inkml:trace contextRef="#ctx0" brushRef="#br0" timeOffset="2153">3247 1053 17,'0'0'27,"0"0"-1,-2-18-4,2 18-4,0 0-4,10-25-2,-10 25-3,15-8-5,-15 8-4,0 0 0,17-5 0,-17 5 0,0 0-1,0 0 0,15 17 1,-15-17-1,2 17 1,-2-17-1,-5 22 1,5-22 0,-13 18 0,13-18 0,-15 8 0,15-8 1,-16 0-1,16 0 0,0 0 0,-10-19 0,10 19 1,4-20-1,-4 20 0,16-23 0,-16 23 1,22-13-1,-7 9 0,-15 4-1,26 4 1,-26-4 0,19 15-1,-19-15 1,8 22 0,-8-22-1,-6 23 1,6-23 0,-16 14 0,16-14 1,-25 5-1,25-5 0,-25-4 0,25 4 0,-18-8 1,18 8-1,-15-14-13,15 14-11,0 0-1,7-22-2,7 13 0</inkml:trace>
  <inkml:trace contextRef="#ctx0" brushRef="#br0" timeOffset="5087">377 85 28,'-2'-22'27,"0"-1"1,1 4-5,1 19-6,-12-22-4,12 22-2,-22 0-8,4 9-4,-9 4 1,-2 6 0,-4 7-1,1 5 0,1 7 1,-1 5-1,3 7 0,3 4 0,7 3 1,-2 3-1,6 5 0,2 4 1,5 5-1,3 0 1,7 4-1,4 1 2,9 7-2,6 0 1,8 2 0,7-2 0,7 2 0,9 4-1,4-8 1,6-3-1,4-3 1,2-4 0,3 0 0,1-7-15,4-5-9,6-5-2,2-16 0,7-1-1</inkml:trace>
</inkml:ink>
</file>

<file path=ppt/ink/ink7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38.41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13 161 11,'0'0'25,"0"0"1,-13-22-5,13 22-3,-5-19-4,5 19-2,7-23-1,-7 23-4,21-22-3,-5 10-4,5 0 0,4-1 0,-1 3 0,2 0 0,-3 3 0,1 3 0,-6 4 0,-2 4-1,-16-4 1,23 19 0,-18-2-1,-2 2 1,-1 7-1,-4 0 1,2 3 0,-3 1 0,3 5-1,0-1 1,3 4 0,2-3 0,1-1 0,6-2 0,-1-3 0,5-7 0,2-4 0,1-6 0,3-9 0,0-6 1,3-6-1,-3-6 0,4-8 0,0-5 0,-4-6 0,1-8 0,-4-1 0,-1-3 0,-5 1 0,0 3 0,-7 2 0,1 7 0,-4 7 0,-1 7 0,-2 19 0,0-21 0,0 21 0,0 0 0,0 0 0,0 0 0,3 19-1,-1-3 1,2 5 0,0 3-1,1 4 1,-1 4 0,0 5-1,1 5 1,-2 3 0,0 1 0,2 6 0,-2 2 0,2 4 0,0-2 0,0 1 0,1 2 0,2-2 0,-1 0 1,1-7-2,-2-1 2,1 3-2,1 0 0,-1 0 1,1-4-1,0 2 0,1-1 0,1 1 1,0 0-1,0-5 1,-2-2 0,-2-3 0,-2-2 0,-4-4 0,-4-2 1,-5-4-1,-1-6 0,-3-1 1,-2-4-1,2-1 0,13-16 0,-26 19 1,26-19-1,-22 5 0,22-5 0,-23-10 0,8-1 0,1-2 0,-9-6 0,-5-2 0,6-3 0,-1-7 0,-1-1 0,3-3 0,2-6 0,3-6 0,6-12 0,9-1 1,1-4-1,8-4 1,6-3 0,6-1-1,6 1 1,5 5-1,6 10 1,4 1-1,1 7-1,0 8 2,-1 7-1,-1 6 0,-2 6 0,-1 9-12,-3 3-10,-5 2-3,-3 6-1,-6-5 0</inkml:trace>
</inkml:ink>
</file>

<file path=ppt/ink/ink7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30.1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3323-12 31,'-15'0'28,"15"0"1,0 0-5,0 0-11,0 0-3,0 0-5,0 0-6,0 0 1,0 0 0,0 0-1,0 0 1,0 0 0,0 0 0,-18 5 0,18-5 0,-19 25 0,4-8 0,1-1 0,-7 6 0,0-1 0,-4 11 0,-2-3 0,-4-3 0,-4 4 0,-6 3 0,-4 5 0,-2 6 0,-2-1 0,-6 4 0,0 4 0,-3 3 0,0 1 0,-1 3-1,1 1 2,-8 0-2,3 2 2,0 0-2,-2 0 1,-2 3 0,-1 2 0,0-1 0,-3 1 0,7 2 0,-8 2 0,3 1 0,-1 0 0,2 1 0,3-1 0,1 0 0,2 2 0,-4-3 0,3 1 0,-4-3 0,3-2 0,-3 2 1,-4-2-1,0-1 1,-4-1 0,4-1 0,-2 1-1,-1 2 1,1 2 0,-1-7-1,4-2 0,2 2 0,0-1 0,3-1 0,4-5 0,6-6-1,5-2 1,6-5 0,7-4 0,7-7 0,9-6 0,7-5 0,14-19 0,-13 23 0,13-23 0,0 0 1,0 0-1,0 0-1,0 0-12,14-9-9,-14 9-4,0 0 1,12-17-1</inkml:trace>
</inkml:ink>
</file>

<file path=ppt/ink/ink7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56.07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59 15 45,'-19'-3'28,"3"3"0,16 0-2,-25-13-15,25 13-2,0 0-8,26 0-1,-10 6-1,5 1 1,4 3-1,2 5 1,1 8-1,1 4 1,-4 8 0,0 3 0,-1 2 0,-2 11 0,0 8 0,-4 3-1,-3 4 1,-2 3 0,-5 3 0,-3 4 0,-4 6-1,-1-7 1,-3 1 0,-3 0 0,-3-1 0,-2-5 0,-2-4 0,-1-7 0,-4-6 0,-2-10 0,-1-6 0,1-10 0,1-8 1,3-7 0,16-12 0,-25-3-13,25 3-11,5-24-2,7-4-2,9-3-2</inkml:trace>
  <inkml:trace contextRef="#ctx0" brushRef="#br0" timeOffset="651">1488 293 31,'14'-7'28,"-14"7"0,15-17-1,-15 17-11,0 0-5,0 0-4,18-12-7,-18 12-1,0 0 1,0 0-1,-29 10 1,11-3 0,-16 2 0,0 1 0,-14 0 0,-3-1 0,-1 0 0,-8-3 0,4-2 0,4-4 0,8-2 0,6-3 0,9 0 0,6 0 0,7-2 0,16 7 0,-16-9 0,16 9-1,0 0 1,0 0 0,0 0 0,0 0 0,0 0-1,1 23 1,3-3 0,0 8 0,3 6 0,-1 6-1,-1 7 2,0 3-2,1 3 1,1 2 0,-2 1 0,-2-3 0,2-3 0,-4-1 0,4-3 0,-3-4 0,0-6 0,-2-7 0,0-5 0,1-6 0,-1-18 0,-1 24 0,1-24 0,0 0 0,0 0 1,0 0-1,0 0 0,0 0 1,21-17-1,-21 17 0,27-16 1,-8 7-1,4 1 0,6-3 0,5 3 0,3-3 0,3 3 0,2-1 0,2 1 0,1 1-1,0-2 2,-13 4-2,5-2 1,-3 3 0,-6-1 0,-6 2 0,-4-1 0,-18 4 0,19-3 0,-19 3 1,15 5-14,-15-5-10,0 0-2,0 0-2,-15-10-1</inkml:trace>
  <inkml:trace contextRef="#ctx0" brushRef="#br0" timeOffset="1522">1088 712 32,'0'0'28,"-21"0"1,21 0-3,0 0-11,0 0-4,0 0-4,18-7-8,0 6 1,6-1-1,5-1 1,6-1 0,7 1-1,4-3 1,-1 1 0,6 2 0,-4-2 1,0 5-4,-9-2-16,-2 0-5,-5 2-3,-12-5 0</inkml:trace>
</inkml:ink>
</file>

<file path=ppt/ink/ink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42.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-5 413 6,'0'0'28,"0"18"0,0-18 2,0 0-11,8 25-1,-8-25-2,10 15-5,-10-15-9,0 0-1,0 0-1,16 9 1,-16-9-1,10-24 1,-4 5-1,2-9 1,0-6-1,-1-8 0,-2-7 0,-2-3 0,-1 2 0,-2 0 0,-4 7 0,3 5 0,-2 7 0,3 11 0,0 20 0,0 0-1,0 0 1,21 5 0,-10 10-1,2 4 1,3 4 0,3 4-1,2-1 1,-4 1 0,5-1 1,1-2-1,-4-3 0,-1-2 0,-4-5 0,-14-14-3,20 20-15,-20-20-5,8 16-3,-8-16-2,-24 8 0</inkml:trace>
  <inkml:trace contextRef="#ctx0" brushRef="#br0" timeOffset="480">89 321 39,'-21'6'30,"21"-6"-1,-15-4 0,15 4-9,0 0-9,0 0-8,21 0-3,-3 10 0,3 4-1,8 7 1,4 5 0,2 6 0,2 3 0,2 6 0,2 0 0,1 1 0,0-5 0,-4-2 1,-1-6-1,1-7 1,-4-3-1,-4-7 0,-2-5 0,-6-3 0,-7-6-18,-1 0-9,-14 2 1,18-15-4,-18 15 0</inkml:trace>
  <inkml:trace contextRef="#ctx0" brushRef="#br0" timeOffset="1231">1167 805 45,'0'0'30,"-7"-23"-1,7 23-8,-19-10-3,4 5-4,15 5-8,-29 14-6,12-4 0,0 2 0,3 3 0,1 3 0,6-1-1,3 2 1,7-2 0,3 2 0,6 0 0,4 0 0,3 1 0,1 3 0,-1-1 0,-1 2 0,-2 2 0,-5-2 0,-3 0 0,-8 0 0,-5 0 0,-6-3 0,-7-2 0,-3-2 0,-5-5 0,-4-3 0,-1-6 1,0-5-1,2-4 0,5-5 0,3 1 0,6-4 0,3-5-14,12 19-10,8-22-3,-8 22-2,27-22 1</inkml:trace>
  <inkml:trace contextRef="#ctx0" brushRef="#br0" timeOffset="1852">1474 832 14,'0'0'29,"6"-17"0,-6 17-1,-5-15-8,5 15-2,0 0-3,0 0-6,-19-9-8,19 9-1,-18 5-1,18-5 1,-19 14 0,19-14 0,-19 26 0,9-7 0,2 5 0,0 1 0,1 8 0,1 2 0,3-1-1,1 2 1,5-3 0,4-2 0,2-7 1,4-7-1,5-5 0,3-10 0,2-6 1,1-9-1,-2-8 0,1-5 0,-2-3 1,-3-2-1,-4-2 0,-2 4-1,-6 0 2,-3 6-2,-3 4 1,0 19 0,-3-20 0,3 20-1,0 0 1,0 0 0,-8 15-1,7 1 1,-1 4 0,0 5 0,4 2 0,-2-1 0,5 0 0,0-4 0,4-3 0,-9-19 1,31 15-1,-10-16 0,0-11 1,3-7-1,-3-5 0,-1-6 0,-3-4 1,-4 0-2,-6 1 1,-9 4 0,-6 6 0,-10 6 0,-6 9 0,-5 6 0,-3 9 0,-2 3 0,5 4 0,3-4-4,13 6-15,13-16-7,0 0-1,23 5-1,4-17 0</inkml:trace>
  <inkml:trace contextRef="#ctx0" brushRef="#br0" timeOffset="2523">1902 615 50,'-24'-6'29,"24"6"1,-20 27-2,14-8-12,11 15-10,0 13-4,4 10-2,4 13 0,0 8 0,2 2 0,-2 3 0,0 0 0,-2-6 0,-1-6 0,-1-13 0,-2-12 0,-2-11 0,-2-15 0,-3-20 1,0 0-1,0 0 0,0-46 1,0 1-1,2-13 1,2-9-1,4-4 0,5 1 0,4 3 1,2 6-2,0 15 1,4 13 0,-2 14 0,-2 14-1,-1 9 0,-18-4 1,24 31 0,-19-9 0,-3 5-1,-5 3 2,-5-3-1,-5-1 0,-5-2 0,-6-8-5,3 1-16,-2-7-5,0-10-2,4-8 1</inkml:trace>
  <inkml:trace contextRef="#ctx0" brushRef="#br0" timeOffset="3214">2434 968 45,'0'0'29,"-7"24"2,7-24-4,0 0-11,23-3-7,-9-11-4,6 0-4,-1-5-1,2-3 0,-1-2 1,-4-4-1,-5-1 0,-3 0 0,-3 3 0,-5 0 0,-3 6 0,-4 4 1,7 16-1,-17-17 0,17 17 0,-25 12 0,12 3-1,1 6 1,-1 5-1,1 5 1,1 3-1,3 4 1,3 0 0,3 0 0,4-2 0,3-5 0,3-2 0,5-8 0,5-7 0,4-9 0,6-7 1,2-7-1,6-1-3,0-11-20,-1-1-3,-1-5-2,-2-4 0</inkml:trace>
</inkml:ink>
</file>

<file path=ppt/ink/ink7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5:58.54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-15-14 45,'-5'-21'21,"5"21"0,0 0-3,0 0-4,0 0-3,0 0-2,0 0-7,0 0-3,0 0 1,0 0 0,0 0-1,0 0 1,0 0-1,16 16 1,-16-16 0,16 17 0,-16-17-1,29 28 1,-9-14 0,4 4 0,5 1 0,4 2 0,2 2 0,12 1 0,4 2 0,4 1 1,8 2-1,3 3 0,7-1 0,3 4 0,4 6 0,1 1 0,3 1 0,4 3 0,1 0 0,0 3 0,3 3 0,4 1 0,0-1 0,3 2 0,-2 2 0,0 0 0,2 4 0,0-2 0,-4-2 0,1 0 1,-2-4-1,-2-1 0,-1-6 0,2-1 1,-6-4-1,-1-1 0,0-11 0,-3 2 0,-1 5 0,-1-6 0,-5 1 0,-1-4 0,-5-1 0,-5-2 0,-5 5 0,-7-6 0,-6-8 0,-11-1 0,-5-1 0,-10-3 0,-7-1 0,-14-8 1,0 0-9,7 16-10,-7-16-7,-15 2-1,15-2-1</inkml:trace>
  <inkml:trace contextRef="#ctx0" brushRef="#br0" timeOffset="831">3413 1549 25,'0'0'28,"0"0"-1,0 0 0,-13-16-10,13 16-5,0 0-3,0 0-9,0 0 0,0 0 0,0 0 0,0 0 0,0 0-1,0 0 1,0 0 0,0 0 0,0 0 0,0 0 0,0 0 0,-15 7 0,15-7 0,0 0 0,-14 16 0,14-16 0,-13 21 0,3-4 0,2 10 0,-4-1-1,1 7 1,1 2-1,1-7 1,-1 14-1,0-12 1,2-2 0,2-4 0,1-3 0,1-3 0,4-18 0,-1 21 0,1-21 0,0 0 0,0 0 0,11-19 0,-6 1 0,2-6 1,-1-4-1,2-9 0,0-5 0,-1-5 0,1 6 1,0 1-1,-2 5 0,-1 5 0,0 8 0,-3 6 0,-2 16 0,0 0 0,0 0 0,0 0-1,0 0 1,18-4 0,-18 4 0,24 21 0,-6-15 0,3 13 0,5 0-1,6 2 1,2 0 0,3 4 0,2-4 0,2-7 0,-2 8 0,-2-11 0,-6-1 0,-5-1-1,-5-2 1,-7 0 0,-14-7 0,0 0 0,12 18 0,-12-18 0,-25 17 0,4-6 1,-6 3-1,-6 1 0,-5 3 0,-5-2 0,0-1 0,-3 1 0,4-4 0,5-3 1,3-2-1,6 0-3,4-2-17,8-3-5,16-2-1,0 0-1</inkml:trace>
  <inkml:trace contextRef="#ctx0" brushRef="#br0" timeOffset="11367">2610 597 23,'0'0'26,"4"-19"0,-4 19-3,0 0-8,-9-18-4,9 18-3,0 0-7,-6-30 0,6 30-1,-8-21 1,8 21-1,-13-17 1,13 17 0,-18-2-1,18 2 0,-27 26 0,9-10 1,0 16-2,0-4 1,0 15-1,4-4 1,2 1-1,9 2 1,6-3-1,10-4 1,10-9-1,8-7 1,8-10-1,3-11 1,3-7 0,-1-8 0,-2-8 0,-6-10 1,-9-3-1,-7-6 1,-11 2-1,-7 4 1,-10-6 0,-8 12-1,-7-1 1,-6 19-1,-2 7 1,-1 7-1,1 4 0,3 1 0,6 14-1,22-19 1,-21 30-5,25-14-9,3 1-10,8-3-2,9 0 1,2-7-2</inkml:trace>
  <inkml:trace contextRef="#ctx0" brushRef="#br0" timeOffset="11917">2965 579 44,'0'0'26,"0"0"1,0 0-8,0 0-9,0 0-1,0 0-7,0 0-1,-16 21-1,11-5 0,-1 3 0,-1 2 0,2 2 0,2 2 0,2 3 0,2-2 0,6-2-1,2-1 1,4-2 0,2-7-1,6-3 1,0-8 0,0-5 0,3-8 0,1-6 0,-1-7 0,-1-5 1,-4-3-1,-4-4 0,-2 2 0,-2-1 1,-4 6-1,-6 4 0,1 6 0,-2 18 0,0 0 0,0 0 0,0 0 0,0 0 0,0 25 0,8-6 0,2 4 0,1 1 0,8-1 0,-2 2-1,-1-6 1,2 4-7,-18-23-10,26 21-7,-12-18-1,-14-3-1,20-17 0</inkml:trace>
  <inkml:trace contextRef="#ctx0" brushRef="#br0" timeOffset="12398">3380 275 34,'0'0'26,"0"0"1,0 0-1,5 17-10,3 9-7,-1 15-8,2 4-1,1 4 0,3 4 0,0-4 0,-2-2 0,2 0 0,-1-3 0,-3-11 0,-4-8-12,-1-4-11,-3-5-5,-1-16 1,0 0 0</inkml:trace>
  <inkml:trace contextRef="#ctx0" brushRef="#br0" timeOffset="12648">3398 614 49,'-15'-21'27,"15"21"0,25-31-1,-4 17-19,13-5-9,10 10-12,-1-7-8,1 7-6,0 8 2,-8-3-1</inkml:trace>
  <inkml:trace contextRef="#ctx0" brushRef="#br0" timeOffset="12809">3719 700 35,'0'0'26,"0"0"2,2 16-7,-2-16-10,17-12-2,-5-4 0,4 2-9,3-4 0,4-3 0,-3-1 1,1-10-1,-5 9 0,-5-3 1,-4-4-2,-7 9 2,0 21-2,-18-24 2,0 24-2,-3 12 1,-3-3 0,-2 10 0,0 6 0,3-1 0,7-3 1,3 9-1,6-7 0,9-1 0,6 1-1,8-2 1,5 0 0,5-2 0,4-1-1,0-9-9,6 3-12,0-7-3,-4-7-1,1-3 0</inkml:trace>
  <inkml:trace contextRef="#ctx0" brushRef="#br0" timeOffset="13189">4089 495 48,'0'0'27,"19"-19"0,-1 15-2,8 20-16,-2-7-7,5 12-2,2 0 0,0 11 0,-4-4 1,-2 10-1,-7-8 1,-7 0-1,-6-2 1,-4-6-1,-4-2 1,3-20-1,-10 19 0,10-19 1,0 0-1,-9-35 0,10 3 0,6-13 1,4-4-2,4 0 1,4 0-1,1 0-9,4 10-15,0 9-1,-4 6-1,4 17-1</inkml:trace>
</inkml:ink>
</file>

<file path=ppt/ink/ink7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12.5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864 564 57,'-16'-9'26,"0"-3"1,16 12-4,-5-21-17,5 21-6,24-17-1,5 10 1,2 2-1,11 3 1,1 2 0,4 5 0,5 2 0,-4 10 0,-1 4 1,-3 9-1,-4 6 0,-4 6 0,-4 3 0,-3 5 0,-5 0 1,-5 0-1,-2-3 0,-5-6 0,-3-6 1,-5-6-1,-2-6 1,-4-6-10,2-17-10,-19-2-7,19 2-1,-27-34 0</inkml:trace>
  <inkml:trace contextRef="#ctx0" brushRef="#br0" timeOffset="331">1209 583 49,'0'0'27,"-25"-2"1,10 12-2,1 15-13,-7 4-13,0 7 0,-4 9 0,1 4 0,0 3 0,1 0 0,4 0-1,3-4 2,1-3-1,6-5 0,4-4-13,2-6-11,1-11-2,2-19-1,0 0 0</inkml:trace>
  <inkml:trace contextRef="#ctx0" brushRef="#br0" timeOffset="762">1824 687 46,'5'-18'27,"-5"18"0,-1-19-2,1 4-13,0 15-8,22-25-5,-3 13 1,6 2 0,4 1-1,1 6 1,4 5 1,-3 10-1,0 7 0,-10 5 0,-7 9 1,-9 7-1,-8 5 0,-9 3 1,-5 1-1,-6-4 0,-3-2 0,0-5 0,-1-5 0,8-9 0,-1-7 0,20-17 0,-16 12 0,16-12-1,7-17 1,5-2 0,11-7 0,1-8 0,9-6 0,4-4 0,1-4 0,4-2 0,-1 0 0,-4 3 0,-8 4 0,-5 6 1,-8 6-1,-8 7 0,-8 7 1,0 17-1,-19-13 0,3 17 1,0 3-1,0 7-1,-2 6 1,3 5 0,1 6-1,4 3 1,4 5 0,4 2-1,4 1 1,7-1-1,7-3 1,7-1 0,8-8 0,3-5-1,1-5 2,5-8-1,1-6 0,-1-3-12,-4-11-12,-9-10-1,-4-4 0,-9-8-2</inkml:trace>
  <inkml:trace contextRef="#ctx0" brushRef="#br0" timeOffset="1362">2662 747 44,'0'0'27,"0"0"2,-18 0-2,18 0-9,-16-10-18,16 10-15,0 0-11,0 0-3,19 2 1,-19-2 0</inkml:trace>
  <inkml:trace contextRef="#ctx0" brushRef="#br0" timeOffset="2744">295 12 38,'0'0'26,"-12"-19"2,12 19-2,-21 1-12,2 8-10,-2 10-4,-3 9 0,-2 6 0,-5 17 0,2 9-1,0 9 1,3 9 0,4 9 0,4 4-1,5 6 1,8 4 0,10-4-1,11-2 2,16-3-2,12-8 2,19-4-1,11-2 0,17-9-14,7-8-9,5-15-3,9-8 1,-7-15-1</inkml:trace>
</inkml:ink>
</file>

<file path=ppt/ink/ink7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14.38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31 536 46,'0'0'27,"-20"-17"0,20 17-3,-9-21-13,9 21-7,-2-24-4,2 24 0,18-21-1,-2 13 1,3-1 0,7 1 0,5 2 0,-4 3 0,6 1 0,4 6 0,0 3 0,-3 3 0,-3 7 0,-4 6 0,-5 4 1,-4 9-1,-10 2 1,-9 4-1,-11-3 0,-7 4 0,0-3 1,-5-4-1,0-5 0,3-7 0,1-7 0,4-5 0,16-12 0,-15 0 0,15 0 0,0-27 0,7 3-1,7-6 1,4-7 0,7-5 0,4-3-1,6-3 2,2-2-2,3-1 2,2-5-1,-5 13 0,-3 0 0,-6 12 1,-7 2-1,-6 14 1,-12-3 0,-3 18-1,-20 14 0,-2-2 0,-1 11 0,-3-1 0,2 11-1,0-1 1,7 11-1,5-5 0,5 2 1,7 1 0,8 1-1,7-4 1,6-1-1,8-2 1,3-6 0,7-3 0,3-7 0,3-5 0,-1-7-13,0-2-11,-1-9-1,-14-6 0,-3 0-2</inkml:trace>
  <inkml:trace contextRef="#ctx0" brushRef="#br0" timeOffset="1502">732 62 51,'2'-25'26,"-2"25"1,24-19-8,-3 7-10,11 8-6,9 4-3,4 5 0,8 7 0,5 11 0,-1 3 0,1 17 0,-5 12 0,-8 7 0,-6 8 0,-10 4 0,-8 7 1,-11 0-1,-15 11 1,-9-10-1,-15-2 0,-4-5 1,-9-4-1,0-9-7,0-8-14,8-6-6,5-22 0,14-9 0</inkml:trace>
</inkml:ink>
</file>

<file path=ppt/ink/ink7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16.5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709 57 40,'25'-10'26,"-25"10"1,0 0-3,0 0-10,5-19-6,-5 19-8,-28 0 1,3 2-1,-9-2 0,-10 3 0,-8-1 0,-9 1 0,-9-1 0,3-2-1,-5 0 1,7-2 0,6-1 0,7-2 0,11-2 0,9 2 0,13-2 0,19 7 0,-18-11-1,18 11 1,0 0 0,0 0 0,0 0 0,0 0 0,0 0-1,14 21 2,-9 1-1,2 6 0,3 8 0,0 5 0,0 9 0,2 5 0,-3-3 0,1 1 0,0 11 0,-4-2 0,1 0 0,-2-2 0,0-4 1,-2-1-1,3 1 0,-1-7 0,0-11 0,0-7 0,-2-5 0,-2-7 0,-1-19 0,5 20 0,-5-20 0,0 0 0,0 0 0,15-8 0,-15 8 0,20-14 0,-4 6 0,5-3-1,3 1 1,0 0 0,8 3 0,1 0 0,3-2 0,4 4 0,1 2 0,-3-1 0,6 1 0,1 1 0,-4 0 0,-1 1 0,-7 1 0,-3-2 1,-9 0-1,-3 2 0,-18 0 0,0 0-7,17-5-11,-17 5-7,0 0-3,-15-12 2</inkml:trace>
  <inkml:trace contextRef="#ctx0" brushRef="#br0" timeOffset="901">144 472 44,'-26'-2'28,"26"2"-1,-16-2-3,16 2-13,0 0-2,0 0-10,18-3 1,4 1-1,4 0 1,8-1 0,6-1 0,3 1 0,5-2 0,-1 1 0,2-1 0,-8 2 0,-5-4-1,-3 7-16,-6 2-9,-27-2-1,25-4 0,-25 4 0</inkml:trace>
</inkml:ink>
</file>

<file path=ppt/ink/ink7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29.40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833 33 48,'0'0'26,"16"-11"1,-16 11-10,0 0-10,10-15-2,-10 15-5,-14-9 0,-1 9 1,-6 2-1,-7-2 0,-6 3 0,-9 8 1,-8-8-1,-4 9 1,-3-10-1,-5 5 0,-4 0 0,1-2 1,4-5-1,4 2 0,4-4 0,10 0 0,5 2 0,10-3 0,7-4-1,22 7 1,-25-7 0,25 7-1,0 0 1,-11-17 0,11 17-1,0 0 1,0 0-1,0 0 1,0 0 0,0 0 1,0 0-2,0 41 1,0-13 0,0 12 0,2 1 0,-2 6 1,4 12-2,-2-1 1,1 3 0,-1 8 0,3 0 0,-4 2-1,4 0 2,0-2-2,0-4 1,0-6 0,1-5 0,1-11 0,-2-7 0,0-10 0,-4-7 0,-1-19 0,7 17 0,-7-17 1,0 0-1,0 0 0,0 0 0,17-19 0,-17 19 0,20-20 0,-20 20 0,34-25 0,-11 13 0,6 2 0,7 0 0,1-1 0,7 3 0,1 1 0,2 0 0,3 2 0,2-1 0,-2 5 0,-3-1 0,-6 0 0,-5 1 0,-7 1 0,-3 0 0,-10 0 0,-16 0 0,15 0 0,-15 0 1,0 0-1,0 0-15,0 0-9,-12-16-3,12 16 1,-14-19-1</inkml:trace>
  <inkml:trace contextRef="#ctx0" brushRef="#br0" timeOffset="1061">26 489 23,'0'0'27,"-16"-2"-1,16 2-2,0 0-10,0 0-4,0 0-5,0 0-5,0 0 0,0 0 0,19-3 0,2 3 0,5-2 0,10-1 1,4-1-1,9-1 0,3-2 0,1 0 0,1 0 0,-1 2 0,-7 3-16,-7-1-8,-9 5-2,-13-8 0,-3 8-1</inkml:trace>
</inkml:ink>
</file>

<file path=ppt/ink/ink7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26.04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 2002 17,'-18'-12'26,"18"12"1,-23-17 0,23 17-10,-16-12-8,16 12-5,0 0-5,0 0 1,0 0-1,0 0 1,0 0-1,21-12 1,-21 12-1,31 6 1,-7 1 0,5 4 0,7 2 0,2 8 0,4 3 0,4 9 0,10 5 0,5 8 0,6 6 0,12 8 0,8 4 0,3 7 0,17 4 0,9 3 0,9 1 0,7 7 1,5 4-1,4-1 1,1 3-1,9-1 1,-4 4-1,-1 1 1,-3 4-1,-2-7 0,-4-2 0,-4-3 0,-6-5 0,-7-2 0,-6-9 0,-10-7 0,-11-8 0,-12-7 0,-12-12-3,-9-2-18,-8-3-4,-18-18 0,-4-4-1</inkml:trace>
  <inkml:trace contextRef="#ctx0" brushRef="#br0" timeOffset="761">8793 61 31,'15'-22'26,"-12"1"0,-3 21-1,8-19-12,-8 19-4,0 0-6,0 0-3,0 0 0,0 0 0,0 0 0,3 21 0,-3-21 0,-5 31 0,1-11 0,-3 8 0,-4 5 0,-4 5 0,-6 5 0,-5 3 0,-3 8 0,-6 1 0,-5 7 1,-7 3-2,-7 2 0,-2 6 0,-5 4 1,-6 4-1,-2 9 0,-4 6 0,-3 6 0,-3 4 1,0 3 0,-2 8 0,1 2-1,-3 0 1,4 1-1,-5 1 1,4 1 0,-1 2-1,2 2 1,-2-4-1,-3-3 2,-2 3 0,-4-3-1,-2-5 1,0-1-1,-2-4 1,-1-3-1,5 0 1,1-3-1,5-7 0,5-3 0,3-7 0,3-6 0,4-6 0,6-7 0,6-10 1,7-7-1,7-7 0,12-7 0,8-9 0,10-4-6,13-23-13,10 26-5,-10-26-1,28 1 0</inkml:trace>
</inkml:ink>
</file>

<file path=ppt/ink/ink7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27.7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251 39 35,'12'-21'27,"-12"21"-1,0 0-5,-5-19-10,5 19-2,0 0-8,-21 14-1,21-14 1,-26 26-1,9-6 0,0-1 1,-5 10-1,1 4 0,-1 3 0,-1 3 0,2 3 0,1-3 0,4 1 0,1 2-1,7-6 1,2-5 0,2-5 0,4-4 0,2-5 0,-2-17 0,10 23-1,-10-23 1,16 0 0,-16 0 0,26-19 0,-8 3 0,5-6 0,8-4 0,4-8 0,8 0 0,5-4 0,6-3 1,-4 3-1,2 4 0,-8-2 0,-10 10 1,-6 2-2,-8 9-6,-20 15-12,17 1-9,-17-1 2,0 0-1</inkml:trace>
</inkml:ink>
</file>

<file path=ppt/ink/ink7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6:28.6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284-1 28,'0'0'26,"-17"7"0,17-7-2,6 22-14,-4-7-3,9 8-2,-1 4-5,8-1 1,-2 7-1,3 3 0,4 1 0,3-1 0,1 2 0,2-2-1,0-3 1,-1 1 0,-1-6 0,-4-4 0,-4-2 0,-4-3 0,-7-4 0,-7 1 0,-1-16 1,-22 27-1,-2-13 0,-10 0 0,-8 1 1,-12 1-1,-5-1 0,-6 1 0,0-1 0,4-3 0,6 0-2,5-2-12,13-3-10,16 5-2,6-10 1,15-2-2</inkml:trace>
</inkml:ink>
</file>

<file path=ppt/ink/ink7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8:53.4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186 488 49,'0'0'25,"-16"-28"1,16 28-8,-16-19-10,16 19-7,0 0-1,-19 14-1,9 10 1,1 9 0,-3 12-1,-2 10 1,0 10 0,-3 6 0,3 1 0,1-1 0,1-4 0,4-1 0,5-8 0,3-9-1,3-10 1,2-8 1,3-8 0,-8-23 1,20 10 0,-9-27 0,3-11-1,1-15 1,1-15 1,0-20-3,0-15 1,4-16-1,-3-6 0,1-4 0,1 0 0,-1 7 0,0 14 0,1 13 0,-1 20 0,-4 18 0,1 16 0,-3 14-2,-12 17 0,20 1 0,-15 15 0,4 15 0,-1 7 0,2 17 0,-2 7 1,-1 12 1,1 6 0,-2 4-1,-1 2 1,0 2 0,-4-3 0,1-8 0,-2-4 0,2-10 0,-2-4 0,0-11 1,0-5-1,-2-13 0,0-8-1,2-5-12,0-17-10,0 0-2,-22-5 1,7-15-2</inkml:trace>
  <inkml:trace contextRef="#ctx0" brushRef="#br0" timeOffset="601">79 881 56,'-14'-14'26,"8"-3"1,4 1-4,10-3-23,11 7 1,8-12 0,10 5 0,4-7 1,7 2-5,8 7-16,1-2-7,-3 2-1,-1 3 0</inkml:trace>
</inkml:ink>
</file>

<file path=ppt/ink/ink7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8:54.4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13 726 40,'-18'-12'26,"18"12"1,0 0-3,0 0-12,5-16-12,-5 16 0,29 9-1,-11 3 1,3 5 0,-1 6 0,-1 9 0,-5-7 1,-4 11-1,-5 3 1,-3-1 0,-6-3-1,-2-2 1,-2-6-1,-2-8 0,4 7 0,6-26 1,-16 7-1,16-7 0,-7-33 0,5 2-1,6 0 1,4-3-1,1-4 1,11-5 0,3 1 0,7 3-11,1 9-10,5 4-5,-1 0 0,-3 2 1</inkml:trace>
  <inkml:trace contextRef="#ctx0" brushRef="#br0" timeOffset="371">443 936 58,'-5'18'27,"2"-1"-1,3-17-5,12-16-27,2-4 2,4-6-1,3-4 1,-3-4-1,4-6 1,-4 1-1,0 8 0,-12 5 7,-2 2-2,-4 3 1,-4 5-1,4 16 1,-22-8-1,4 15 0,-6 6 0,-4 8 0,-3 3 0,1 4 0,-3 5 0,8 6 0,2 4 0,8-1 0,7-1-1,10-3 1,8-2 0,9-1 0,8-6 0,7-13 0,5-8 0,6-4 1,1-11-6,4-5-15,-3-18-4,-8-6 0,-1 2-1</inkml:trace>
  <inkml:trace contextRef="#ctx0" brushRef="#br0" timeOffset="831">823 91 36,'0'0'25,"-1"-15"1,1 15-13,-5 17-14,6 11 1,-1 11-1,0 16 0,0 11 0,0 8 1,0 7 0,0 2-1,-1-2 1,2 0 1,-1-3-1,0-13 1,0-6-1,5-7-14,-1-8-9,-1-16 0,3-7-1</inkml:trace>
  <inkml:trace contextRef="#ctx0" brushRef="#br0" timeOffset="1262">1263 703 23,'0'0'25,"-6"-15"-4,6 15-5,-4-17-7,4 17-1,-1-18-8,1 18 1,-5-20-1,5 20-1,-10-17 1,10 17-1,-14-13 1,14 13-1,-21-1 1,6 8-1,-3 3 0,1 4 1,-3 3 0,-1 7-1,0 4 1,0 1 0,3-3 0,2 3 0,6 7 0,2 1 0,5-5 0,6-1 0,4-5 0,2-5 0,6 0 0,3-7 0,0-16 0,1-12 0,2-8 0,0-1 0,0-4 0,-2-8 0,-1 1 0,-3-3 0,-4 3 0,0 10 0,-4 5 0,-2-2 0,-5 21 0,1-21 0,-1 21 0,0 0 0,0 0 0,-3 23-1,2-4 1,-3 3 0,3 8 0,-1-6 0,4 8 0,-1 1 0,4-3 1,5-5-2,3-6 2,5-5-2,3-9 2,4-5-1,5-17 0,0-4 0,1-10-1,1-7 2,-1-12-1,-2-10 0,-5-14 0,-1-4 0,-7-1 1,0-4-1,1 2 1,-6 5-1,-1 7 0,-6 12 0,-2 13 0,0 11 0,-2 7 0,-2 7 0,-6 3 0,8 16 0,-10-15 0,10 15-1,0 0 1,-5 31 0,5 0-1,-6 10 1,3 11 0,-7 10 0,4 7-1,-4 5 1,3 0 0,1-1 0,1-4 0,3-10 0,4-6-1,5-8 1,-1-12 0,4-6 0,6-8 0,2-5 1,4-9-1,3-7 0,2-6-13,-1-10-9,-3-7-1,-6-6 0</inkml:trace>
  <inkml:trace contextRef="#ctx0" brushRef="#br0" timeOffset="2163">1544 574 12,'0'0'26,"-11"-17"-1,18 0 0,10-1-13,9-4-10,7-6-2,5 3 0,4 0-1,0 1 1,-1 5 0,-4 0-1,-8 7 1,-9 4 0,-6 6 0,-14 2-1,13 15 1,-10 8 0,-4 1 0,1 9-1,0 3 1,-2 5 0,2 4 0,-2-3 0,2-4 0,-1-6 0,-1-2 1,1-6-1,1-7-3,1-2-16,-1-15-4,0 0-1,0 0 0</inkml:trace>
  <inkml:trace contextRef="#ctx0" brushRef="#br0" timeOffset="2494">1894 371 17,'-13'-21'26,"13"21"-3,0 0-8,0 0-29,0 0-10,14-3-2</inkml:trace>
  <inkml:trace contextRef="#ctx0" brushRef="#br0" timeOffset="2684">2228 433 18,'-21'-17'26,"21"17"0,-21-18 0,21 18-19,-19-7-8,19 7 1,-13 23 0,5-3-1,-2 8 1,1 3-1,-1 5 1,2 2-1,1 0 1,4-2 0,5-3-1,1-5 1,8-6 0,2-5-1,5-6 1,3-8-1,5-6 1,-2-8 0,2-6 0,-2-7 0,-3-7 1,-5-7-1,-3-3 1,-11 3-1,-5 2 1,-12 6-1,-4 6 0,-7 10 1,-5 9-2,0 9 1,1 6 0,2 4 0,7-2 0,21-12 0,-19 19-1,19-19 1,0 0 0,34-9 0,-8-6-1,8-3 1,3-4 0,0 1 0,3 4-1,-1 1 1,0 8 0,-5 6 0,-3 9-1,-4 5 1,-4 9 0,-2 3 0,-7 4 1,-1-1-1,-5 4 0,-4-3 0,-3-2 1,-2-4-1,-1-5 0,2-17 0,-6 21 1,6-21-1,0 0 0,1-36 0,6 1 0,6-6 1,4-2-2,8-4 1,1 4 0,1 5-1,2 11 1,-1 13-1,-3 14 1,-2 14 0,-3 5 0,-8 10 0,0 4 0,-1 6 0,-1-1 0,0 0 0,-1-2 0,1-5 1,-2-8-9,5-4-16,1-7 0,1-17 0</inkml:trace>
</inkml:ink>
</file>

<file path=ppt/ink/ink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46.4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92 110 31,'0'0'29,"-2"-15"1,2 15-6,0 0-5,0 0-4,-19-4-3,19 4-9,-13 16-3,13-16 0,-19 24 0,9-5 0,0 1 0,2 6 0,3 2-1,0 1 1,4 4 0,1-2 0,5 0 0,1-5 0,2-2-1,5-5 2,-13-19-1,29 19 0,-13-19 0,2-5 0,-2-7 0,0-4 0,-4-4 1,-3-4-1,-5-6 0,-6-1 0,-4 0 1,-6-2-1,-1 2 0,2 2 0,0 1 0,6 2 0,5 2 0,11-5 0,5 10 0,13-4 0,-1 10 0,6 4 1,1 6-2,-1 9 1,-3 12 0,-7 16-1,-4 8 2,-14 15-2,2 6 1,-9 8 0,-1 5-1,-3 2 2,2-1-2,3-6 2,5-9-1,6-12 0,4-12 0,4-15 0,2-15 0,0-13 0,2-14 0,-4-8 1,-4-13-1,-7-7 0,-8-3 0,-5 0 0,-10 4 0,-6 4 0,-8 9 0,-3 8 0,-4 9 0,4 7 0,5 8 0,4 2 0,8 3-1,15-4 1,0 0 0,18-5 0,13 3-10,5-10-15,10-7-2,8-5-1,4-9 0</inkml:trace>
</inkml:ink>
</file>

<file path=ppt/ink/ink7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02.1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115-6 42,'0'0'28,"-10"-18"0,10 18-1,-14 39-13,4 6-15,2 15 0,0 14 0,-2 10 1,4 14-1,-1 2 0,-1 2 1,2-7-1,1-5 1,-2-8-1,2-8 1,2-11 0,-2-12-1,2-11 1,2-10 1,1-10-1,0-20 0,0 0 0,4-25 0,0-5 1,2-9-1,2-6 0,4-6 0,0-7 0,6 0 0,5 11 1,3 3-1,3 10 0,2 6 0,1 13 0,2 16 0,0 17 0,-7 12-1,-3 1 1,-8 10 0,-3 3-1,-7 6 1,-6-2-1,-5-10 1,-1-4 0,-1-6 1,-1-7-1,4-5 1,4-16-12,0 0-11,0 0-4,21-23 1,0 4-2</inkml:trace>
  <inkml:trace contextRef="#ctx0" brushRef="#br0" timeOffset="541">772 822 50,'0'0'27,"0"0"1,0 0-9,2-24-10,-2 24-4,0 0-4,-5-34-1,5 34 0,-8-26 0,8 26-1,-13-26 1,13 26-1,-19-18 1,4 16-1,-1 16 1,-5-7-1,-2 13 0,-3-3 1,-1 15-1,-2-4 1,0 14 0,3-3 0,0-1 0,7 1-1,6-2 1,6-2 0,9-7 1,6-7-1,10-7 0,1-10 0,9-10 1,1-8-1,1-5 0,-1-9 1,1-4-1,-5-4 0,-2 0 0,-5 1 0,-2 2 0,-5 3 0,-1 6 0,-2 2 0,-8 22 0,8-26 0,-8 26 0,0 0 0,0 0-1,0 0 1,0 0 0,5 18-1,-5-2 1,2 3 0,-1 4 0,3 1-1,0 3 1,1 1 0,2-4 0,-1 3 0,2-5 0,0-2 0,1-3 0,-9-17 1,16 23-1,-16-23 0,18 9 0,-18-9 1,22-5-1,-4-4 0,2-3 0,3-8 0,3-3 0,6-8 0,-3-4 0,-2-7 0,7-4 0,-9-3 0,-4 1 1,-5 6-1,-6 7 1,-6 7-2,-5 7 2,1 21-1,-16-9 0,16 9-1,-25 21 1,16-1 0,2 2-1,7 5 1,5-1-1,5 4 1,6-4 0,2-1 0,1 6-1,1-6 1,-7 0 0,-5-1 0,-8-1 0,-8-2 0,-5-2 0,-8-1 0,-5-4 0,-3-7 1,-4-7-6,6-4-16,4-4-4,4-10 0,7-1-1</inkml:trace>
</inkml:ink>
</file>

<file path=ppt/ink/ink7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03.86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372 756 28,'3'-21'29,"-5"4"0,-1-6-3,3 23-9,-11-34-8,11 34-3,-15-19-7,15 19 0,-21-5 1,21 5-1,-29-6 0,10 6 0,-2-1 1,-3 6 0,-2 10 0,-3 8-1,-3 3 1,1 5-1,2 3 1,2 4-1,4 5 1,7-1-1,6-10 0,7-4 1,6-4 0,7-7 0,8-4 0,3-10 1,4-6-1,3-10 0,3-6 1,-1-6-1,2-8 0,-1-10 1,1-9-2,-3-7 2,0-6-1,-3-4 1,-2-4-1,-3-1 0,-3 3 0,-2 8 0,-3 6 0,-5 8 0,-2 12 0,-2 11 0,-3 5 0,-1 21-1,0-22 1,0 22 0,0 0 0,-5 15-1,4 4 1,-2 3 0,-1 11 0,1 7 0,-2 5-1,-3 6 1,2 3 0,-4 1 0,4 4 0,-2-1 0,3-1 0,3-3-1,2-4 1,5-5-1,1-6 2,7-4-2,0-13 1,5-8 1,6-9-1,4-8 1,2-11-1,4-15 1,0-9-1,0 5 1,-4-3-1,-4 5 0,-6 1 0,-8 10 0,-12 20 0,0 0-1,0 0 1,-3 20-1,-3 3 0,-1-3 0,1 8 1,-1-4-1,3-5 1,4 5 0,0-24 0,14 21 1,4-16-5,0-8-18,4-11-4,4-10 1,-7-12 0</inkml:trace>
  <inkml:trace contextRef="#ctx0" brushRef="#br0" timeOffset="831">783 338 51,'-21'-1'21,"6"-6"-19,15 7-3,13-16-19,6 11-9</inkml:trace>
  <inkml:trace contextRef="#ctx0" brushRef="#br0" timeOffset="23694">1368 730 31,'5'-21'22,"-5"21"-1,0 0 0,-3-15-3,3 15-2,0 0-3,0 0-4,0 0-9,0 0 0,0 0 0,0 0 0,2-16 0,-2 16 0,0 0 1,0 0-1,8-24 0,-8 24 0,6-23 0,-6 23 0,5-24 0,-3 7 0,-2 0 0,-4-4 0,1 2 0,-5 2 0,8 17 0,-19-26-1,3 23 0,-7 4 1,-3 11-1,-3 4 0,-5 5 0,-1 1 1,-1 14-1,3 2 0,4 2 1,9-4-1,7-1 1,9-3 0,8-2 0,9-3 0,10-16 0,4-6 1,7-7-1,0-7 1,0-6-1,-2-11 1,-3-5-1,-3 0 0,-7 2 0,-4-1 0,-6 8 0,-4 1-1,-5 21 1,7-15 0,-7 15-1,0 0 1,-8 24-1,4 0 1,4 0 0,5 4-1,3-2 2,8-2-1,12 2-20,6-7-5,8-19-2,4-9 1</inkml:trace>
  <inkml:trace contextRef="#ctx0" brushRef="#br0" timeOffset="24325">1849 519 62,'-18'-13'28,"5"-3"0,13 16-1,-6-28-21,6 28-6,21-19 0,-5 14 0,2 5 0,1 7 0,-1 4 0,-1 7-1,-4 7 1,-5 0 0,-3 5 0,-5 9-1,-3-1 1,-4-1-1,1-6 1,-2-5 0,0-4-1,3-3 1,5-19 0,0 0 0,0 0 0,-10-21 1,15-3 0,2-5-1,4-7 1,2-2-1,5 0 0,3 0 0,-1 8 1,5 6-1,-1 4 0,2 6 0,-4 7-1,1 9 1,-5 6 0,-2 8-1,-5 3 1,-5 5 0,-2 2-1,-6-4 1,-3 4 0,-1-9 0,-2 1 0,8-18 0,-13 19 0,13-19 1,0 0-1,0 0 1,-2-18-1,2 18 0,19-33 1,-4 15-1,3-8 0,3 3 0,1 1 0,-1 3 0,0 5 0,-2 5 0,-1 9-1,-18 0 1,23 19 0,-17 0-1,-1 4 1,-3-1-1,1 4 1,-1 5 0,1-10 0,0 5 0,0-4 0,4-3 0,1-3 0,-8-16 1,27 10-1,-11-20 0,2 3 1,5-16-1,-1-1 1,-1-5-1,2-2 0,-4-2 0,-3 9 0,-1 1 0,-4 3 0,-3 2 0,-8 18 0,8-18 0,-8 18-1,0 0 0,0 0 1,0 0-1,-5 22 1,2-5-1,0 6 1,-1-1-1,1 6 1,2 4 0,1-11 0,3 7 0,2-2 0,1-7 1,-6-19-1,24 17 0,-6-17 0,0-12 1,1 7-1,2-20 1,0-4-1,-3-5 0,-2 8 0,-5-12 0,-4 7 0,-7 3 0,-8 4-1,-4 7 1,-5 5 0,-6 8-1,0 6 1,1 1 0,-1 3 0,6 0 0,2 1 0,15-7 0,0 0 0,0 0 1,0 0-1,0 0 1,24-10-1,-4 0 1,2-1-1,1 1 0,1 1 0,2 2 0,-4 7 0,-1 4-1,-1 4 1,0 6 0,-5 5-1,-1 2 1,-5 3 0,-1-1-1,-3 1 1,-5-4 0,-2-1 0,-1-3 0,3-16 0,-8 21 0,8-21 0,0 0 1,-1-16-1,9-5 1,3-3 0,0-7-1,7-2 1,5-1-1,1-1 1,0 6-1,2 5 0,-4 8-1,-2 8 1,-3 8-1,-2 8 1,-15-8-1,18 37 1,-15-12-1,-2 7 1,-1-1 0,0 1 0,0-2-1,-1-1 1,4-7 0,2-1 1,-5-21-1,22 23 1,-2-18-1,2-5 1,6-4-3,-3-8-14,5 0-8,-3-3-3,-3 1 1,-5-2-1</inkml:trace>
  <inkml:trace contextRef="#ctx0" brushRef="#br0" timeOffset="25857">3632 412 26,'15'-25'29,"-15"25"-1,6-19-2,-6 19-8,0 0-4,-22-9-6,1 18-9,-2 6 0,-6 2 0,-3 7 0,-2 2 0,0 4 1,2-3 0,8 1 0,6-4 0,7-3 1,11-6-1,0-15 1,30 11-1,-1-20 1,5-7 0,5-9-1,1-19 0,5-14 1,0-13-1,-4-7 0,-6 3 0,-7 0 0,-4 10-1,-6 10 1,-6 20-1,-12 35 1,0 0-1,-4 40 0,-8 6 1,-1 11-1,1 7 1,0 5-1,1 2 1,3-7 0,3-6 1,8-11-1,4-7 1,6-13-23,4-4-3,8-18-1,2-9-1</inkml:trace>
</inkml:ink>
</file>

<file path=ppt/ink/ink7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30.3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22 884 69,'0'0'31,"0"0"-3,27-10-7,-8-7-17,6-4-4,7-7 0,4-8 0,-1-9 0,2-6 0,5-13 0,-1-5 0,-7-2 0,-5 4-1,-8 3 1,-8 9-1,-2 10 0,-11 9 0,-5 17 0,5 19 0,-26 9 1,9 15-1,-6 16 1,0 15 0,-3 17-1,2 13 1,-8 11 0,1 6 0,0 8 0,1 0 0,1-1-1,1-9 1,6-7 0,0-9 0,5-10 0,2-10-1,5-16 1,2-11 1,5-12-1,3-25 0,0 0 0,0 0 1,-5-37-1,9-10 0,0-22 1,4-8 0,4-11-1,6-5 1,1 0 0,5 5-1,4 7 1,1 13 0,2 24-1,-2 9 0,0 18 0,0 12-1,-2 13 0,-7 8 1,1 10-1,-10 3 0,-6 6 0,-7-1 0,-7 4 1,-9-5 0,-6-4 0,-2-2 0,-3-6 0,-1-7-2,9-4-15,-1-5-8,7-6 0,15 1-1,-8-19-2</inkml:trace>
  <inkml:trace contextRef="#ctx0" brushRef="#br0" timeOffset="671">413 726 48,'14'-19'28,"-14"19"1,25-25-4,-1 20-13,-6-3-7,4 4-3,1 6-2,-4 1-1,1 6 1,-6 3-1,-1 4 0,-3 3 1,-7 1-1,-1 3 1,-4 3 0,-3-1 0,-3-1 0,0 1 0,-2-5 0,2-1 0,0-3 0,8-16 0,-13 22 0,13-22 0,0 0 0,0 0 1,0 0-1,0 0 0,0 0 0,18-29 1,-7 10-1,4-5 0,3-2 0,1-3 0,2-2 0,0-4 0,2 2 0,-1 2 0,-1 2 0,-3 5 0,-3 3 0,-4 6 0,-11 15 0,15-16-1,-15 16 1,0 0 0,4 21 0,-4-6-1,2 8 1,0 3 0,-1 6 0,1 1-1,3 2 1,-2-1 0,0-5 0,5 1 0,-1-8 0,2-5 0,8-6 0,0-6 1,3-9-1,2-4 0,3-9 1,-6-9-1,-1-7 0,-5-3 0,-8-4 0,-9-1 0,-5-1 0,-4 5 1,-5 4-1,2 3 0,3 6 0,5 4 0,6-1 0,12-1 0,8-4 0,8-4 0,4-2 0,6 1 0,-2 0 0,0 0 0,-7 5 0,-4 7 0,-7 7 0,-16 12 0,0 0-1,10 22 1,-18 11-1,0 13 1,-5 16-1,-2 14 1,-3 14-1,-3 6 1,0 10 0,-3 2-1,1-3 1,-1-3 0,1-11 0,4-10 0,3-12 0,1-10-1,6-18 2,2-13-1,7-28 0,0 0 0,0 0 1,3-43-1,4-19 0,7-9 1,4-19-1,6-13 1,7-4-1,6 4 1,2 8-1,3 10 0,-1 30 0,-3 16 0,-4 25-1,-6 21 1,-9 15-1,-7 11 1,-11 7-1,-6 3 2,-8-4-1,-6 1 0,0-4-9,-6-10-12,6-7-3,3-5-2,16-14 0</inkml:trace>
  <inkml:trace contextRef="#ctx0" brushRef="#br0" timeOffset="1732">1278 900 46,'0'0'28,"17"-18"1,-17 18-2,29-32-11,-1 13-14,1-5-2,3-4 0,-1-3 0,1-2 0,-4 0 0,-5 2 0,-9 6 0,-6 4 0,-8 21 0,-14-14-1,-4 21 1,-10 10 0,-2 6 0,-3 6-1,1 2 1,1 3 0,7 1 0,5-2 0,7-1 0,11-2 0,6-4-1,4-2 2,14-4-1,4-8-6,12-1-7,2-8-10,2-6-2,1-6-1,-2-8 0</inkml:trace>
  <inkml:trace contextRef="#ctx0" brushRef="#br0" timeOffset="2053">1695 751 68,'0'0'29,"1"-29"-1,6 12-9,9 8-16,5 6-2,2 5-1,2 3-1,1 7 1,-3 2-1,-4 3 1,-4 2-1,-4 0 1,-6-2 0,-5-2 0,0-15 0,-10 21-1,10-21 1,-14 5 0,14-5 1,-13-19-1,10 0 0,4-5 0,4-7 1,5-7-1,6-6 0,3-5 1,10-2-1,5-5 0,5-4 1,2 0-1,2-1 0,-1 6 1,-5 2-1,-3 5 0,-8 6 0,-8-3-1,-5 20 1,-7-3-1,-6 28 1,2-31-1,-2 31 0,0 0 1,0 0-1,-18 41 1,10-10 0,0 16 0,-3 5-1,-2 13 1,-2 1 0,-1-1 0,3 6 0,0-6 0,2-1 0,0-7 0,3-7 0,0-7 1,1-7-1,1-12-3,6-5-18,0-19-3,0 0-2,0 0 0</inkml:trace>
  <inkml:trace contextRef="#ctx0" brushRef="#br0" timeOffset="2644">2033 496 66,'0'0'29,"16"-15"-1,-16 15-5,37-17-21,-10 8-2,6-1 0,2-2 1,1-2-2,-2-2 2,-4 3-2,-4 0 1,-8 3 0,-3 1-1,-15 9 1,0 0-1,0 0 1,-4 19-1,-4-3 0,2 1 1,-1 4 0,4 0-1,3-4 2,5 0-1,-5-17 0,34 14 0,-5-11 0,3-3 0,6-10 0,-1-2 0,0-2 0,-3-1 0,-5-1 0,-8 4 0,-5-2 0,-16 14 0,21-2-1,-21 2 1,13 31 0,-8 1-1,0 7 1,-2 11 0,-1 10 0,-6 9 0,0 4 0,-4 11 0,-5 4-1,-2 0 1,-3 0 0,0-4 0,-3-3 0,2-7 0,0-5-1,-1-12 2,-2-10-1,-1-8 0,-3-11 0,0-9 1,-1-7-1,-2-10 0,0-11 0,-1-6 1,9-11-1,4-12 0,4-10 0,6-13 1,9-9-1,8-6 0,7 0 0,11 0 0,7 2 0,6 7 0,6 5 0,4 10 0,3 7 0,1 4 0,-2 0 0,-4 4 1,-11-1-18,-2 11-8,-12 1-1,-11 4-1,-2 6-2</inkml:trace>
</inkml:ink>
</file>

<file path=ppt/ink/ink7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36.9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64 542 39,'-2'-21'27,"2"21"-1,0 0-7,0 0-6,0 0-3,-18 34-9,10-8-1,-2 6 0,2 2 0,-2 2 1,1-2-1,4-4 0,3-5 0,2-25 0,23 19 1,0-24-1,5-10 0,9-13 1,4-10-1,3-15 0,5-9 0,-5-7 0,-1-5 0,-2-1 1,-4-1-1,-4 2-1,-5 10 2,-5 14-1,-5 9 0,-4 12 0,-4 7 0,-5 6 0,-5 16 0,0 0 0,-8 34 0,1-4 0,-3 7-1,-1 11 1,-4 10 0,2 11 0,-3 6 0,-2 6 0,3 1 0,1 3-1,0 1 2,5-4-2,0-3 2,6-10-2,5-6 2,6-7-1,2-8-1,3-10 1,6-9 0,3-12 1,4-10-1,0-7 0,2-10 1,0-19-1,-6-9 1,-4-12-1,-3-10 0,-8-2 0,-9-2 0,-8 4 0,-3 2-1,-10 11 1,2 8 0,3 15 1,-3 8-1,5 11 0,16 5 0,-22 2 0,22-2 0,0 0 0,23 5 0,3-12-1,-3-3-12,8-3-13,0-4-2,-14-12 0,-8-2 0</inkml:trace>
  <inkml:trace contextRef="#ctx0" brushRef="#br0" timeOffset="691">198 187 51,'-26'-8'27,"8"1"1,8-17-4,10 24-44,0 0-7,20-23-1,-1 22 0</inkml:trace>
</inkml:ink>
</file>

<file path=ppt/ink/ink7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3.8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73 48,'0'0'28,"-9"-18"1,9 18-7,0 0-11,-13-20-3,13 20-5,0 0-3,0 0 0,6 19-1,1-4 1,1 6 0,1 6 0,1 6-1,3 5 2,0 3-1,0 2 0,1 0 0,3-1 0,0 6 0,-1 0 0,2-2 0,-2-1 0,4-2 1,-4-3-1,0-1 0,-2-1 0,-1-10 0,0-6 0,-3-5 0,-10-17 0,16 21 0,-16-21 0,18-5 0,-18 5 0,21-31 0,-10 5 0,0-17 0,2-5 0,0-11 0,-1-6 0,0-4 0,0-3 0,-1 1 0,2 2 0,-5 14 0,3 4 0,1 9 0,-3 11 0,-5 7 0,0 9 0,-4 15 0,2-17 0,-2 17 0,0 0-2,0 17-4,0-17-10,-5 27-9,0-8-1,4 0 0,-7 2-1</inkml:trace>
  <inkml:trace contextRef="#ctx0" brushRef="#br0" timeOffset="591">65 345 56,'-19'-2'30,"4"-2"-3,15 4 2,0 0-21,-5-17-8,23 12 0,6 2 0,8-4 0,9 0 0,6 0 0,4 0-1,1-2 1,0 3 0,-1 2 0,-6 1-6,-1 8-10,-10 0-9,-10 2-2,-6 0 0,-4-2-1</inkml:trace>
</inkml:ink>
</file>

<file path=ppt/ink/ink7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4.7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109 370 35,'0'0'28,"0"0"0,0 0 0,0 0-28,14 14 0,2-14 0,5-1 0,3-5 0,7-1 0,1-3 0,2-4 0,-2-5 0,1-3 0,-6-8 0,-3-1 0,-6-3 0,-3-3 0,-7 1 0,-5 2-1,-3 2 1,-7 5-1,-4 8 1,-5 3-1,-3 9 0,-7 4 0,-3 8 1,-5 4 0,-2 6 0,-2 8 0,-1 3 0,-1 6 0,1 5 0,5 3 0,7 1 0,4 4 0,8-4 1,7 3-1,10-15 1,9 2-1,7 4 1,6-6 0,4-5-1,4-5 1,2-5 0,1-14-1,6 14-15,-6-14-10,2-14 0,-3 2-1,-2-4-2</inkml:trace>
  <inkml:trace contextRef="#ctx0" brushRef="#br0" timeOffset="500">630 536 36,'0'0'28,"0"0"2,0 0-4,0 0-24,0 0-2,5-22-1,1 5 1,2-2 0,2-6 0,-2 1-1,0 7 1,0 1 0,-3-3 0,-2 4-1,-3 15 1,5-23 0,-5 23-1,0 0 1,0 0-1,0 0 1,-2 26 0,4-10-1,-2 5 1,0 4 0,2 7 0,-1-3 1,1 0-1,1-1 0,0 0 1,4 3-9,-7-5-14,0-9-3,0-17 0,-2 24-2</inkml:trace>
  <inkml:trace contextRef="#ctx0" brushRef="#br0" timeOffset="831">588 739 46,'-23'12'28,"23"-12"0,0 0-9,0 0-19,26-9 0,-5 2 0,5-2 0,6-1 0,2 1 0,8 4-7,-5-3-15,2 2-5,-5 0 1,-9-3-3</inkml:trace>
</inkml:ink>
</file>

<file path=ppt/ink/ink7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6.0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 0 36,'0'0'28,"17"9"1,-17-9-10,17 14-12,-17-14-6,23 26-1,-13-7 0,-1 1 0,-6 4-1,-6 1 1,-9 4-1,-7-5-18,1 0-8,-4-8 1,0-9-2</inkml:trace>
</inkml:ink>
</file>

<file path=ppt/ink/ink7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6.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168 399 37,'8'16'28,"-8"-16"1,0 0-10,0 0-14,15-18-5,1 6 0,4-5 0,4-4 0,3-5 1,4-5-2,1-5 2,-1-2-2,-8 0 1,-7 1 0,-5 1 0,-9 1-1,-5 8 1,-10 4-1,-5 8 1,-10 9-1,-2 8 1,-6 7 0,-3 6-1,-3 10 1,2 2 0,-1 8 0,4 8 0,5 6 0,6 3 0,5 3 0,8 0 0,8 1 0,10-3 1,9-3-1,11-10 0,4-5 1,10-9-1,6-11 0,2-6 1,1-11-5,6 1-13,-7-10-9,-5-4 1,-2-3-2</inkml:trace>
  <inkml:trace contextRef="#ctx0" brushRef="#br0" timeOffset="461">651 564 25,'-21'-9'28,"21"9"0,-20-26-2,20 26-15,0-28-11,5 13 0,5-1 0,4 2 0,7 2 0,4 2 0,0 6 0,1 4 0,-1 6 0,-3 7 0,-2 5-1,-7 6 1,-9 5 0,-7 2 0,-5 4 0,-8-2-1,-5 0 1,-3-4 0,-2-5 0,1-1-1,3-9 1,2 0 0,4-7 0,16-7 0,-14 6 0,14-6 1,0 0-1,0 0 0,26 4 1,-4-6-1,6 2 0,7-3 1,7 1-1,4-3 0,-1 3 0,0-3 0,-1 5-9,-12-2-14,-7 0-3,-9 2 0,-16 0-1</inkml:trace>
</inkml:ink>
</file>

<file path=ppt/ink/ink7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7.59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449 161 37,'-16'-11'28,"-9"1"0,-10-6-10,3 13-13,-4-1-5,-1 4 0,3 4 0,4 3 0,5 5 0,9 2 0,11 3 0,9 2 0,12 6 0,8 3 0,8 3 0,7 4 0,1 3 0,1 1 0,-3 2 0,-5 1 0,-12-2 0,-9-1 0,-10-6-1,-12-2 1,-9-4 0,-8-7 0,-9-6 0,-4-7 0,-4-5 0,1-9 0,6-2-11,0-17-13,9-5-1,10-7-1,9-6 0</inkml:trace>
  <inkml:trace contextRef="#ctx0" brushRef="#br0" timeOffset="350">281 180 8,'0'0'27,"-2"29"1,-6 1-2,-13 3-14,5 14-4,-14 2-3,-1 5-5,-3 6 0,-1-6 0,4-2-1,2-3 2,6-4-2,4-10-16,16-7-9,9-12 1,12-15-2</inkml:trace>
  <inkml:trace contextRef="#ctx0" brushRef="#br0" timeOffset="590">663 537 37,'26'-10'27,"-26"10"1,29-25-3,-10 8-25,6-6 0,4-3 0,1-5 0,4-6 0,0-5 0,-2-3 0,-1-2 0,-7 0 0,-3-6 1,-8 13-2,-3-1 1,-6 14-2,-4 1 2,0 26-1,0 0-1,-24-7 1,8 28 0,2 0 0,-4 14 0,-1 0 1,-2 15 0,1-1-1,1 4 2,3 4-2,4 2 2,6 2-1,4-3 0,10-4 0,7-5 1,4-11-1,10-5 1,2-13-1,4-10 1,1-13 0,-1-15-3,-2-5-21,-8-11-2,-10-8-1,-9-4 0</inkml:trace>
  <inkml:trace contextRef="#ctx0" brushRef="#br0" timeOffset="1011">774 387 34,'0'0'29,"-6"-17"-1,16-7-5,14 8-23,10-5 1,9 0-1,12 4-17,0-1-9,5 1 0,-2 4-1</inkml:trace>
  <inkml:trace contextRef="#ctx0" brushRef="#br0" timeOffset="1191">1432 473 19,'0'0'28,"-17"16"0,17-16 1,-18-13-29,18 13-26,-11-15 0,11 15-1</inkml:trace>
</inkml:ink>
</file>

<file path=ppt/ink/ink7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8.9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0 644 75,'0'0'30,"0"0"-2,0 0-9,20 5-19,-20-5-1,19 31 1,-7-8-1,-3 1 1,1 2-1,-3 6 2,-6 3-1,-6-4 0,-1-2 1,-2-3-1,-10-9-14,8 0-11,10-17-2,-21-3-1,16-16 0</inkml:trace>
  <inkml:trace contextRef="#ctx0" brushRef="#br0" timeOffset="280">317 318 52,'16'10'29,"-16"-10"0,0 0-1,0 0-14,0 0-15,19-2 1,-3-1 0,4-6 0,1-3 0,5-3-1,1-3 1,1-6 1,-4 0-1,-4-1 0,-7-6 0,-5 1 1,-6 1-1,-6 0 0,-2 5 0,-6 3 0,-2 4 0,-6 7 0,1 5-1,-4 8 1,-3 6 0,0 9-1,-3 7 1,2 7 0,-1 8 0,4 3 0,3 3 0,8 4-1,5 2 1,8-4 0,6-2 0,10-5 0,5-4 0,7-8-1,4-5 1,4-7 0,3-8 0,-5-8 0,2-2 1,3-6-1,-4 0 1,-1 2-23,-9 1-4,-11 1-2,-14 3 0</inkml:trace>
</inkml:ink>
</file>

<file path=ppt/ink/ink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47.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46 51,'-1'-21'30,"1"21"-1,8-15 0,-8 15-13,28-10-11,-2 10-5,3 5 0,4 3 0,1 6 0,6 10 0,-8 5 0,-1 4 0,-4 1 0,-3 2 1,-4 0-2,-4 2 2,-3-3-1,0-10 0,-3-4 0,-3-2 0,-7-19 0,13 24 1,-13-24-1,0 0-7,0 0-12,0 0-7,0 0-2,0 0 0,-10-24 0</inkml:trace>
  <inkml:trace contextRef="#ctx0" brushRef="#br0" timeOffset="351">306 72 55,'0'0'28,"-24"0"3,9 15-3,4 9-13,-7 0-11,0 9-3,-2 3-1,-6 3 1,-4 8-1,4-1 0,2-8 1,-1-2-1,4-2-2,-2-9-15,8-3-9,15-22-1,-10 15-2,10-15 0</inkml:trace>
</inkml:ink>
</file>

<file path=ppt/ink/ink7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4.1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35 235 34,'-19'0'28,"19"0"1,0 0-3,0 0-9,-16-6-11,16 6-6,0 0 0,0 0-1,0 0 1,0 0-1,0 0 1,0 0 0,27 2 0,-9-2 0,11-2 0,3 1 0,14-3 0,2 1 0,8-2 1,12-2-1,-2 0 0,0-2-1,2 0 1,-3-1 0,-6 1 0,-8 2 0,-8 1 0,-9 0 0,-10 1 0,-6 3 0,-18 2 0,18-1-1,-18 1 1,0 0 0,0 0 1,0 0-1,0 0 0,0 0 1,0 0-3,0 0-11,0 0-10,0 0-3,-20-12 0,20 12 0</inkml:trace>
  <inkml:trace contextRef="#ctx0" brushRef="#br0" timeOffset="431">657 18 51,'-24'-12'26,"24"12"1,-15-7-2,15 7-15,0 0-11,0 0 1,17 4 0,2-1 0,5 1 0,7-1 0,5 4 0,4 0 0,1 0 0,-2 2-1,-2 3 1,-6 1-1,-7 3 1,-8 3-1,-6 4 1,-8 1 0,-9 5-1,-4 2 1,-7-1 0,-3 1 0,-2-2 0,1-1 1,0 0-1,0-4-19,6-5-5,4-4-3,12-15 0</inkml:trace>
</inkml:ink>
</file>

<file path=ppt/ink/ink7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5.8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12 341 58,'0'0'27,"0"0"-1,0 0-1,0 0-20,0 0-5,-6 19-1,6-19 0,0 0 1,17 18 0,-17-18 0,25 6 1,-6-6-1,5-3 0,4-6 1,2-3-1,6-3 0,1-6 0,-3-5 0,1-3 0,-1-4 0,-8-1 0,-4-2 0,-7 0 0,-12 3 0,0 2-1,-4 7 1,-7 2-1,-7 9 1,-1 5 0,-6 8-1,-3 5 1,1 5 0,-7 9 0,-1 7 0,-2 5 0,0 4 0,2 6 0,1 4-1,2 3 1,5-2 0,5 1 0,8 1 0,4 0 0,10-3 0,5-2 0,9-7 0,7-2 0,6-4 1,8-8-2,3-10 2,5-5-1,2-5 0,2-7 0,-3-4 1,0-3 0,-9-2 0,-4 2-19,-6 0-6,-7 3-3,-21 9 0</inkml:trace>
</inkml:ink>
</file>

<file path=ppt/ink/ink7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6.66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44 224 54,'0'0'27,"-23"7"1,23-7-3,-21 2-15,21-2-10,0 0 0,0 0 1,0 0-1,0 0 1,30 7-1,-5-9 1,11 0-1,9-1 1,7 0-1,9-4 0,5 0 0,5 0 0,2 0-1,-1 2 1,-4 0 0,-7 0 0,-6 1 0,-9 1 0,-11 1 0,-8-2 0,-7 1 0,-20 3 0,19-7 0,-19 7 0,0 0 0,0 0 0,0-19 0,0 19 0,0 0-9,-18-20-8,18 20-5,-21-14-2,5 7 1,-5-2 1</inkml:trace>
  <inkml:trace contextRef="#ctx0" brushRef="#br0" timeOffset="340">654 39 68,'0'0'25,"-18"-18"-3,18 18-3,5-15-5,-5 15-13,31-7-1,-7 9 0,5 3 0,7 7-1,1 3 1,1 8-1,-2 1 0,-5 7 1,-11 2-1,-8 1 0,-14 2 1,-11-8-1,-9 1 1,-9 5 0,-3-11 0,3 3-16,1-6-9,7-18-1,23-2-2,0 0 0</inkml:trace>
</inkml:ink>
</file>

<file path=ppt/ink/ink7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7.44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181 282 54,'0'0'29,"-14"18"0,14-18-1,0 0-22,0 0-5,16 5 0,5-12-1,6 0 1,6-7-1,2-3 0,6-4 0,-4-3 0,0-2 0,-10-3 0,-7 0 0,-10 0 0,-6 1 0,-8 4-1,-8 3 1,-7 6 0,-7 3-1,-5 10 1,-4 7-1,-4 9 1,-5 5-1,-1 9 1,-4 6 0,4 6 0,3 3 0,7 8 0,7 3 1,12 1-1,10 0 0,12-4 0,10-4 1,12-2-1,6-9 0,8-9 1,3-8-1,2-8 0,1-8 0,-2-8 1,-4-11-5,0-1-19,-2-4-3,-6-3-2,0 2 0</inkml:trace>
  <inkml:trace contextRef="#ctx0" brushRef="#br0" timeOffset="450">707 504 68,'8'16'30,"-8"-16"-2,0 0-6,0 0-22,11-26 1,-6 7-1,3-3 0,2-6 1,-1-3-1,4-1 0,0-3-1,-2 2 1,1 6 0,-3 3 0,-2 3 0,-7 21 0,8-17-1,-8 17 1,0 17-1,-2 0 1,1 7 0,-1 9-1,2 3 1,0 6 0,2-1 0,-1 2 0,1-5 0,1 3 0,0-6 1,-1-4-1,-2-6 0,3-1-14,-6-6-11,3-18-2,-10 24-1,10-24 0</inkml:trace>
  <inkml:trace contextRef="#ctx0" brushRef="#br0" timeOffset="791">676 752 58,'0'0'29,"-18"7"-1,18-7-4,0 0-15,0 0-9,29-7 0,-5 2 0,9-3 0,7-1 0,10-3-1,4 2 1,2-1 1,-2 1-1,-11 0-14,-2 4-11,-11 1-3,-10 2 1,-20 3-1</inkml:trace>
</inkml:ink>
</file>

<file path=ppt/ink/ink7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0.7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32 328 55,'0'0'30,"0"0"-2,-19-3-2,19 3-11,0 0-12,0 0-4,0 0 0,0 0 0,0 0 0,8 15 0,-8-15 0,27-4 1,-6-4 0,7-6-1,4-1 1,5-6 0,1-3 0,1-5 0,-5 0 1,-7-1-1,-6-5 0,-6 5 1,-12 2-1,-5 4 1,-7 4 0,-7 5 0,-5 4 0,-4 8-1,0 6 1,-3 9-1,-1 4 0,-3 6 0,2 3 0,1 8 0,3 5-1,0 1 1,7 2-1,3 0 1,8 3-1,6 1 0,7-3 0,5-4 1,7-4-1,6-8 1,4-2-1,2-9 1,8-8 1,2-5 0,4-2-15,-1-11-11,0-4-1,0-4-2,-2-5 0</inkml:trace>
</inkml:ink>
</file>

<file path=ppt/ink/ink7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1.4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36 313 59,'-14'-1'30,"14"1"-2,-24-4-1,24 4-12,0 0-16,0 0 0,0 0 0,0 0 0,0 0 0,17-1 0,11-3 0,6-1 0,9-4 1,9 1-1,11-4 1,5 2 0,6-1 0,5 1 0,2 0 0,-1-2 1,-6 1-1,-6 1 1,-15 0 0,-11-1 0,-16-1 1,-26 12-1,7-18-1,-27 6-6,3 5-5,-14-9-2,10 6-2,-10-7 3,17 3 6,-1 0 5,7-3 1,8 17 7,2-26 4,-2 26 2,22-12 1,1 14-2,-5 2-8,6 4-3,2 8-1,0 1 0,-2 5 0,-5 6 0,-1 1-1,-8 2 1,-9 1-1,-9 1 1,-10-4 0,-7-2-6,-1 1-19,-3-9-1,-2-7-2,8-5 0</inkml:trace>
</inkml:ink>
</file>

<file path=ppt/ink/ink7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2.1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135 327 73,'0'0'28,"6"21"1,-6-21-3,0 0-26,19 15-1,-1-13 1,8-7-1,5-4 1,7-4 0,4-5-1,5-9 1,-4-3-1,-2-4 1,-8-4-1,-7 0 1,-10 2-1,-8 2 0,-8 3 1,-9 8 0,-6 6 0,-7 7 0,-6 8 0,-9 7-1,-5 7 1,-3 5 0,-3 2 0,-4 4 0,2 13 1,2 3-1,3 5 1,11 0 0,8 3 0,7 1-1,11 6 1,10-2 0,11-9-1,7-3 0,11-7 0,6-7 0,8-6 0,2-8 0,3-8 1,-3-6-1,-4-7 1,-3-3-1,-1 4-13,-7-6-11,-4 2-2,-6 3-2,-3-1-1</inkml:trace>
  <inkml:trace contextRef="#ctx0" brushRef="#br0" timeOffset="490">710 607 62,'0'0'30,"-19"-10"-1,19 10-2,-10-26-19,10 26-8,-1-29 1,1 29-2,13-28 1,-13 28 0,30-22 0,-9 13-1,5 2 1,0 6 0,1 2 0,-4 6 0,-4 7 0,-8 5 0,-9 5 0,-10 7 0,-8 2 0,-7 1-1,-3-1 1,-1 2 0,0-6 0,1-5 0,8-1 0,4-8 0,14-15 0,-12 22 0,12-22 1,15 7-1,4-7 0,7-5 0,8-2-1,4-3 1,6 0 0,1-2 1,0 1-1,-1 6-21,-9-2-5,-9 4-2,-7 1 0</inkml:trace>
</inkml:ink>
</file>

<file path=ppt/ink/ink7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4.3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125 175 79,'-23'-12'30,"23"12"-3,0-15-5,18 3-22,16-2-1,11-2 0,10-1 0,9 0 1,4 0-1,-1 2 1,-5 1 0,-11 2 0,-9 3 0,-13 4 1,-8 5-1,-21 0 0,11 16 1,-14-1-1,-2 9 0,-1 3 0,-1 9 1,3-1-2,0 15 1,3 3-1,-1 3 0,5 2 1,1 1-1,2-1 0,2-1 0,0 5 1,2-13 0,-2-3-1,0-4 2,0-7-1,-1-6 0,-3-1 0,0-9 0,-3-3 0,-1-16 0,-9 20-1,9-20 1,-29 11 0,3-5 0,-5 1 0,-9-1 0,-4 1 0,-6 0 0,-3 0 0,0 0 0,3-3 0,3-3 0,4-4 1,4-4-20,10-3-7,10-3-2,6-9 0,11-1-1</inkml:trace>
  <inkml:trace contextRef="#ctx0" brushRef="#br0" timeOffset="561">0 614 73,'0'0'29,"0"0"-1,8-29-7,36 13-27,12 1 1,11-4 0,12 2 1,8-4 0,6 3 0,5 1 0,-7-1 1,-27 10 4,-11-1 0,-9-8-1,-8 13-23,-14 3-4,-22 1-1,26-5 0</inkml:trace>
</inkml:ink>
</file>

<file path=ppt/ink/ink7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5.39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1084 73,'0'0'31,"0"0"-3,0 0-3,0 29-26,0-29 0,18 27 0,-3-27-1,6 12 2,4-12-1,4-13 2,4 9-1,2-11 1,-1-4 0,0-3 0,-2 8 0,-6-12 0,-7 5-1,-4 3 0,-7-5 0,-8 3 1,-3-1-1,-5 6 0,8 15 0,-31-25 0,12 22-1,-4 3 1,-3 3 0,-3 8 0,-2 6 0,-1 4 0,-2 3 0,0 0 0,4 12-1,2 2 1,6 3-1,4-2 0,5 2 0,10-1 1,8-4-1,6 5 0,5-13 1,5-6 0,5-5 0,5-6 0,3-6 0,1-5 0,2-5 0,2-6 0,-2-3 0,2 1 0,-7-1-21,0-3-6,-1 0-1,-7-4-1</inkml:trace>
  <inkml:trace contextRef="#ctx0" brushRef="#br0" timeOffset="771">994 0 59,'0'0'30,"-14"12"-1,14-12-1,0 0-13,-15 17-15,13 5-1,-1 1 0,-2-3 1,2 13-1,-2-6 1,0 13 0,-1-9 0,-2 2 0,0 1 0,1 0 1,6 2-23,-2-1-4,3-6-3,3-3 0</inkml:trace>
  <inkml:trace contextRef="#ctx0" brushRef="#br0" timeOffset="1272">1642 1328 63,'-13'15'30,"13"-15"-1,0 0-2,0 0-24,0 0-4,0 0 0,26-10 0,-3-2 0,6-5 1,6-16 0,7-3 1,3 0 0,2-5-1,-2-8 1,-1-2 0,-9-6 0,-10 1 0,-8 11-1,-12 4 1,-6 3-1,-12 9 1,-3 12-1,-9 11 0,4 13 0,4 12 0,4 7 0,10 5 0,6 3 0,10 4 0,11 0 0,8 5-1,4-2 0,-1 0 0,-3-1 0,-3-4 1,-8-2-1,-8-5 0,-16-1 1,-12-9 0,-7-4 1,-4-6-1,-3-4 0,-2-7 1,1-3-1,7-2-8,9-8-16,12-6-3,10-6-2,11-4 2</inkml:trace>
  <inkml:trace contextRef="#ctx0" brushRef="#br0" timeOffset="1733">2439 1072 75,'0'0'30,"0"0"-2,0 0 0,-2 19-45,2-19-11,0 0 0,0 0-2,25-2 2</inkml:trace>
  <inkml:trace contextRef="#ctx0" brushRef="#br0" timeOffset="1903">2731 1206 67,'0'0'29,"-10"-16"0,12 1-1,1-9-33,25 1 0,-6-13 1,14 4 0,-6-16 1,11 10-1,-9-24 1,7 0-1,-14 0 5,-4-1-1,-3 1 0,-7 7 1,1 7-1,-8 8 0,1 11 0,-5 29 1,-5-17-1,5 17 0,-12 15 0,2 8 0,-1 9 1,-4 8-2,-3 6 1,2 7 0,-1 2 0,0 6 0,3-3 0,3-5-1,3-3 1,4-14 0,3-2-1,6-3 0,3-12 1,-8-19 0,30 12 0,-9-15 0,0-14-8,7 5-15,-3-11-4,-5-16 3,-6 6 0</inkml:trace>
  <inkml:trace contextRef="#ctx0" brushRef="#br0" timeOffset="2304">2996 848 28,'-20'0'30,"4"2"0,16-2-3,0 0 0,-3-17-7,22 8-21,13 1 0,194-82 0,-42 68-29,-126 3 0,-5-5 0,2 4-1</inkml:trace>
  <inkml:trace contextRef="#ctx0" brushRef="#br0" timeOffset="2624">3512 979 71,'11'21'31,"-11"-21"-2,0 0 0,0 0-29,14-9-24,-14 9-3,13-17-2,-13 17 0</inkml:trace>
</inkml:ink>
</file>

<file path=ppt/ink/ink7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8.44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70 1525 53,'-10'16'29,"10"-16"0,-19 19-1,19-19-10,0 0-19,0 0-1,0 0 1,22 2 0,1-9 1,8-5-1,9-4 1,5-6 0,7-2 0,-2-4 0,-2-6 0,-7 2 0,-4-2 0,-15 1 1,-9 2-1,-13 3 1,-8 6-1,-10 5 1,-4 3-1,-7 7 0,-3 7 0,-4 7 1,-1 7-1,-5 7 0,0 4 0,-2 12-1,2 4 1,2 4 0,8 1 0,7 6-1,11-2 1,11-1-1,12-5 1,11-6-1,10-5 1,11-7 0,2-7 0,1-9 0,3-4 1,0-3-16,-9-8-10,1-5-1,-3-1-2,-6-3 1</inkml:trace>
  <inkml:trace contextRef="#ctx0" brushRef="#br0" timeOffset="440">661 1767 62,'0'0'29,"9"16"-2,-9-16 0,0 0-17,10-18-11,-10 18 1,18-29-1,-8 8 1,1-5 0,-3-5 0,3 2 0,-1-4 0,-4 4 0,1 1 0,-2 4 0,-1 3 0,-4 21 0,5-20 0,-5 20 1,0 0-1,-1 17 0,-3 4 0,1 8 0,0 6 0,0 6 0,-2 2 0,2 2 0,-1 0 0,3-2 0,-1 0-1,-3-10-22,1-4-3,-1-5-2,-2-6-1</inkml:trace>
  <inkml:trace contextRef="#ctx0" brushRef="#br0" timeOffset="771">653 2050 72,'-21'7'30,"21"-7"-2,0 0-1,0 0-28,-4-19 0,24 10-1,6 1 1,8-3 1,7 1 0,5 0 0,5-1 0,7 6-10,-4-2-16,-4-5 0,-7 2-3,-5-7 1</inkml:trace>
  <inkml:trace contextRef="#ctx0" brushRef="#br0" timeOffset="1241">1639 1450 74,'-18'0'30,"2"-2"-2,16 2-4,-24 5-25,24-5 0,0 0 0,0 0 0,34-17 0,-3 8 0,7 1 0,8-3 1,7 1 0,4-1 0,6 1 0,1 0-1,3 1 2,-1 0-1,3 3 0,2-3 0,0 0 0,2 2 0,-5-3 0,-4 0 0,-4 1 1,-8-1 0,-10 1-3,-16-6-5,-9 6-3,-17-8-2,0 17 1,-24-24 4,-5 10 7,-2 3 0,-4-2 4,6 7 4,-3-4 4,12 10 0,1-7-1,19 7-4,0 0-8,0 0 0,16 4 0,7-3-1,4 5 1,0 2 1,3 4 0,-3 4 0,-4 3 0,-7 3 0,-8 2 0,-8 2 1,-8 0-1,-5-2 0,-3-1 1,-2-4 0,5 3-14,13-22-13,-21 21 0,21-21-2,0 0 0</inkml:trace>
  <inkml:trace contextRef="#ctx0" brushRef="#br0" timeOffset="1802">3043 1280 72,'0'0'29,"0"0"-2,0 0 1,0 0-30,22-6 1,1-1 0,6-2 1,2-3-1,3-4 1,1-3 0,-1-1 1,-3-15-1,-5-1 0,-7 5 1,-6 0-1,-7 3 1,-4 2-1,-5 6 1,-9 4-1,-7 14 0,-7 2 0,-8 2 1,-3 14-1,-2 4 0,-1 6 0,0 5-1,3 6 1,7 2-1,6 8 1,8-1-1,10-4 0,6-4 1,9-2-1,7-3 1,10-4 0,7-8 0,5-4-1,4-8 1,5-6 0,2-6 1,-3-8 0,-2-2-20,-4-6-7,-4-6-1,-5-4-1,-4-4 1</inkml:trace>
  <inkml:trace contextRef="#ctx0" brushRef="#br0" timeOffset="2313">3640 0 70,'0'0'30,"0"0"-2,0 0 0,0 0-29,0 36 1,7-3-1,-3 7 1,-2 8 0,0 4 0,-4 7 0,-4-4-9,-1 9-17,2-4-1,-8-8-4,5-2 2</inkml:trace>
</inkml:ink>
</file>

<file path=ppt/ink/ink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48.3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1 451 22,'0'0'28,"-5"17"2,5-17-2,0 0-9,0 0-3,0 0-4,0 0-6,24 10-6,-6-12 0,2-1 0,1-6 0,1-1 0,1-4 0,-4-3 0,-4-2 1,-2-3-2,-3-6 1,-6-1 0,-4-1 0,-3 3 0,-5-1 0,-3 6 0,-2 4 0,-2 8-1,-6 10 1,3 10 0,-3 8 1,2 6-1,1 5 0,2 6 0,5 1 0,1 2 0,10 0 0,5 0 0,8-4 0,5-1-1,3-4 1,5-3 0,1-3 0,4-6 0,0-5 1,-1 0-13,-5-14-11,-1-3-3,-3-9-2,-2-8 0</inkml:trace>
  <inkml:trace contextRef="#ctx0" brushRef="#br0" timeOffset="441">428 199 33,'-1'20'29,"1"1"1,6 3-1,7 9-10,-2-4-9,14 8-2,-4-3-5,6-1-3,-1-9 0,1-3 0,-2-6 0,-7-11-6,6 3-13,-24-7-4,26-18-3,-18 1-2,-3-11-1</inkml:trace>
  <inkml:trace contextRef="#ctx0" brushRef="#br0" timeOffset="641">617 162 43,'-19'6'29,"0"4"1,-4 12-7,4 15-4,-11-3-7,8 11-6,-6 0-5,4 3 0,1 2-3,1-5-19,7-7-6,9-10 0,6-13-4</inkml:trace>
  <inkml:trace contextRef="#ctx0" brushRef="#br0" timeOffset="1041">880 61 39,'-13'-25'30,"13"25"0,0 0-2,-17 0-11,21 25-7,-6 6-6,4 14-2,-1 8-2,-2 13 0,-1 8 1,-3 3-1,2 4 0,1-3 0,2-7 0,4-7 0,-1-9 0,0-10 0,2-11 0,0-11 0,-5-23 0,0 0 0,0 0 1,-2-16-1,-3-11 0,-1-10 0,1-9 0,0-8 0,5-6 0,5 1 0,6 2 0,4 6 0,3 6 0,6 10 0,-1 13 0,4 13 0,1 11 0,-9 6 0,0 6 0,-7 5 0,-7 4 0,-5 1 0,-2 0 0,-8-2 0,-8-1 0,2-2 0,-8-3 0,5-6 0,1-3 0,-5-7-13,23 0-11,-21-5-2,21 5-2,8-28 0</inkml:trace>
  <inkml:trace contextRef="#ctx0" brushRef="#br0" timeOffset="1632">1436 371 36,'0'0'28,"-11"-21"1,11 21-8,0-22-4,0 22-4,1-22-4,-2 3-4,1 19-1,-5-23-3,5 23-2,-18-21 1,18 21-1,-29 4 2,11 11-2,-3 8 2,-1 3-2,1 8 2,0 1-1,3 8 0,3-2 0,7-8 0,5-4 0,8-4 0,6-10 0,7-6 0,6-9 0,5-9 0,-1-5 1,2-8-1,-2-6 0,-4-5 0,-4 1 0,-6 1 1,-4-4-1,-4 11 0,-4 7 1,-2 17-1,0 0 0,0 0 0,-8 20-1,5 3 1,1 10-1,2-4 1,2 0 0,1 1 0,3-6 0,4-2-1,-10-22-13,19 26-11,-19-26-2,30 0-1,-13-10 0</inkml:trace>
  <inkml:trace contextRef="#ctx0" brushRef="#br0" timeOffset="2143">1706 337 51,'0'0'29,"0"0"2,-1-25-6,1 25-9,0 0-7,18-10-5,-18 10-4,21 12 0,-21-12-1,21 30 1,-15-3 0,2-4 0,-3 1-1,0 0 1,-5-3 0,-2-2 0,2-19 0,-3 24 0,3-24 1,0 0-1,0 0 0,-10-16 0,10-5 0,4-4 0,5-10 1,6-3-2,3 5 1,4 1-1,3 7 1,0 13 0,3 9 0,-1 10 0,-4 12-1,-4 8 2,1 1-1,-7 7 1,0-3-2,3 3-8,-10-9-16,3-2-2,-6-9-1,-3-15 0</inkml:trace>
  <inkml:trace contextRef="#ctx0" brushRef="#br0" timeOffset="2814">2572 375 19,'0'0'29,"-5"-19"0,5 19 0,-3-18-9,3 18-4,-16-8-3,-2 6-7,2 9-4,-5 3-1,0 6-1,-4 5 0,3 4 0,2 1 0,4 4 0,5-1 0,4-1 0,6-4 0,6-4 0,-5-20 0,25 19 0,-5-20 0,4-6 0,4-7 0,-2-5 0,-2-7 0,-2-5 0,-2-7 0,-2-5 0,-4-5 0,-2-6 0,-3 1 0,-1-1 0,2 6-1,-3 3 1,-1 7 0,-3 10 0,0 8 0,-3 20 0,0-16 0,0 16-1,0 0 1,-9 16 0,4-1 0,3 4 0,-3 5 0,2 4 0,-3 7 0,2 1 0,0 2 0,2 1 0,-3-1 1,2 2-1,1-4 0,4 0 0,1-3 1,2-5-1,3-2 0,0-6 0,5-4 0,3-7 0,4-6-1,4-6 1,4-9 1,4-7-1,2-7 0,1-5 0,1-11 0,-2 1 0,-6-1 0,-7 6 0,-7 5-1,-6 5 1,-8 9 0,0 17 0,0 0 0,-18 19 0,14 3 0,4 6 0,4 3 1,4 4-2,5-1 2,2 1-1,1-4 0,-1-4 0,-7 3 0,-8-6 0,-10 0 0,-8-3 0,-6-4 0,-3-3 0,-1 1-12,-3-13-13,5-7-1,7-9-2,9-14-1</inkml:trace>
</inkml:ink>
</file>

<file path=ppt/ink/ink7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1.3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414 608 40,'0'0'28,"8"-17"1,-8 17-2,0-33-9,0 33-7,6-22-10,-6 22 1,-2-24-2,2 24 2,-12-17-2,12 17 1,-28-11-1,7 6 0,-3 3 0,-8 1 0,-7 1 0,-5 3 0,-2 13 0,1 1-1,1 5 1,5 0 0,9 4-1,12-4 0,13 6 1,15-6-1,12-10 0,11-5 1,7-2-1,3-8 1,4-4 0,-3-2 0,-6-3 0,-4 0 0,-8 0 1,-8 4-1,-18 8 0,18-9 1,-18 9-1,0 0 0,0 0 0,-2 22 0,2-22 0,10 19 0,-10-19 0,32 12-3,-5-3-15,-1-6-7,3-3-2,2-3 1,-4-6-1</inkml:trace>
  <inkml:trace contextRef="#ctx0" brushRef="#br0" timeOffset="430">617 512 54,'0'-21'27,"1"0"1,3 4-2,-4 17-6,16-10-18,0 10-3,5 3 0,1 6 0,1-2 1,-2 3 0,-5 13 1,-5-1-1,-4 0 1,-7 0-1,-7-3 1,-2-2-1,-3 2 0,1-3 0,11-16 0,-18 0 0,18 0 0,-3-23 1,11 3-2,5-4 1,5-2 0,1 0-1,7 2 1,1 4 0,2 4-1,-1 11 1,-6 5 0,-2 7 0,-4 10 0,-16-17-1,18 36 2,-17-10-1,-4-2 1,0 0 0,1 3-9,-1-8-15,3-19-3,6 30-2,-6-30 1</inkml:trace>
  <inkml:trace contextRef="#ctx0" brushRef="#br0" timeOffset="861">1330 465 59,'17'-22'30,"-17"22"-1,0-21-2,0 21-12,-14 2-15,-4 3 0,-3 4 0,-3 5-1,0 4 2,-1-6-2,6 11 2,3-1-2,6-1 1,10-4 0,7-2 0,-7-15-1,32 11 1,-9-10 0,2-16 0,4-7 1,2-9-2,0-11 2,-2-11-2,0-10 2,0-6-1,-5 2-1,-3 0 2,-5 11-1,-3 4 0,-3 14 0,-7 21 0,-3 17 0,-10 26-1,2 10 1,-3 9 0,0 6 0,-1 9 0,3 0 0,2-5 0,6-5 0,2 0 0,6-6 0,4-8 1,3-17-6,4 4-21,3-18-1,0-5-1,5-11 0</inkml:trace>
</inkml:ink>
</file>

<file path=ppt/ink/ink7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2.8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179 277 59,'-31'14'31,"5"-4"-2,7-5-2,19-5-14,-16 18-12,16-18-2,0 0 0,0 0-1,27-2 1,-6-5 1,3-2-1,8-4 1,4-8 0,1-2 0,0-4 1,-3-3-1,-5-5 0,-7-1 1,-9 0-1,-10 6 1,-9 4-1,-10 7 1,-8 9-1,-8 10 1,-7 12-1,-6 7 0,0 9 0,0 8 0,1 7 0,7 4-1,5 2 1,9 4-1,12-1 1,8-2-1,11-3 0,10-6 1,9-6 0,7-6 0,6-8 0,4-5 1,7-3-12,-3-9-14,-1-6 0,-2-1-3,-5-2 2</inkml:trace>
  <inkml:trace contextRef="#ctx0" brushRef="#br0" timeOffset="431">555 649 76,'0'0'30,"0"0"-2,0 0-1,0 0-28,10-24 1,9 13-1,4-5 0,8 4 0,2 0 1,3 3 0,-4 6-1,-3 5 1,-3 6 1,-12 6-1,-2 4 0,-21 3 1,-5 3 0,-9 2-1,-2 0 0,-4-2 1,-2 0-1,4-8 0,-2 1 0,11-8-1,18-9 1,-21 22-1,21-22 1,0 0-1,27 5 1,2-5-1,7-3 1,6 3 0,4-5 0,4-7 1,-5 1-12,2 8-14,-5-6-1,-8-3-2,0 0-2</inkml:trace>
</inkml:ink>
</file>

<file path=ppt/ink/ink7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3.8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-1 210 58,'0'0'30,"-23"-18"-2,23 18 0,0 0-13,0 0-16,45-2-1,-6 2 1,15 0 0,14-1 0,10-3 1,13-3 0,4 2 1,-3-7-1,-15 3 0,-4-3 1,-14 0 0,-20-6 0,-15 3 0,-23-4 0,-12 0 0,-13 3-1,-4 2 1,0 0 0,0 6-2,6 2 0,22 6 1,0 0-1,0 0 0,14 27 0,7-8 1,4 4-1,0 4 1,-7 6 0,-5 1 0,-11 3 1,-10 1-1,-14-3 1,-6-4 0,-5-2-1,-7-6-17,8-6-9,8-8-1,5-11-2,19 2-2</inkml:trace>
</inkml:ink>
</file>

<file path=ppt/ink/ink7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4.3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90 1225 50,'0'0'28,"-2"15"2,2-15-2,0 0-10,23 14-19,-23-14 0,30-5 0,-2-2 1,2-5 0,4-4 0,5-4 0,1-3 0,-1-3 0,-5-3 0,-11 0 1,-7 1-1,-10 1 1,-9 6 0,-13 2-1,-11 9 1,-9 4-1,-3 12 1,-3 4-1,-5 7 0,1 6 0,0 6 0,4 5-1,8 4 1,10 4-1,5 2 1,9 3-1,12-2 0,9 0 0,10-4 1,11-5-1,7-8 1,10-9 0,2-7 0,4-9 0,-3-10 1,-4-10 1,-2-7-7,-6-2-14,-11-3-5,-11-6-3,-2-3 0</inkml:trace>
  <inkml:trace contextRef="#ctx0" brushRef="#br0" timeOffset="521">791 25 66,'9'-16'30,"-9"16"-1,20-10-1,-20 10-28,22 26 0,-15-2 0,-6 5 0,3 8 1,-6 4-1,-1 2 1,-2 9-10,-1-9-17,-3-4-1,3-1-2,-5-7 1</inkml:trace>
</inkml:ink>
</file>

<file path=ppt/ink/ink7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5.8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2137 393 42,'0'0'29,"-10"-15"-4,10 15-4,8-19-3,-8 19-4,0 0-11,16-14-3,-16 14-1,0 0 1,0 0-1,0-17 0,0 17 1,-20 3-1,5 1 1,-1 4-1,0 9 2,-2 6-1,2 3 2,4 1-2,4 1 1,7 1 0,6-2 0,8-3-1,4-8 1,6-6-1,9-6 0,4-4 0,1-9 0,-3-5 0,-4-3-1,-9-9 1,-4-1-1,-9-1 1,-13-1-1,-11 5 1,-5 2-1,-7 4 0,1 5 1,1 9 0,2 11-5,3 0-21,6 3 0,15-10-2,-8 16 0</inkml:trace>
  <inkml:trace contextRef="#ctx0" brushRef="#br0" timeOffset="1132">1237 314 39,'0'0'29,"0"0"-1,0 0-4,-16-2-6,16 2-4,0 0-14,0 0 0,0 0 1,0 0-1,0 0 0,0 0 0,0 0-1,0 0 1,0 0-1,0 0 1,15 2 0,-15-2-1,0 0 1,18-9 0,-18 9 0,22-13-1,-7 4 1,2-1 0,3-4 0,-1-3 0,2-2 0,-1-3 0,-3-4 1,-2-2-1,-7-1 0,-3 0 0,-7 3 0,-4 2 0,-7 5 0,-7 5 0,-2 8 0,-2 6 0,-2 6 0,0 8 0,0 7 0,-1 5 0,1 5 0,2 6 0,4 3 0,2 1 0,6 6-1,2-1 2,6-1 0,10-1-1,10-2 1,6-6-1,7-5 1,5-6-2,5-7 2,6-8-1,5-5 1,-5-5-1,1 0-5,-6-3-20,-4-4-2,-6 0-2,-9-3 0</inkml:trace>
  <inkml:trace contextRef="#ctx0" brushRef="#br0" timeOffset="2023">2143 700 72,'12'-19'30,"-12"19"-1,0 0-7,0-15-17,0 15-6,0 0 1,0 0-1,-21 6 1,21-6-1,-31 30 1,10-8 0,-3 7-1,-4 7 1,-1 4 0,-5 6 0,-4 7 0,-4 4 0,-4 5 0,-4 3 0,-3 1 0,-3-1 0,-6 5 0,7-4 0,2-4 0,4-4 0,1-5 0,8-5 0,7-6 0,9-6 0,8-9 0,3-4 0,7-6 0,6-17-1,11 17 2,-11-17-23,31 0-5,-10-5-1,0-7-1</inkml:trace>
  <inkml:trace contextRef="#ctx0" brushRef="#br0" timeOffset="2614">14 2184 47,'-8'24'29,"8"-24"0,1 24-1,4-7-9,-5-17-20,15 28 1,-15-28 0,24 17 0,-1-14 0,4-6 0,0-6 0,2-5 0,4-6 0,-3-8 0,1-6 0,-5-6 0,-10-3 0,-3-1-1,-6-1 1,-7 5-1,-5 2 1,-7 7-1,-2 7 1,-4 9-1,-1 9 1,-7 8 0,-2 8-1,1 8 1,0 7-1,-3 8 1,5 10 0,-3 2 0,6 7 0,5 3 0,8-2 0,2-1 0,9-4 0,4-5 1,6-7-1,7-7 1,8-8 0,6-6 0,1-6 0,-2-7-15,3-8-11,1 0-3,0-10 0,4 2-1</inkml:trace>
  <inkml:trace contextRef="#ctx0" brushRef="#br0" timeOffset="3125">574 2431 52,'-6'16'29,"6"-16"1,0 0-5,0 0-10,0 0-9,0 0-6,0 0-1,0 0 1,6-19-1,-6 19 1,7-29-1,-1 10 1,1-2 0,-3 0 0,4 1-1,-4 3 1,2 1 0,-6 16-1,5-15 0,-5 15 1,0 0-1,-2 25 1,-1-2-1,3 1 1,-1 3 0,-1 4-1,0 2 2,4-4-1,-4-1 0,1-8 2,1-1-11,-2 2-16,2-21-1,-3 24-1,3-24-2</inkml:trace>
  <inkml:trace contextRef="#ctx0" brushRef="#br0" timeOffset="3455">524 2668 71,'-16'11'30,"16"-11"0,0 0-5,0 0-24,0 0-1,31 1 1,-4-2-1,5-3 0,7 3 0,3 1-2,3-2-22,2-5-4,2-2-1,-7-8-1</inkml:trace>
  <inkml:trace contextRef="#ctx0" brushRef="#br0" timeOffset="4196">1194 1532 53,'0'0'29,"-15"-23"2,15 23-2,-22-13-10,22 13-20,-16 22 1,10-1-2,2 8 2,-4 2-1,2 8 1,-5 1 0,2-6 0,-3 2 0,2-1-1,2-4 1,3-4 0,5-3 0,5-5 0,-5-19 0,32 21 0,-3-21 0,6-4 0,4-4 0,3-4-1,0-4 2,0 1-2,-2-1 2,1 2-22,-9 2-6,-3-3-2,3 1 1</inkml:trace>
</inkml:ink>
</file>

<file path=ppt/ink/ink7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20.6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56 17 73,'-19'-9'31,"5"4"-2,14 5-6,-23-3-24,23 3 1,0 0-1,0 0 1,0 0 0,3 20 0,-3-20 0,26 31 0,-8-14 0,6 9 0,7-2 0,7 4 0,7 1 0,9 4 0,5 1 0,6 4 0,10 3 0,3 2 0,1 2-1,3-1 1,-3 3 0,3-2 0,-3 1 0,0-1 0,-5-4 0,-5-2 0,-2-1-1,-9-3 1,-7-8 0,-4-1 0,-12-9 0,-4-3 0,-10-6 0,-3-2 0,-18-6 1,19-6-1,-19 6 1,6-15-1,-6 15-5,4-19-11,-4 19-8,6-21-3,-6 21-1,0-18 0</inkml:trace>
  <inkml:trace contextRef="#ctx0" brushRef="#br0" timeOffset="411">1468 747 52,'0'0'28,"0"0"1,21 11-4,0 4-7,2-1-18,3 3 0,3 2 0,-2 2 0,-4-1-1,-7 3 0,-10-3 0,-8 1 0,-12-1 1,-9-2-1,-9-1 1,-5-7-9,2 4-16,4-4-2,4-8-1,12-2 0</inkml:trace>
  <inkml:trace contextRef="#ctx0" brushRef="#br0" timeOffset="781">2003 1292 45,'0'0'29,"0"0"2,-14 7-3,14-7-9,0 0-19,14 4 0,-14-4-1,33 1 1,-8-4 0,3-2 0,2-6 0,4-1 0,-1-3 0,-4-4 0,-5-10 1,-8-2-1,-8 5 1,-7 0-1,-4 2 0,-8 4 0,-7 2 0,-6 5 0,-5 13-1,-3 13 1,-4 3 0,3 4 0,-3 6-1,2 5 1,5 2 0,7 6 0,2 1 0,11-6 0,4 1 0,10-1 0,4-3 0,11 0 0,5-5 0,6-4 0,3-3 0,1-7 1,-2-9-13,4-1-14,-2-4-1,-3-8-2,2-2 1</inkml:trace>
  <inkml:trace contextRef="#ctx0" brushRef="#br0" timeOffset="1242">2497 1431 67,'0'0'30,"-5"-18"-1,5 18-1,17-30-28,-2 22 0,3-1-1,4 6 1,1 1 0,-1 5-1,-2 4 1,-4 5 0,-6 4 0,-9 6 0,-6 2 0,-8 5 0,-3 1 0,-5 1-1,-1-4 1,1 1 0,3-3 0,4-1 0,6-5 0,8-19 0,6 26 0,8-17 0,9-4 0,11-3 1,6-2-1,5-4 0,4 1 1,4 4-13,-5-6-14,-6 0-2,-6 3-1,-17-4-1</inkml:trace>
</inkml:ink>
</file>

<file path=ppt/ink/ink7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4.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22 99,'0'0'10,"-18"-10"-3,18 10-11,0 0 4,0 0-1,0 0 0,0 0 0,4 16 0,-4-16 0,16 26 0,-1-1 0,2 3 0,4 7 1,4 2-1,6 3 1,1 4 0,4 5 0,1 0 0,2-1-1,0 3 1,2 1 0,2-1 0,-4 5 0,0-3 0,0 1-1,0 1 1,-8-6 0,1 0 0,4-5 0,-2-2 0,-3-5 0,-2-3 0,-4-8 0,-3-2 0,1-4 0,-5-4 0,-18-16 0,16 17 0,-16-17 0,0 0 0,0 0 0,0 0 0,0 0 1,0 0-1,0 0 1,0 0 0,0 0-15,0 0-10,0 0 0,7-16-1</inkml:trace>
  <inkml:trace contextRef="#ctx0" brushRef="#br0" timeOffset="561">436 1180 36,'0'0'26,"-28"-8"1,28 8-13,0 0-11,0 0-4,26-7-1,2 11 1,3 3 0,3-2 0,6 6 1,11 6-1,-1-4 1,0 8 0,-1 2 1,-4-1-1,1 3 0,-1 0 0,-4-3 0,-10-2 0,-2-1-1,-5-7 1,-3-1-1,-3-6 1,-3-3 0,-15-2 0,21-11 0,-21 11 0,15-33 0,-9 10 0,-3-5 0,2-5 0,0-6 0,-2-3 0,1 0 0,-1 0 0,0 3-1,0 2 2,0 6-1,4 9-5,-7 22-16,11-29-3,-11 29-2</inkml:trace>
  <inkml:trace contextRef="#ctx0" brushRef="#br0" timeOffset="1222">2687-7 31,'0'0'27,"9"-18"-5,-9 18-7,0 0-6,0 0-9,0 0 0,0 0 0,0 0 0,-9 18 1,4-1 0,-6-1 0,-1 7 1,-6 10 0,0 7-2,-6 4 1,-2 6-1,-6 2 0,-6 6 0,-4 11 0,-5 1-1,-2-3 1,-2-1 0,-1 5 0,-2-1 0,4-2 0,1-1 0,7-7 0,5-6 0,4-6-1,4-5 2,5-6-2,2-7 1,6-5 0,5-8 1,11-17-2,-16 21 2,16-21-1,0 0 0,0 0 0,0 0 0,-17 7 0,17-7 0,0 0 1,0 0-1,-8-17-2,8 17-6,0 0-13,0 0-5,7-18 0,-7 18-2</inkml:trace>
  <inkml:trace contextRef="#ctx0" brushRef="#br0" timeOffset="1722">1760 942 21,'-19'-24'28,"19"24"-2,-18-2 2,18 2-19,-15 25-9,14 3-1,-4 7 0,0 5 1,-3 8 0,1 4 0,-2 5 0,2-5 0,1-3-1,2-5 1,3-5-1,6-4 0,1-7-1,9-12 1,-1-9-1,7-5 1,5-9 0,5-6 0,3-6 1,5-4 0,5-5 1,0-3-2,4-1 2,0 4-1,-3 3 0,2 4-15,-5 9-10,-8 1 0,-3 10 0</inkml:trace>
</inkml:ink>
</file>

<file path=ppt/ink/ink7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6.8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135 414 14,'0'0'28,"-8"22"-3,8-22-4,-5 19-9,5-19-5,7 24-6,-7-24-2,14 18 0,-14-18 0,25 3 0,-9-5 0,3-5 0,2-1 0,0-6 1,3-3 0,-5-2 0,2-4 0,-6-1 0,-4-3 1,-6 1-1,-3 2 1,-7 2 0,-3 3 0,8 19 1,-31-21-1,10 21 0,-8 9-1,0 6 1,0 10-1,-3 2 0,-1 8 0,3 5 0,0 0 0,5 3 0,6-5 0,6 3 0,5-1 0,8-3 0,6-4-1,12-6 1,5-2-1,8-12 1,5 3-1,6-14 0,0-4 1,-1-5 0,0-2 1,-5 1-3,-7-9-13,-5 4-10,2-2 1,-10-4-3</inkml:trace>
  <inkml:trace contextRef="#ctx0" brushRef="#br0" timeOffset="630">697 12 28,'0'0'27,"0"-17"0,0 17-1,0 0-21,-10 15-6,8 1 1,2 3 0,0 3 0,0 6 0,0 4 0,2 0 1,3 5-18,1-3-9,-4-8 1,4 3-3</inkml:trace>
</inkml:ink>
</file>

<file path=ppt/ink/ink7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8.1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315 823 22,'6'-29'27,"-6"29"-3,0 0-8,5-17-4,-5 17-4,-5 24-8,-8-2 0,-6 9 0,-3 7 0,-9 9 1,-3 1-1,-3 4 0,-3-2 0,6-6 0,3-6 0,8-7 0,4-5 0,9-9-1,10-17 1,-8 23-1,8-23 1,18 10-1,-2-7 0,2 2 1,8-5-1,3 2 1,8-2 0,2-2 0,-1-1 0,3 0 0,-1-1 0,-1 1 0,-5 1 1,-7 4-5,-8-4-10,-19 2-12,23 9-1,-23-9 1</inkml:trace>
  <inkml:trace contextRef="#ctx0" brushRef="#br0" timeOffset="431">217 1224 43,'0'0'27,"-21"2"1,21-2-11,1-26-18,15 9 0,8-5-1,12-4 1,4-2-1,7-1 2,5-2 0,4 2 0,4 1-1,-2 4 1,-2 5 0,-2 4 0,-6 5 0,-6 6 0,-3 6 0,-11 8 1,-5 7-1,-10 4 1,-7 5 0,-4 5-1,-7 3 1,-3-1 0,-2 1-1,0-1 0,2-5 0,2-4 0,3-4-1,3-20 0,11 19 1,5-20-1,5-8 0,16-7 1,7-6-1,7-5 1,7-3 0,5-4 1,5-1-1,5 3 0,-2-1 1,-5 6-1,-7 2 1,-2 6 0,-12 1-14,-6 7-12,-9 6 0,-13-2-3</inkml:trace>
  <inkml:trace contextRef="#ctx0" brushRef="#br0" timeOffset="1112">2166 401 13,'5'-16'27,"-5"16"1,-19-7-4,4 14-10,-11-3-7,7 6-6,-2 7-1,2-3 1,1 8-1,8 2-1,12 2 1,9 0-1,13 0 1,2 0 0,8-2 0,0 5-1,5-4 0,-5-1 2,-9 0-1,-7 4 0,-8-2 1,-10 1-1,-12 1 1,-5-2-1,-9-4 1,-6-3-1,-7-7 0,2-3 1,1-9-1,2-4 0,7-4 0,3-6 0,8 0-2,3-7-12,13 2-12,8 1 0,3-5-2</inkml:trace>
  <inkml:trace contextRef="#ctx0" brushRef="#br0" timeOffset="1603">2423 518 27,'0'0'26,"5"-16"-2,-9 1-7,4 15-6,0 0-5,0 0-6,0 0 0,0 0 0,0 0 0,0 0 0,-4 34 0,0-15 0,1-2 1,0 7-1,1-3 0,4 5-1,1-8 1,5-2 0,-8-16 0,26 24 0,-10-21 0,2-1 0,1-7 0,0-6 0,-1-4 0,-4-5 0,1-1 0,-4-6 1,-1 6-1,-4-3 1,1 9-1,-4-3 0,-3 18 0,3-19 1,-3 19-1,0 0-1,3 18 2,-3-18-2,8 25 1,2-7-1,0-1 1,4 4-1,4-6-2,0-5-12,3-3-11,6-2 1,-4-10-2</inkml:trace>
  <inkml:trace contextRef="#ctx0" brushRef="#br0" timeOffset="2063">2916 327 34,'0'0'28,"-20"-16"0,20 16-8,-17 7-11,17-7-8,-18 28-1,11-13 0,3 8-1,0 6 2,4 0-2,4-1 2,0-3-1,6-1 0,0-5-1,4 2 2,1-9-2,3-10 0,-1-12 2,1-8-2,0-1 1,-2-6-1,0-10 1,-5-8 0,1-7 0,-6-7 0,-1 2 0,-3 0 0,-2-2 0,0 6 1,-4 8-1,4 8 0,-3 15 0,3 20 1,0 0-1,-5 22 0,5 7 0,0 7 0,4 7 0,-3 4-1,6-1 1,2-1 0,-2-2 0,4-7 0,-5-6 0,4-6 0,-7-7 0,-3-17 1,0 0-1,0 0-1,20-5 1,-17-18 0,10-6 0,-5-4-1,10-3 1,-4 0 0,9 0-1,-4 10 1,0 7 0,2 11 0,-1 11 0,-2 9 0,-2 7 1,-3 7-1,-2 5 1,-3 0-1,-2 2 1,1 4-6,-7-7-18,3-10-5,5-2 0,-8-18 1</inkml:trace>
</inkml:ink>
</file>

<file path=ppt/ink/ink7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0.9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0 964 32,'0'0'27,"14"25"-1,-14-25-5,25 14-17,-11-13-5,8-6 1,0-5 0,4-6-1,0-5 1,0-5 0,0-3 0,-5-2 1,0-1-1,-9-1 0,-6 0 1,-6 6 0,-6 6-1,-7 3 1,-8 10-1,-7 9 0,-1 10 1,0 11-1,-2 8 0,2 10-1,3 1 1,4 8-1,9-2 1,12 0 0,2-4 0,12-5-1,7-5 1,4-7 0,7-8-1,3-10 1,2-6 0,1-9 1,-1-9-1,1-1-14,-6-11-11,-7-8 0,-1-2-1</inkml:trace>
  <inkml:trace contextRef="#ctx0" brushRef="#br0" timeOffset="451">329-9 35,'-24'0'28,"24"0"1,-15 24-4,15-4-25,5 6 0,5 5-1,-4 2-9,6 3-18,2 8 0,-2-13 1</inkml:trace>
</inkml:ink>
</file>

<file path=ppt/ink/ink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4:59:59.777"/>
    </inkml:context>
    <inkml:brush xml:id="br0">
      <inkml:brushProperty name="width" value="0.05292" units="cm"/>
      <inkml:brushProperty name="height" value="0.05292" units="cm"/>
      <inkml:brushProperty name="color" value="#333399"/>
      <inkml:brushProperty name="fitToCurve" value="1"/>
    </inkml:brush>
    <inkml:context xml:id="ctx1">
      <inkml:inkSource xml:id="inkSrc2">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5:00:03.242"/>
    </inkml:context>
  </inkml:definitions>
  <inkml:trace contextRef="#ctx0" brushRef="#br0">352 1097 37,'0'0'29,"4"-19"2,-4 3-3,0 16-8,-2-37-10,2 37-5,-3-31-4,3 31 0,-23-17-1,2 18 0,-5 8 1,-6 13-1,-7 13 1,-3 2-2,-1 13 1,2 5 0,8 0 0,3 1-1,14 1 0,11-4 1,15-3-1,11-9 1,13-8 0,10-9 0,6-10-1,9-11 1,6-1-14,-10-16-12,-3-8-3,-9-7-2,-4-6 2</inkml:trace>
  <inkml:trace contextRef="#ctx0" brushRef="#br0" timeOffset="390">733 1272 55,'12'-16'31,"-12"16"-3,1-19-7,-1 19-7,12-17-4,-12 17-10,11-17 0,-11 17 0,11-17 0,-11 17 1,7-17-1,-7 17 0,5-17 0,-5 17 0,3-21 0,-3 21 1,-3-19-1,3 19 0,-7-17 0,7 17 0,0 0 1,-24-9-1,6 15 0,-3 6 0,-5 6 0,-3 8 0,-3 9 0,0 4 0,3 6 0,1 1 0,10-1-1,7-1 1,8-8 0,9-7-1,9-8 1,7-11 0,8-8-1,0-11 1,4-8 0,2-10 0,-6-8 0,1-1 1,-7-1-1,-4 1 0,-8 5 1,-2 5-1,-7 11 0,-3 15 0,0 0 0,-11 17 1,5 2-2,2 3 1,3 4 0,2-1 0,6 1-1,7-7 1,6-4 0,4-4-1,7-6 1,1-9 0,5-8 0,0-6 0,2-12 0,-2-7 0,2-13 1,0-14-1,-2-11 0,-3-16 1,-2-15-2,-3-11 2,-5-7-1,-4 1 0,-7 6 0,-5 14 0,-5 12 0,-3 21 0,-5 18 1,-3 20-1,8 32 0,-26-9 0,12 25 0,-4 15 0,0 15-1,-1 16 1,1 15 0,-3 12 0,3 9-1,0 1 2,4 10-1,1-3 0,3-5 0,5-6 0,7-11 0,4-9 0,7-6 0,4-9 0,5-14 0,4-12 0,3-11-1,0-13 1,10-3-13,-7-17-14,-1-13-3,-1-8 0,0-8-1</inkml:trace>
  <inkml:trace contextRef="#ctx1" brushRef="#br0">3262 1078</inkml:trace>
  <inkml:trace contextRef="#ctx0" brushRef="#br0" timeOffset="1472">1915 989 25,'0'0'29,"0"0"0,0 0-2,5-24-7,-5 24-4,2-18-4,-2 18-11,0 0-1,0 0 0,0 0 1,-3-18-1,3 18 1,0 0 0,-23-7-1,23 7 0,-24 3 1,8 2-1,-5 11 0,0 4 0,-2 4 0,-1 7 0,0 2 0,-1 5 0,3 4 0,4 3-1,7-5 1,3-1 0,6 0-1,8-4 1,6-4-1,4-6 1,5-7-1,3-8 1,4-7 0,2-8-1,1-7 1,1-8 0,2-4 1,2-6-1,-4-1 0,0-1 0,-4-2 0,-4 3 0,-2 0 0,-2 5 0,-7 2 0,-2 7 0,-3 1 0,-8 16 1,8-18-1,-8 18 0,0 0 1,0 0-1,0 0 0,0 0 1,0 0-1,-14 30 0,6-11 0,-2 5 0,2 4 0,0 1 0,0 2-1,4 0 1,1-4 0,5-3 0,3-1-1,1-5 1,-6-18 0,19 24-1,-19-24 1,28 6 0,-12-12 0,2-2 0,1-9 0,1-7 0,1-7 1,3-7-1,-2-3 0,-2-9 1,-1 11-2,-3-4 2,-1 3-1,-4 9 0,-11 31 0,11-29 1,-11 29-1,0 0 0,-3 23 0,0-5 0,0 6 0,0 2 0,-2-5 0,1 11 0,3-6 0,1 0 0,0 1 0,3-1-1,2-2 1,3-5 0,3-2-1,-11-17 1,34 14 0,-11-16-1,1-7 1,2-3 0,3-6 0,-2-6 0,1-9 1,-2-12-1,-2-3 0,0-7 0,2-8 0,0-4 0,0-5 0,-2-2 0,0 0 0,-1 7-1,-4 1 2,-3 2-1,-3 4 0,-5 3 0,-3 1 0,-5-1 0,0 6 1,-5 1-1,2 9 0,0 5 0,-2 8 1,0 6-1,5 22 0,-6-17 0,6 17 0,0 0 0,0 0 0,-15 10 0,15-10 0,0 0 0,0 0 0,-5 17 0,5-17-1,-1 17 1,1-17 0,-2 24 0,2-24 0,-3 24 0,3-24 0,-5 18 0,5-18 0,0 0 0,0 0 0,0 0 0,0 0 1,0 0-1,0 0 0,0-19 0,0 19 0,0-24 0,0 24 0,-2-28 0,2 28 0,-1-26 0,1 26 0,-5-20 0,5 20 0,-7-19 0,7 19 1,0 0-1,0 0 0,-19-14 0,19 14 0,-19 14 0,4 1 0,-1 6 0,-4 7 0,0 6 0,-3 9-1,0 5 1,2 5 0,2 7 0,0 5 0,4 6 0,2 2-1,3 3 1,4-1 0,1-6 0,5 5 0,2-2 0,4-7 0,1-5 0,2-3 0,3-8 0,2-2 0,1-4 0,1-12 0,2-7 0,4-7-1,1-5 1,4-7 0,4-5 0,1-7 0,2-3 0,2-6 0,-2-4 0,-4-4 0,-1-5 1,0-6-1,-3-4 1,-2-6-2,-1-3 2,-2 2-2,-3 1 2,1 6-2,-6 4 2,-2 8-1,-3 10-1,-8 17 2,5-17-1,-5 17 0,0 0 0,0 0 0,0 0 0,-11 15 0,11-15 0,-11 27 0,3-6 0,-2 10 1,-3 7-2,-2 1 2,3 2-1,0 1 0,4-1 0,3-5 0,4 0 0,6-14-1,4-6 1,6-6 0,4-10 0,2-7 0,2-8 0,1-9 0,0-13 0,2 0 0,0-3 0,-5 1 0,0-1 0,-5 6 0,-2 3 0,-1 7 0,-13 24-1,13-24 1,-13 24 0,0 0 0,7-17 0,-7 17 0,0 0 1,3 21-1,-3-21 0,-3 36 0,1-11 0,-1 4 0,0 4 0,-2-2 1,2 2-2,1-3 2,0 0-1,2-5 0,2-4 0,1 0 0,2-4 0,2-2-1,-7-15 1,16 21 0,-16-21 0,26 5 0,-9-9 0,4-4 0,5-2 0,0-8 0,3-4 0,2-4 0,-1-8 1,-1-4-2,2-1 2,-3-1-2,-4 3 2,-5 2-1,-3 4 0,-6 7 0,-2 9-1,-8 15 2,2-16-1,-2 16 0,0 0 0,0 0 0,-15 21 0,15-21 0,3 29 0,-3-29 0,16 35-1,-3-10 2,4 1-1,0 3 0,3-1 0,-1-1 1,-3-1-1,-3 5 0,-10-12-2,-4-4 1,1-15-1,-33 21 0,6-18 1,-4-1-1,-7-7-14,4-2-10,5-4-3,1-7 1,9-1-1</inkml:trace>
</inkml:ink>
</file>

<file path=ppt/ink/ink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52.2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236 139 29,'0'0'27,"7"-26"-2,-7 26-1,3-21-4,-6 0-3,3 21-4,-2-17-6,2 17-6,-5-21-1,5 21 0,0 0 0,-17-12-1,17 12 1,-25 0 0,6 12 1,-4 4-1,-1 6 0,-3 3 0,-1 6 0,2 1 0,3 6 0,9-1 0,6-8 0,6-2 0,5-5 0,9-4 0,2-8 0,6-3 0,1-5 0,-2-7 0,2-4 0,0-5 0,-3-5 0,-2-4 0,0-5 0,-1-10 1,-4 8-2,2-3 2,-5 1-2,-1 6 1,-1 2 0,-1 6 0,-5 18 0,0 0-1,3 21 2,-4 0-2,-1 11 1,-1-3 0,3 10 1,0-2-2,2-4 2,-1-4-1,4-2 0,0-5 0,3-4 0,-8-18 0,21 29-5,-21-29-15,26 2-6,-8-9 0,1-5-2,1-4 0</inkml:trace>
  <inkml:trace contextRef="#ctx0" brushRef="#br0" timeOffset="601">669 3 42,'0'0'29,"-29"-5"2,9 5-3,2 7-8,-6 5-11,11 6-4,-5 3-4,7 1-1,4 3 0,4 1 0,6 2 0,4 2 0,1-6 0,5 0 0,3-1 0,-5 2 0,1-1 0,-7-1 0,-5-2 0,-4-4 0,-2-1 0,6-16 1,-34 23-1,16-18 0,-6-2 0,0-6 0,1-2 0,2-4 0,5 5-8,0-6-15,16 10-4,-15-26-1,15 8-1</inkml:trace>
</inkml:ink>
</file>

<file path=ppt/ink/ink8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2.3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1029 37,'-16'-3'28,"-4"-1"1,3 3-9,17 1-18,-20 17-1,20-17-1,-1 26-1,7-9 1,9 7 0,2 2 0,9-1 0,0 3 0,3 3 0,-3 0 0,-2 2 1,-6-4-1,-8-3 0,-8-2 1,-9-2-1,-6-3 0,-6-4 0,-4-3 1,-3-5-1,-3-5-2,5-4-9,-4-12-9,2-6-7,5-4 1,2-7 0</inkml:trace>
  <inkml:trace contextRef="#ctx0" brushRef="#br0" timeOffset="281">105 1120 13,'7'-17'25,"-7"17"-3,1 16-3,-9 3-5,5 8-4,-7 2-4,1 9-6,-4 5 0,-2 2 0,1-2 0,-3 3-2,8-6-14,2-4-11,-1-14 1,8-22-1</inkml:trace>
  <inkml:trace contextRef="#ctx0" brushRef="#br0" timeOffset="511">513 1083 26,'13'-23'27,"5"1"0,-4-11 0,6-5-27,9-5 0,5-6 0,4-6-1,-4-6 2,0-6-1,-8-3 0,-8 1 0,-8 0 1,-9 7-1,-7 6 0,-7 13 0,-5 7 1,-5 15-1,-1 12 0,-3 13 0,-1 10 0,2 10 0,5 14 0,2 8 0,8 12 0,3 8 0,8 8 0,3 3 0,5 4-1,2-2 2,-2-5-2,1-4 2,-4-1-1,0-7 0,-5-9 0,0-8 0,-2-9 1,1-7-1,-2-5 0,3-24 0,0 0 0,0 0 1,-7-27-2,9-1 1,4-6 0,2-2 0,5-4-1,5 2 1,1 4-1,2 8 1,0 7 0,0 6-1,-1 6 1,-1 7 0,-4 8 1,-1 4-1,-2 7 0,1 0 0,1 0 0,-1 5 0,2 0 0,-6-5 1,6-2-1,1-5 1,0-1-1,2-10 0,-3-1 0,1-8 0,-3-9 0,6-2-1,-6-9 1,-2 1-1,-1-6 1,0 0-1,-4 4 1,1 0 0,-4 5 0,0 3 0,-1 6 1,-2 15-1,1-17 0,-1 17 0,0 0 0,0 0 0,-1 24 0,1-9 0,0 6 0,0 1 0,1 4 0,3 0 0,-1-1 0,2-2-1,3-4 1,-8-19 0,21 24 0,-21-24 0,31 5-1,-13-12 1,2-5 0,-1-4 0,-3-4 0,-1-4 1,-5-4-1,-7-1 0,-6 2 0,-9 3 1,-7 5-1,-7 3 0,-3 8 0,-4 6 0,0 4 0,6 1 0,1 4 0,8 1 0,18-8 0,-16 11 0,16-11 0,18-2-1,1-3 1,7-4 0,5-3 0,1-2 0,3-3 0,-1-2 0,0 0 0,-7 1 0,-4 0 0,-5 3 0,-18 15 0,21-24 0,-21 24 1,6-16-1,-6 16 0,0 0 0,0 0 0,0 0 0,-1 21 0,-1-2 0,2 5 0,0 3 0,0 3 0,3-1 0,2 0 0,2-3 0,1-5-1,6-6 1,1-5 0,1-6 0,3-6 0,1-7 0,1-4 0,-3-6 0,-1-4 0,-4 1 0,-1 0 0,-3 3 0,-4 3 1,-5 16-1,0 0 0,0 0 0,18 11-1,-18-11 2,21 27-1,-6-11 0,4-6-1,4-5 1,4-7 0,2-8 0,4-7 0,-3-9 0,1-10 0,-2-9 0,-5-8 1,-4-9-1,-6-10 0,-4-5 0,-7-4 0,-7-2 1,-5 3-1,-4 7 0,-1 11 0,-4 14 0,-1 17 0,-1 16 0,3 27 0,0 19 0,4 15 0,2 14 0,5 13 0,1 7 0,8 8 0,5 0-1,7-9 1,4-5 0,7-7 0,1-10 0,6-11 0,-1-13-6,4-11-16,-1-8-2,-4-18-1,1-6-2</inkml:trace>
  <inkml:trace contextRef="#ctx0" brushRef="#br0" timeOffset="2123">2173 572 18,'8'-27'27,"-8"27"0,7-21-3,-11 5-12,4 16-9,0 0-2,-1-15-1,1 15 0,-23 14 1,7 3-1,-2 5 0,-1 6 0,-1 4 0,4 3 0,2-1-1,9-5 1,5-3 0,9-9-1,-9-17 1,33 9 0,-11-19 0,1-9 0,1-12 0,-1-10 0,-2-13 0,-5-11 0,-1-11 0,-7-10 0,-2 2 0,-2 3 0,-4 9 1,-2 10-2,-1 16 2,-1 17-1,4 29 0,-6 20 1,4 18-1,4 12 0,1 8 0,5 13 0,0 3 0,5 7 0,0-8-3,0 5-20,-1-4-3,-12-9 0,-5-1-1</inkml:trace>
</inkml:ink>
</file>

<file path=ppt/ink/ink8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5.0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15 318 31,'-6'17'28,"6"-17"0,-10 24-2,10-24-22,18 5-5,-2-5-1,5-12 1,3 6-1,2-12 1,3-4 1,0-4-1,-6 1 1,-4-10 0,-6 4 0,-10 6 0,-4-1 1,-10 9-1,-7 6 1,-5 13-1,-3 10 1,-3 10-1,3 9 0,2 9 1,5 1-2,7 4 2,9-2-2,11-4 1,10-3 0,9-5 0,9-5-1,6-9 1,2-8-14,3-8-12,3-1 0,-11-13-1</inkml:trace>
  <inkml:trace contextRef="#ctx0" brushRef="#br0" timeOffset="351">434 236 23,'0'0'26,"0"0"1,31 3 0,-12 11-20,10 1-7,4 1 0,0 1 0,3-7 0,0 7 0,-4-10 0,-3 10-11,-3-8-10,-10-7-5,-16-2 0,0 0 0</inkml:trace>
  <inkml:trace contextRef="#ctx0" brushRef="#br0" timeOffset="531">651 176 24,'0'0'27,"-33"8"1,14 2-4,1 14-12,-1 4-9,-1 5-3,2 1 0,7 0 0,0-1 0,4-6-4,15 1-13,-1-6-10,-7-22-1,34 7 0</inkml:trace>
  <inkml:trace contextRef="#ctx0" brushRef="#br0" timeOffset="741">830 117 31,'21'-5'26,"-21"5"2,5 21-4,0-1-23,1 3-2,1 4 2,-1 2-1,-1-5-8,-2 4-18,7-1 0,-7-10 0</inkml:trace>
  <inkml:trace contextRef="#ctx0" brushRef="#br0" timeOffset="922">896 141 1,'0'0'5,"-1"-26"-4,9 6-2</inkml:trace>
  <inkml:trace contextRef="#ctx0" brushRef="#br0" timeOffset="1032">1307 9 33,'0'0'28,"-8"26"0,8-26-2,-8 25-23,8-25-4,19 26 0,-4-14 0,4 4-1,-1-1 2,2 2-1,-4 2 1,-7 0 1,-5 3 0,-11-3-1,-6 5 2,-8-3-1,-5-2 0,0 0-8,-7-9-14,3-12-5,5-4 0,2-13 0</inkml:trace>
  <inkml:trace contextRef="#ctx0" brushRef="#br0" timeOffset="1282">1188 0 34,'-4'24'27,"-4"0"2,0 7-3,2 5-23,-4 2-3,2 2 0,-2 1 1,2-3-4,8-2-16,3-5-9,2-14 1,10-10-1</inkml:trace>
</inkml:ink>
</file>

<file path=ppt/ink/ink8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6.5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0-4 19,'23'-5'27,"-23"21"1,1 16 0,-1 6-16,-1 8-12,2 5 0,1 4 0,6 3 0,-3 0 0,6-3 0,-2-7-1,9-4 1,0-9-1,7-8 1,4-11-1,0-11-2,6-12-19,-3-6-5,-8-15 1,-3-5 0</inkml:trace>
  <inkml:trace contextRef="#ctx0" brushRef="#br0" timeOffset="241">87 316 32,'-18'0'28,"18"0"0,29-32-2,8 12-40,11-1-14,-5-11 0,12 6 0</inkml:trace>
</inkml:ink>
</file>

<file path=ppt/ink/ink8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8:53.4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187 488 49,'0'0'25,"-16"-28"1,16 28-8,-16-19-10,16 19-7,0 0-1,-19 14-1,10 10 1,-2 9 0,0 12-1,-3 10 1,-1 10 0,-2 6 0,2 1 0,3-1 0,0-4 0,4-1 0,5-8 0,3-9-1,3-10 1,2-8 1,3-8 0,-8-23 1,19 10 0,-8-27 0,4-11-1,1-15 1,0-15 1,1-20-3,-1-15 1,3-16-1,-2-6 0,1-4 0,1 0 0,-1 7 0,1 14 0,0 13 0,-1 20 0,-4 18 0,0 16 0,-1 14-2,-13 17 0,19 1 0,-13 15 0,4 15 0,-2 7 0,1 17 0,-1 7 1,0 12 1,0 6 0,-2 4-1,-1 2 1,0 2 0,-3-3 0,-1-8 0,-1-4 0,2-10 0,-2-4 0,0-11 1,0-5-1,-2-13 0,1-8-1,1-5-12,0-17-10,0 0-2,-23-5 1,7-15-2</inkml:trace>
  <inkml:trace contextRef="#ctx0" brushRef="#br0" timeOffset="601">79 881 56,'-14'-14'26,"8"-3"1,4 1-4,10-3-23,11 7 1,8-12 0,11 5 0,4-7 1,5 2-5,9 7-16,3-2-7,-5 2-1,-1 3 0</inkml:trace>
</inkml:ink>
</file>

<file path=ppt/ink/ink8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8:54.4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13 726 40,'-18'-12'26,"18"12"1,0 0-3,0 0-12,5-16-12,-5 16 0,29 9-1,-11 3 1,3 5 0,-1 6 0,-1 9 0,-5-7 1,-4 11-1,-5 3 1,-3-1 0,-6-3-1,-2-2 1,-2-6-1,-2-8 0,4 7 0,6-26 1,-16 7-1,16-7 0,-7-33 0,5 2-1,6 0 1,4-3-1,1-4 1,11-5 0,3 1 0,7 3-11,1 9-10,5 4-5,-1 0 0,-3 2 1</inkml:trace>
  <inkml:trace contextRef="#ctx0" brushRef="#br0" timeOffset="371">443 936 58,'-5'18'27,"2"-1"-1,3-17-5,12-16-27,2-4 2,4-6-1,3-4 1,-3-4-1,4-6 1,-4 1-1,0 8 0,-12 5 7,-2 2-2,-4 3 1,-4 5-1,4 16 1,-22-8-1,4 15 0,-6 6 0,-4 8 0,-3 3 0,1 4 0,-3 5 0,8 6 0,2 4 0,8-1 0,7-1-1,10-3 1,8-2 0,9-1 0,8-6 0,7-13 0,5-8 0,6-4 1,1-11-6,4-5-15,-3-18-4,-8-6 0,-1 2-1</inkml:trace>
  <inkml:trace contextRef="#ctx0" brushRef="#br0" timeOffset="831">823 91 36,'0'0'25,"-1"-15"1,1 15-13,-5 17-14,6 11 1,-1 11-1,0 16 0,0 11 0,0 8 1,0 7 0,0 2-1,-1-2 1,2 0 1,-1-3-1,0-13 1,0-6-1,5-7-14,-1-8-9,-1-16 0,3-7-1</inkml:trace>
  <inkml:trace contextRef="#ctx0" brushRef="#br0" timeOffset="1262">1263 703 23,'0'0'25,"-6"-15"-4,6 15-5,-4-17-7,4 17-1,-1-18-8,1 18 1,-5-20-1,5 20-1,-10-17 1,10 17-1,-14-13 1,14 13-1,-21-1 1,6 8-1,-3 3 0,1 4 1,-3 3 0,-1 7-1,0 4 1,0 1 0,3-3 0,2 3 0,6 7 0,2 1 0,5-5 0,6-1 0,4-5 0,2-5 0,6 0 0,3-7 0,0-16 0,1-12 0,2-8 0,0-1 0,0-4 0,-2-8 0,-1 1 0,-3-3 0,-4 3 0,0 10 0,-4 5 0,-2-2 0,-5 21 0,1-21 0,-1 21 0,0 0 0,0 0 0,-3 23-1,2-4 1,-3 3 0,3 8 0,-1-6 0,4 8 0,-1 1 0,4-3 1,5-5-2,3-6 2,5-5-2,3-9 2,4-5-1,5-17 0,0-4 0,1-10-1,1-7 2,-1-12-1,-2-10 0,-5-14 0,-1-4 0,-7-1 1,0-4-1,1 2 1,-6 5-1,-1 7 0,-6 12 0,-2 13 0,0 11 0,-2 7 0,-2 7 0,-6 3 0,8 16 0,-10-15 0,10 15-1,0 0 1,-5 31 0,5 0-1,-6 10 1,3 11 0,-7 10 0,4 7-1,-4 5 1,3 0 0,1-1 0,1-4 0,3-10 0,4-6-1,5-8 1,-1-12 0,4-6 0,6-8 0,2-5 1,4-9-1,3-7 0,2-6-13,-1-10-9,-3-7-1,-6-6 0</inkml:trace>
  <inkml:trace contextRef="#ctx0" brushRef="#br0" timeOffset="2163">1544 574 12,'0'0'26,"-11"-17"-1,18 0 0,10-1-13,9-4-10,7-6-2,5 3 0,4 0-1,0 1 1,-1 5 0,-4 0-1,-8 7 1,-9 4 0,-6 6 0,-14 2-1,13 15 1,-10 8 0,-4 1 0,1 9-1,0 3 1,-2 5 0,2 4 0,-2-3 0,2-4 0,-1-6 0,-1-2 1,1-6-1,1-7-3,1-2-16,-1-15-4,0 0-1,0 0 0</inkml:trace>
  <inkml:trace contextRef="#ctx0" brushRef="#br0" timeOffset="2494">1894 371 17,'-13'-21'26,"13"21"-3,0 0-8,0 0-29,0 0-10,14-3-2</inkml:trace>
  <inkml:trace contextRef="#ctx0" brushRef="#br0" timeOffset="2684">2228 433 18,'-21'-17'26,"21"17"0,-21-18 0,21 18-19,-19-7-8,19 7 1,-13 23 0,5-3-1,-2 8 1,1 3-1,-1 5 1,2 2-1,1 0 1,4-2 0,5-3-1,1-5 1,8-6 0,2-5-1,5-6 1,3-8-1,5-6 1,-2-8 0,2-6 0,-2-7 0,-3-7 1,-5-7-1,-3-3 1,-11 3-1,-5 2 1,-12 6-1,-4 6 0,-7 10 1,-5 9-2,0 9 1,1 6 0,2 4 0,7-2 0,21-12 0,-19 19-1,19-19 1,0 0 0,34-9 0,-8-6-1,8-3 1,3-4 0,0 1 0,3 4-1,-1 1 1,0 8 0,-5 6 0,-3 9-1,-4 5 1,-4 9 0,-2 3 0,-7 4 1,-1-1-1,-5 4 0,-4-3 0,-3-2 1,-2-4-1,-1-5 0,2-17 0,-6 21 1,6-21-1,0 0 0,1-36 0,6 1 0,6-6 1,4-2-2,8-4 1,1 4 0,1 5-1,2 11 1,-1 13-1,-3 14 1,-2 14 0,-3 5 0,-8 10 0,0 4 0,-1 6 0,-1-1 0,0 0 0,-1-2 0,1-5 1,-2-8-9,5-4-16,1-7 0,1-17 0</inkml:trace>
</inkml:ink>
</file>

<file path=ppt/ink/ink8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02.16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115-6 42,'0'0'28,"-10"-18"0,10 18-1,-14 39-13,4 6-15,2 15 0,0 14 0,-2 10 1,4 14-1,-1 2 0,-1 2 1,2-7-1,1-5 1,-2-8-1,2-8 1,2-11 0,-2-12-1,2-11 1,2-10 1,1-10-1,0-20 0,0 0 0,4-25 0,0-5 1,2-9-1,2-6 0,4-6 0,0-7 0,6 0 0,5 11 1,3 3-1,3 10 0,2 6 0,1 13 0,2 16 0,0 17 0,-7 12-1,-3 1 1,-8 10 0,-3 3-1,-7 6 1,-6-2-1,-5-10 1,-1-4 0,-1-6 1,-1-7-1,4-5 1,4-16-12,0 0-11,0 0-4,21-23 1,0 4-2</inkml:trace>
  <inkml:trace contextRef="#ctx0" brushRef="#br0" timeOffset="541">772 822 50,'0'0'27,"0"0"1,0 0-9,2-24-10,-2 24-4,0 0-4,-5-34-1,5 34 0,-8-26 0,8 26-1,-13-26 1,13 26-1,-19-18 1,4 16-1,-1 16 1,-5-7-1,-2 13 0,-3-3 1,-1 15-1,-2-4 1,0 14 0,3-3 0,0-1 0,7 1-1,6-2 1,6-2 0,9-7 1,6-7-1,10-7 0,1-10 0,9-10 1,1-8-1,1-5 0,-1-9 1,1-4-1,-5-4 0,-2 0 0,-5 1 0,-2 2 0,-5 3 0,-1 6 0,-2 2 0,-8 22 0,8-26 0,-8 26 0,0 0 0,0 0-1,0 0 1,0 0 0,5 18-1,-5-2 1,2 3 0,-1 4 0,3 1-1,0 3 1,1 1 0,2-4 0,-1 3 0,2-5 0,0-2 0,1-3 0,-9-17 1,16 23-1,-16-23 0,18 9 0,-18-9 1,22-5-1,-4-4 0,2-3 0,3-8 0,3-3 0,6-8 0,-3-4 0,-2-7 0,7-4 0,-9-3 0,-4 1 1,-5 6-1,-6 7 1,-6 7-2,-5 7 2,1 21-1,-16-9 0,16 9-1,-25 21 1,16-1 0,2 2-1,7 5 1,5-1-1,5 4 1,6-4 0,2-1 0,1 6-1,1-6 1,-7 0 0,-5-1 0,-8-1 0,-8-2 0,-5-2 0,-8-1 0,-5-4 0,-3-7 1,-4-7-6,6-4-16,4-4-4,4-10 0,7-1-1</inkml:trace>
</inkml:ink>
</file>

<file path=ppt/ink/ink8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03.86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372 756 28,'3'-21'29,"-5"4"0,-1-6-3,3 23-9,-11-34-8,11 34-3,-15-19-7,15 19 0,-21-5 1,21 5-1,-29-6 0,10 6 0,-2-1 1,-3 6 0,-2 10 0,-3 8-1,-3 3 1,1 5-1,2 3 1,2 4-1,4 5 1,7-1-1,6-10 0,7-4 1,6-4 0,7-7 0,8-4 0,3-10 1,4-6-1,3-10 0,3-6 1,-1-6-1,2-8 0,-1-10 1,1-9-2,-3-7 2,0-6-1,-3-4 1,-2-4-1,-3-1 0,-3 3 0,-2 8 0,-3 6 0,-5 8 0,-2 12 0,-2 11 0,-3 5 0,-1 21-1,0-22 1,0 22 0,0 0 0,-5 15-1,4 4 1,-2 3 0,-1 11 0,1 7 0,-2 5-1,-3 6 1,2 3 0,-4 1 0,4 4 0,-2-1 0,3-1 0,3-3-1,2-4 1,5-5-1,1-6 2,7-4-2,0-13 1,5-8 1,6-9-1,4-8 1,2-11-1,4-15 1,0-9-1,0 5 1,-4-3-1,-4 5 0,-6 1 0,-8 10 0,-12 20 0,0 0-1,0 0 1,-3 20-1,-3 3 0,-1-3 0,1 8 1,-1-4-1,3-5 1,4 5 0,0-24 0,14 21 1,4-16-5,0-8-18,4-11-4,4-10 1,-7-12 0</inkml:trace>
  <inkml:trace contextRef="#ctx0" brushRef="#br0" timeOffset="831">783 338 51,'-21'-1'21,"6"-6"-19,15 7-3,13-16-19,6 11-9</inkml:trace>
  <inkml:trace contextRef="#ctx0" brushRef="#br0" timeOffset="23694">1368 730 31,'5'-21'22,"-5"21"-1,0 0 0,-3-15-3,3 15-2,0 0-3,0 0-4,0 0-9,0 0 0,0 0 0,0 0 0,2-16 0,-2 16 0,0 0 1,0 0-1,8-24 0,-8 24 0,6-23 0,-6 23 0,5-24 0,-3 7 0,-2 0 0,-4-4 0,1 2 0,-5 2 0,8 17 0,-19-26-1,3 23 0,-7 4 1,-3 11-1,-3 4 0,-5 5 0,-1 1 1,-1 14-1,3 2 0,4 2 1,9-4-1,7-1 1,9-3 0,8-2 0,9-3 0,10-16 0,4-6 1,7-7-1,0-7 1,0-6-1,-2-11 1,-3-5-1,-3 0 0,-7 2 0,-4-1 0,-6 8 0,-4 1-1,-5 21 1,7-15 0,-7 15-1,0 0 1,-8 24-1,4 0 1,4 0 0,5 4-1,3-2 2,8-2-1,12 2-20,6-7-5,8-19-2,4-9 1</inkml:trace>
  <inkml:trace contextRef="#ctx0" brushRef="#br0" timeOffset="24325">1849 519 62,'-18'-13'28,"5"-3"0,13 16-1,-6-28-21,6 28-6,21-19 0,-5 14 0,2 5 0,1 7 0,-1 4 0,-1 7-1,-4 7 1,-5 0 0,-3 5 0,-5 9-1,-3-1 1,-4-1-1,1-6 1,-2-5 0,0-4-1,3-3 1,5-19 0,0 0 0,0 0 0,-10-21 1,15-3 0,2-5-1,4-7 1,2-2-1,5 0 0,3 0 0,-1 8 1,5 6-1,-1 4 0,2 6 0,-4 7-1,1 9 1,-5 6 0,-2 8-1,-5 3 1,-5 5 0,-2 2-1,-6-4 1,-3 4 0,-1-9 0,-2 1 0,8-18 0,-13 19 0,13-19 1,0 0-1,0 0 1,-2-18-1,2 18 0,19-33 1,-4 15-1,3-8 0,3 3 0,1 1 0,-1 3 0,0 5 0,-2 5 0,-1 9-1,-18 0 1,23 19 0,-17 0-1,-1 4 1,-3-1-1,1 4 1,-1 5 0,1-10 0,0 5 0,0-4 0,4-3 0,1-3 0,-8-16 1,27 10-1,-11-20 0,2 3 1,5-16-1,-1-1 1,-1-5-1,2-2 0,-4-2 0,-3 9 0,-1 1 0,-4 3 0,-3 2 0,-8 18 0,8-18 0,-8 18-1,0 0 0,0 0 1,0 0-1,-5 22 1,2-5-1,0 6 1,-1-1-1,1 6 1,2 4 0,1-11 0,3 7 0,2-2 0,1-7 1,-6-19-1,24 17 0,-6-17 0,0-12 1,1 7-1,2-20 1,0-4-1,-3-5 0,-2 8 0,-5-12 0,-4 7 0,-7 3 0,-8 4-1,-4 7 1,-5 5 0,-6 8-1,0 6 1,1 1 0,-1 3 0,6 0 0,2 1 0,15-7 0,0 0 0,0 0 1,0 0-1,0 0 1,24-10-1,-4 0 1,2-1-1,1 1 0,1 1 0,2 2 0,-4 7 0,-1 4-1,-1 4 1,0 6 0,-5 5-1,-1 2 1,-5 3 0,-1-1-1,-3 1 1,-5-4 0,-2-1 0,-1-3 0,3-16 0,-8 21 0,8-21 0,0 0 1,-1-16-1,9-5 1,3-3 0,0-7-1,7-2 1,5-1-1,1-1 1,0 6-1,2 5 0,-4 8-1,-2 8 1,-3 8-1,-2 8 1,-15-8-1,18 37 1,-15-12-1,-2 7 1,-1-1 0,0 1 0,0-2-1,-1-1 1,4-7 0,2-1 1,-5-21-1,22 23 1,-2-18-1,2-5 1,6-4-3,-3-8-14,5 0-8,-3-3-3,-3 1 1,-5-2-1</inkml:trace>
  <inkml:trace contextRef="#ctx0" brushRef="#br0" timeOffset="25857">3632 412 26,'15'-25'29,"-15"25"-1,6-19-2,-6 19-8,0 0-4,-22-9-6,1 18-9,-2 6 0,-6 2 0,-3 7 0,-2 2 0,0 4 1,2-3 0,8 1 0,6-4 0,7-3 1,11-6-1,0-15 1,30 11-1,-1-20 1,5-7 0,5-9-1,1-19 0,5-14 1,0-13-1,-4-7 0,-6 3 0,-7 0 0,-4 10-1,-6 10 1,-6 20-1,-12 35 1,0 0-1,-4 40 0,-8 6 1,-1 11-1,1 7 1,0 5-1,1 2 1,3-7 0,3-6 1,8-11-1,4-7 1,6-13-23,4-4-3,8-18-1,2-9-1</inkml:trace>
</inkml:ink>
</file>

<file path=ppt/ink/ink8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30.34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22 884 69,'0'0'31,"0"0"-3,27-10-7,-8-7-17,6-4-4,7-7 0,4-8 0,-1-9 0,2-6 0,5-13 0,-1-5 0,-7-2 0,-5 4-1,-8 3 1,-8 9-1,-2 10 0,-11 9 0,-5 17 0,5 19 0,-26 9 1,9 15-1,-6 16 1,0 15 0,-3 17-1,2 13 1,-8 11 0,1 6 0,0 8 0,1 0 0,1-1-1,1-9 1,6-7 0,0-9 0,5-10 0,2-10-1,5-16 1,2-11 1,5-12-1,3-25 0,0 0 0,0 0 1,-5-37-1,9-10 0,0-22 1,4-8 0,4-11-1,6-5 1,1 0 0,5 5-1,4 7 1,1 13 0,2 24-1,-2 9 0,0 18 0,0 12-1,-2 13 0,-7 8 1,1 10-1,-10 3 0,-6 6 0,-7-1 0,-7 4 1,-9-5 0,-6-4 0,-2-2 0,-3-6 0,-1-7-2,9-4-15,-1-5-8,7-6 0,15 1-1,-8-19-2</inkml:trace>
  <inkml:trace contextRef="#ctx0" brushRef="#br0" timeOffset="671">413 726 48,'14'-19'28,"-14"19"1,25-25-4,-1 20-13,-6-3-7,4 4-3,1 6-2,-4 1-1,1 6 1,-6 3-1,-1 4 0,-3 3 1,-7 1-1,-1 3 1,-4 3 0,-3-1 0,-3-1 0,0 1 0,-2-5 0,2-1 0,0-3 0,8-16 0,-13 22 0,13-22 0,0 0 0,0 0 1,0 0-1,0 0 0,0 0 0,18-29 1,-7 10-1,4-5 0,3-2 0,1-3 0,2-2 0,0-4 0,2 2 0,-1 2 0,-1 2 0,-3 5 0,-3 3 0,-4 6 0,-11 15 0,15-16-1,-15 16 1,0 0 0,4 21 0,-4-6-1,2 8 1,0 3 0,-1 6 0,1 1-1,3 2 1,-2-1 0,0-5 0,5 1 0,-1-8 0,2-5 0,8-6 0,0-6 1,3-9-1,2-4 0,3-9 1,-6-9-1,-1-7 0,-5-3 0,-8-4 0,-9-1 0,-5-1 0,-4 5 1,-5 4-1,2 3 0,3 6 0,5 4 0,6-1 0,12-1 0,8-4 0,8-4 0,4-2 0,6 1 0,-2 0 0,0 0 0,-7 5 0,-4 7 0,-7 7 0,-16 12 0,0 0-1,10 22 1,-18 11-1,0 13 1,-5 16-1,-2 14 1,-3 14-1,-3 6 1,0 10 0,-3 2-1,1-3 1,-1-3 0,1-11 0,4-10 0,3-12 0,1-10-1,6-18 2,2-13-1,7-28 0,0 0 0,0 0 1,3-43-1,4-19 0,7-9 1,4-19-1,6-13 1,7-4-1,6 4 1,2 8-1,3 10 0,-1 30 0,-3 16 0,-4 25-1,-6 21 1,-9 15-1,-7 11 1,-11 7-1,-6 3 2,-8-4-1,-6 1 0,0-4-9,-6-10-12,6-7-3,3-5-2,16-14 0</inkml:trace>
  <inkml:trace contextRef="#ctx0" brushRef="#br0" timeOffset="1732">1278 900 46,'0'0'28,"17"-18"1,-17 18-2,29-32-11,-1 13-14,1-5-2,3-4 0,-1-3 0,1-2 0,-4 0 0,-5 2 0,-9 6 0,-6 4 0,-8 21 0,-14-14-1,-4 21 1,-10 10 0,-2 6 0,-3 6-1,1 2 1,1 3 0,7 1 0,5-2 0,7-1 0,11-2 0,6-4-1,4-2 2,14-4-1,4-8-6,12-1-7,2-8-10,2-6-2,1-6-1,-2-8 0</inkml:trace>
  <inkml:trace contextRef="#ctx0" brushRef="#br0" timeOffset="2053">1695 751 68,'0'0'29,"1"-29"-1,6 12-9,9 8-16,5 6-2,2 5-1,2 3-1,1 7 1,-3 2-1,-4 3 1,-4 2-1,-4 0 1,-6-2 0,-5-2 0,0-15 0,-10 21-1,10-21 1,-14 5 0,14-5 1,-13-19-1,10 0 0,4-5 0,4-7 1,5-7-1,6-6 0,3-5 1,10-2-1,5-5 0,5-4 1,2 0-1,2-1 0,-1 6 1,-5 2-1,-3 5 0,-8 6 0,-8-3-1,-5 20 1,-7-3-1,-6 28 1,2-31-1,-2 31 0,0 0 1,0 0-1,-18 41 1,10-10 0,0 16 0,-3 5-1,-2 13 1,-2 1 0,-1-1 0,3 6 0,0-6 0,2-1 0,0-7 0,3-7 0,0-7 1,1-7-1,1-12-3,6-5-18,0-19-3,0 0-2,0 0 0</inkml:trace>
  <inkml:trace contextRef="#ctx0" brushRef="#br0" timeOffset="2644">2033 496 66,'0'0'29,"16"-15"-1,-16 15-5,37-17-21,-10 8-2,6-1 0,2-2 1,1-2-2,-2-2 2,-4 3-2,-4 0 1,-8 3 0,-3 1-1,-15 9 1,0 0-1,0 0 1,-4 19-1,-4-3 0,2 1 1,-1 4 0,4 0-1,3-4 2,5 0-1,-5-17 0,34 14 0,-5-11 0,3-3 0,6-10 0,-1-2 0,0-2 0,-3-1 0,-5-1 0,-8 4 0,-5-2 0,-16 14 0,21-2-1,-21 2 1,13 31 0,-8 1-1,0 7 1,-2 11 0,-1 10 0,-6 9 0,0 4 0,-4 11 0,-5 4-1,-2 0 1,-3 0 0,0-4 0,-3-3 0,2-7 0,0-5-1,-1-12 2,-2-10-1,-1-8 0,-3-11 0,0-9 1,-1-7-1,-2-10 0,0-11 0,-1-6 1,9-11-1,4-12 0,4-10 0,6-13 1,9-9-1,8-6 0,7 0 0,11 0 0,7 2 0,6 7 0,6 5 0,4 10 0,3 7 0,1 4 0,-2 0 0,-4 4 1,-11-1-18,-2 11-8,-12 1-1,-11 4-1,-2 6-2</inkml:trace>
</inkml:ink>
</file>

<file path=ppt/ink/ink8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36.92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64 542 39,'-2'-21'27,"2"21"-1,0 0-7,0 0-6,0 0-3,-18 34-9,10-8-1,-2 6 0,2 2 0,-2 2 1,1-2-1,4-4 0,3-5 0,2-25 0,23 19 1,0-24-1,5-10 0,9-13 1,4-10-1,3-15 0,5-9 0,-5-7 0,-1-5 0,-2-1 1,-4-1-1,-4 2-1,-5 10 2,-5 14-1,-5 9 0,-4 12 0,-4 7 0,-5 6 0,-5 16 0,0 0 0,-8 34 0,1-4 0,-3 7-1,-1 11 1,-4 10 0,2 11 0,-3 6 0,-2 6 0,3 1 0,1 3-1,0 1 2,5-4-2,0-3 2,6-10-2,5-6 2,6-7-1,2-8-1,3-10 1,6-9 0,3-12 1,4-10-1,0-7 0,2-10 1,0-19-1,-6-9 1,-4-12-1,-3-10 0,-8-2 0,-9-2 0,-8 4 0,-3 2-1,-10 11 1,2 8 0,3 15 1,-3 8-1,5 11 0,16 5 0,-22 2 0,22-2 0,0 0 0,23 5 0,3-12-1,-3-3-12,8-3-13,0-4-2,-14-12 0,-8-2 0</inkml:trace>
  <inkml:trace contextRef="#ctx0" brushRef="#br0" timeOffset="691">198 187 51,'-26'-8'27,"8"1"1,8-17-4,10 24-44,0 0-7,20-23-1,-1 22 0</inkml:trace>
</inkml:ink>
</file>

<file path=ppt/ink/ink8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3.8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73 48,'0'0'28,"-9"-18"1,9 18-7,0 0-11,-13-20-3,13 20-5,0 0-3,0 0 0,6 19-1,1-4 1,1 6 0,1 6 0,1 6-1,3 5 2,0 3-1,0 2 0,1 0 0,3-1 0,0 6 0,-1 0 0,2-2 0,-2-1 0,4-2 1,-4-3-1,0-1 0,-2-1 0,-1-10 0,0-6 0,-3-5 0,-10-17 0,16 21 0,-16-21 0,18-5 0,-18 5 0,21-31 0,-10 5 0,0-17 0,2-5 0,0-11 0,-1-6 0,0-4 0,0-3 0,-1 1 0,2 2 0,-5 14 0,3 4 0,1 9 0,-3 11 0,-5 7 0,0 9 0,-4 15 0,2-17 0,-2 17 0,0 0-2,0 17-4,0-17-10,-5 27-9,0-8-1,4 0 0,-7 2-1</inkml:trace>
  <inkml:trace contextRef="#ctx0" brushRef="#br0" timeOffset="591">65 345 56,'-19'-2'30,"4"-2"-3,15 4 2,0 0-21,-5-17-8,23 12 0,6 2 0,8-4 0,9 0 0,6 0 0,4 0-1,1-2 1,0 3 0,-1 2 0,-6 1-6,-1 8-10,-10 0-9,-10 2-2,-6 0 0,-4-2-1</inkml:trace>
</inkml:ink>
</file>

<file path=ppt/ink/ink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53.4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349 127 42,'-3'-19'28,"-4"-2"2,1-3-3,3 7-9,-9-5-7,12 22-5,-18-23-6,4 22 1,-4 7-1,-1 10 0,-3 10 0,1 6 0,3 11 0,1 5 0,4 2 0,3 4 0,3-3 1,3 1-1,4-4 0,-2-4 0,2-6 0,-3-10-7,3 3-16,-4-11-3,1-4-3,3-16 1</inkml:trace>
  <inkml:trace contextRef="#ctx0" brushRef="#br0" timeOffset="311">-5 474 54,'0'0'29,"0"0"1,0-17-1,13 1-13,18 6-11,3 0-4,5-2-1,2 1-2,-6-3-10,6 9-9,-10 0-6,-7 0-2,-3 2 1</inkml:trace>
  <inkml:trace contextRef="#ctx0" brushRef="#br0" timeOffset="501">464 348 43,'0'0'29,"0"0"0,0 0-6,0-15-4,0 15-4,7-24-9,-7 24-5,3-22-2,-3 22 2,3-23-2,-3 23 2,0-19-2,0 19 1,0 0 1,-19 16-2,4-1 2,-1 2-1,-3 9 0,-4 0-1,2 7 2,1-1-2,4-1 1,5-2 0,7-3 0,8-7 0,-4-19 0,24 21 0,-3-21 0,2-7 0,0-7 0,-1-5 0,-5-5 0,0 0 0,1 0 1,-6 2-1,-4 3 0,-8 19 0,11-21 0,-11 21 0,0 0 0,7 22 0,-7-4 0,6-1 0,-1 3 0,-5-20-5,24 31-16,-8-20-5,4-6-1,3-3-1</inkml:trace>
  <inkml:trace contextRef="#ctx0" brushRef="#br0" timeOffset="942">688 388 52,'-11'-22'28,"11"22"2,0 0-6,0-21-5,0 21-8,26 12-9,-8-2-2,1 4 0,-1 2 0,2 4 0,-6 2 0,-2-1 0,-4-2 0,-7-4 0,-1-15 0,-5 23 0,5-23 0,-14 3 0,14-3 0,-7-20 0,7-1 0,5-3 0,5-10 1,3-3-2,5 7 1,6-3 0,4 4 0,7 5-18,-2 0-8,1 3-1,-2 4-2,1-4 0</inkml:trace>
</inkml:ink>
</file>

<file path=ppt/ink/ink8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4.7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109 370 35,'0'0'28,"0"0"0,0 0 0,0 0-28,14 14 0,2-14 0,5-1 0,3-5 0,7-1 0,1-3 0,2-4 0,-2-5 0,1-3 0,-6-8 0,-3-1 0,-6-3 0,-3-3 0,-7 1 0,-5 2-1,-3 2 1,-7 5-1,-4 8 1,-5 3-1,-3 9 0,-7 4 0,-3 8 1,-5 4 0,-2 6 0,-2 8 0,-1 3 0,-1 6 0,1 5 0,5 3 0,7 1 0,4 4 0,8-4 1,7 3-1,10-15 1,9 2-1,7 4 1,6-6 0,4-5-1,4-5 1,2-5 0,1-14-1,6 14-15,-6-14-10,2-14 0,-3 2-1,-2-4-2</inkml:trace>
  <inkml:trace contextRef="#ctx0" brushRef="#br0" timeOffset="500">630 536 36,'0'0'28,"0"0"2,0 0-4,0 0-24,0 0-2,5-22-1,1 5 1,2-2 0,2-6 0,-2 1-1,0 7 1,0 1 0,-3-3 0,-2 4-1,-3 15 1,5-23 0,-5 23-1,0 0 1,0 0-1,0 0 1,-2 26 0,4-10-1,-2 5 1,0 4 0,2 7 0,-1-3 1,1 0-1,1-1 0,0 0 1,4 3-9,-7-5-14,0-9-3,0-17 0,-2 24-2</inkml:trace>
  <inkml:trace contextRef="#ctx0" brushRef="#br0" timeOffset="831">588 739 46,'-23'12'28,"23"-12"0,0 0-9,0 0-19,26-9 0,-5 2 0,5-2 0,6-1 0,2 1 0,8 4-7,-5-3-15,2 2-5,-5 0 1,-9-3-3</inkml:trace>
</inkml:ink>
</file>

<file path=ppt/ink/ink8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6.0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 0 36,'0'0'28,"17"9"1,-17-9-10,17 14-12,-17-14-6,23 26-1,-13-7 0,-1 1 0,-6 4-1,-6 1 1,-9 4-1,-7-5-18,1 0-8,-4-8 1,0-9-2</inkml:trace>
</inkml:ink>
</file>

<file path=ppt/ink/ink8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6.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168 399 37,'8'16'28,"-8"-16"1,0 0-10,0 0-14,15-18-5,1 6 0,4-5 0,4-4 0,3-5 1,4-5-2,1-5 2,-1-2-2,-8 0 1,-7 1 0,-5 1 0,-9 1-1,-5 8 1,-10 4-1,-5 8 1,-10 9-1,-2 8 1,-6 7 0,-3 6-1,-3 10 1,2 2 0,-1 8 0,4 8 0,5 6 0,6 3 0,5 3 0,8 0 0,8 1 0,10-3 1,9-3-1,11-10 0,4-5 1,10-9-1,6-11 0,2-6 1,1-11-5,6 1-13,-7-10-9,-5-4 1,-2-3-2</inkml:trace>
  <inkml:trace contextRef="#ctx0" brushRef="#br0" timeOffset="461">651 564 25,'-21'-9'28,"21"9"0,-20-26-2,20 26-15,0-28-11,5 13 0,5-1 0,4 2 0,7 2 0,4 2 0,0 6 0,1 4 0,-1 6 0,-3 7 0,-2 5-1,-7 6 1,-9 5 0,-7 2 0,-5 4 0,-8-2-1,-5 0 1,-3-4 0,-2-5 0,1-1-1,3-9 1,2 0 0,4-7 0,16-7 0,-14 6 0,14-6 1,0 0-1,0 0 0,26 4 1,-4-6-1,6 2 0,7-3 1,7 1-1,4-3 0,-1 3 0,0-3 0,-1 5-9,-12-2-14,-7 0-3,-9 2 0,-16 0-1</inkml:trace>
</inkml:ink>
</file>

<file path=ppt/ink/ink8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47.59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449 161 37,'-16'-11'28,"-9"1"0,-10-6-10,3 13-13,-4-1-5,-1 4 0,3 4 0,4 3 0,5 5 0,9 2 0,11 3 0,9 2 0,12 6 0,8 3 0,8 3 0,7 4 0,1 3 0,1 1 0,-3 2 0,-5 1 0,-12-2 0,-9-1 0,-10-6-1,-12-2 1,-9-4 0,-8-7 0,-9-6 0,-4-7 0,-4-5 0,1-9 0,6-2-11,0-17-13,9-5-1,10-7-1,9-6 0</inkml:trace>
  <inkml:trace contextRef="#ctx0" brushRef="#br0" timeOffset="350">281 180 8,'0'0'27,"-2"29"1,-6 1-2,-13 3-14,5 14-4,-14 2-3,-1 5-5,-3 6 0,-1-6 0,4-2-1,2-3 2,6-4-2,4-10-16,16-7-9,9-12 1,12-15-2</inkml:trace>
  <inkml:trace contextRef="#ctx0" brushRef="#br0" timeOffset="590">663 537 37,'26'-10'27,"-26"10"1,29-25-3,-10 8-25,6-6 0,4-3 0,1-5 0,4-6 0,0-5 0,-2-3 0,-1-2 0,-7 0 0,-3-6 1,-8 13-2,-3-1 1,-6 14-2,-4 1 2,0 26-1,0 0-1,-24-7 1,8 28 0,2 0 0,-4 14 0,-1 0 1,-2 15 0,1-1-1,1 4 2,3 4-2,4 2 2,6 2-1,4-3 0,10-4 0,7-5 1,4-11-1,10-5 1,2-13-1,4-10 1,1-13 0,-1-15-3,-2-5-21,-8-11-2,-10-8-1,-9-4 0</inkml:trace>
  <inkml:trace contextRef="#ctx0" brushRef="#br0" timeOffset="1011">774 387 34,'0'0'29,"-6"-17"-1,16-7-5,14 8-23,10-5 1,9 0-1,12 4-17,0-1-9,5 1 0,-2 4-1</inkml:trace>
  <inkml:trace contextRef="#ctx0" brushRef="#br0" timeOffset="1191">1432 473 19,'0'0'28,"-17"16"0,17-16 1,-18-13-29,18 13-26,-11-15 0,11 15-1</inkml:trace>
</inkml:ink>
</file>

<file path=ppt/ink/ink8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8.9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0 645 75,'0'0'30,"0"0"-2,0 0-9,20 5-19,-20-5-1,19 31 1,-7-9-1,-3 2 1,1 2-1,-3 6 2,-6 3-1,-6-4 0,-1-2 1,-2-3-1,-10-9-14,8 0-11,10-17-2,-21-3-1,16-16 0</inkml:trace>
  <inkml:trace contextRef="#ctx0" brushRef="#br0" timeOffset="280">317 317 52,'16'11'29,"-16"-11"0,0 0-1,0 0-14,0 0-15,19-2 1,-3-2 0,4-4 0,1-4 0,5-4-1,1-1 1,1-7 1,-4 0-1,-4-2 0,-7-5 0,-5 2 1,-6 0-1,-6 0 0,-2 5 0,-6 3 0,-2 4 0,-6 7 0,1 5-1,-4 8 1,-3 6 0,0 9-1,-3 6 1,2 9 0,-1 7 0,4 3 0,3 3 0,8 4-1,5 1 1,8-3 0,6-1 0,10-6 0,5-4 0,7-8-1,4-5 1,4-7 0,3-8 0,-5-7 0,2-4 1,3-5-1,-4 0 1,-1 2-23,-9 2-4,-11-1-2,-14 4 0</inkml:trace>
</inkml:ink>
</file>

<file path=ppt/ink/ink8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4.16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35 235 34,'-19'0'28,"19"0"1,0 0-3,0 0-9,-16-6-11,16 6-6,0 0 0,0 0-1,0 0 1,0 0-1,0 0 1,0 0 0,27 2 0,-9-2 0,11-2 0,3 1 0,14-3 0,2 1 0,7-2 1,13-2-1,-2 0 0,0-2-1,3 0 1,-4-1 0,-7 1 0,-6 2 0,-10 1 0,-8 0 0,-10 1 0,-6 3 0,-18 2 0,18-1-1,-18 1 1,0 0 0,0 0 1,0 0-1,0 0 0,0 0 1,0 0-3,0 0-11,0 0-10,0 0-3,-20-12 0,20 12 0</inkml:trace>
  <inkml:trace contextRef="#ctx0" brushRef="#br0" timeOffset="431">657 18 51,'-24'-12'26,"24"12"1,-15-7-2,15 7-15,0 0-11,0 0 1,16 4 0,4-1 0,4 1 0,7-1 0,4 4 0,6 0 0,-1 0 0,-1 2-1,-2 3 1,-6 1-1,-7 3 1,-8 3-1,-6 4 1,-8 1 0,-9 5-1,-4 2 1,-7-1 0,-3 1 0,-2-2 0,1-1 1,1 0-1,-2-4-19,7-5-5,5-4-3,11-15 0</inkml:trace>
</inkml:ink>
</file>

<file path=ppt/ink/ink8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5.8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12 341 58,'0'0'27,"0"0"-1,0 0-1,0 0-20,0 0-5,-6 19-1,6-19 0,0 0 1,17 18 0,-17-18 0,25 6 1,-6-6-1,5-3 0,4-6 1,2-3-1,6-3 0,1-6 0,-3-5 0,1-3 0,-1-4 0,-8-1 0,-4-2 0,-7 0 0,-12 3 0,0 2-1,-4 7 1,-7 2-1,-7 9 1,-1 5 0,-6 8-1,-3 5 1,1 5 0,-7 9 0,-1 7 0,-2 5 0,0 4 0,2 6 0,1 4-1,2 3 1,5-2 0,5 1 0,8 1 0,4 0 0,10-3 0,5-2 0,9-7 0,7-2 0,6-4 1,8-8-2,3-10 2,5-5-1,2-5 0,2-7 0,-3-4 1,0-3 0,-9-2 0,-4 2-19,-6 0-6,-7 3-3,-21 9 0</inkml:trace>
</inkml:ink>
</file>

<file path=ppt/ink/ink8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6.66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44 224 54,'0'0'27,"-23"7"1,23-7-3,-21 2-15,21-2-10,0 0 0,0 0 1,0 0-1,0 0 1,30 7-1,-5-9 1,11 0-1,9-1 1,7 0-1,9-4 0,5 0 0,5 0 0,2 0-1,-1 2 1,-4 0 0,-7 0 0,-6 1 0,-9 1 0,-11 1 0,-8-2 0,-7 1 0,-20 3 0,19-7 0,-19 7 0,0 0 0,0 0 0,0-19 0,0 19 0,0 0-9,-18-20-8,18 20-5,-21-14-2,5 7 1,-5-2 1</inkml:trace>
  <inkml:trace contextRef="#ctx0" brushRef="#br0" timeOffset="340">654 39 68,'0'0'25,"-18"-18"-3,18 18-3,5-15-5,-5 15-13,31-7-1,-7 9 0,5 3 0,7 7-1,1 3 1,1 8-1,-2 1 0,-5 7 1,-11 2-1,-8 1 0,-14 2 1,-11-8-1,-9 1 1,-9 5 0,-3-11 0,3 3-16,1-6-9,7-18-1,23-2-2,0 0 0</inkml:trace>
</inkml:ink>
</file>

<file path=ppt/ink/ink8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9:57.44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181 282 54,'0'0'29,"-14"18"0,14-18-1,0 0-22,0 0-5,16 5 0,5-12-1,6 0 1,6-7-1,2-3 0,6-4 0,-4-3 0,0-2 0,-10-3 0,-7 0 0,-10 0 0,-6 1 0,-8 4-1,-8 3 1,-7 6 0,-7 3-1,-5 10 1,-4 7-1,-4 9 1,-5 5-1,-1 9 1,-4 6 0,4 6 0,3 3 0,7 8 0,7 3 1,12 1-1,10 0 0,12-4 0,10-4 1,12-2-1,6-9 0,8-9 1,3-8-1,2-8 0,1-8 0,-2-8 1,-4-11-5,0-1-19,-2-4-3,-6-3-2,0 2 0</inkml:trace>
  <inkml:trace contextRef="#ctx0" brushRef="#br0" timeOffset="450">707 504 68,'8'16'30,"-8"-16"-2,0 0-6,0 0-22,11-26 1,-6 7-1,3-3 0,2-6 1,-1-3-1,4-1 0,0-3-1,-2 2 1,1 6 0,-3 3 0,-2 3 0,-7 21 0,8-17-1,-8 17 1,0 17-1,-2 0 1,1 7 0,-1 9-1,2 3 1,0 6 0,2-1 0,-1 2 0,1-5 0,1 3 0,0-6 1,-1-4-1,-2-6 0,3-1-14,-6-6-11,3-18-2,-10 24-1,10-24 0</inkml:trace>
  <inkml:trace contextRef="#ctx0" brushRef="#br0" timeOffset="791">676 752 58,'0'0'29,"-18"7"-1,18-7-4,0 0-15,0 0-9,29-7 0,-5 2 0,9-3 0,7-1 0,10-3-1,4 2 1,2-1 1,-2 1-1,-11 0-14,-2 4-11,-11 1-3,-10 2 1,-20 3-1</inkml:trace>
</inkml:ink>
</file>

<file path=ppt/ink/ink8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0.7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32 328 55,'0'0'30,"0"0"-2,-19-4-2,19 4-11,0 0-12,0 0-4,0 0 0,0 0 0,0 0 0,8 16 0,-8-16 0,27-4 1,-6-4 0,7-6-1,4-1 1,5-6 0,1-2 0,1-6 0,-5-1 1,-7 0-1,-6-5 0,-6 4 1,-12 5-1,-5 2 1,-7 3 0,-7 6 0,-5 4 0,-4 8-1,0 6 1,-3 9-1,-1 4 0,-3 6 0,2 4 0,1 6 0,3 5-1,0 3 1,7 1-1,3 0 1,8 3-1,6 1 0,7-2 0,5-6 1,7-3-1,6-8 1,4-2-1,2-9 1,8-8 1,2-5 0,4-2-15,-1-11-11,0-4-1,0-4-2,-2-5 0</inkml:trace>
</inkml:ink>
</file>

<file path=ppt/ink/ink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55.0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82 75,'-11'-17'31,"11"17"-2,0 0-5,8-22-18,-8 22-5,29 12-1,-12 1 0,1 8 0,-3 5 0,-2 7 1,-13 1-2,-8 8 2,-4-4-1,-4-6 0,-2-4 0,-1-6 0,1-4 0,18-18 0,-16 8 0,16-8 0,3-20 0,12-1 0,3-3 0,3-6 0,4-1 0,3-1 0,-1-1 1,4 7-4,-7-3-14,0 5-8,-4 8-2,-1 0-1,-1 10-1</inkml:trace>
  <inkml:trace contextRef="#ctx0" brushRef="#br0" timeOffset="381">491 72 48,'-21'28'29,"11"-8"1,0 1-3,-3-4-12,13 13-6,-4-8-3,4 12-4,1-6-4,-6-6-15,5-1-11,2-4-1,-2-17-1,0 0 0</inkml:trace>
  <inkml:trace contextRef="#ctx0" brushRef="#br0" timeOffset="591">445 3 68,'-25'-3'23,"25"3"-15,0 0-10,0 0-21,0 0-4</inkml:trace>
  <inkml:trace contextRef="#ctx0" brushRef="#br0" timeOffset="792">821 129 27,'0'0'29,"5"-26"0,-3 9-7,-2 17-2,6-26-3,-6 26-4,4-16-7,-4 16-3,0 0-3,-21 0 0,3 14 1,-8 2-2,-3 4 2,-3 5-2,-1 0 1,1 3 0,6 5 0,7-4 0,13-12 0,6-17 0,16 21 0,5-21 0,6-7 0,2-5 0,2-5 1,-2-4-1,-7 2 0,-4 2 0,-18 17-1,24-14 1,-24 14 0,15 28 0,-10 4 0,0 12 0,-1 11 0,-2 9 0,-2 8 0,-3 2 0,-4 2 0,-4-3 0,-3-6 0,-4-7 1,-6-8-2,-7-11 2,-1-11-1,-2-10 0,-2-11 0,2-6 0,2-9 0,5-8 0,7-5-1,4-16-15,13-3-10,6-7-1,12-8-2,9-6 1</inkml:trace>
  <inkml:trace contextRef="#ctx0" brushRef="#br0" timeOffset="1352">1068 3 74,'4'15'30,"-8"6"-1,-5 5-1,4 10-23,-5 4-5,4 5 0,-2 1 1,1 1-1,4-6 0,-2-4 0,2-5 0,0-8 0,1-5 0,2-19 0,-3 19 0,3-19 0,0 0 0,-2-32 1,5 4-1,2-6 0,8-4 0,2-2 0,4 2 0,2 3 0,2 6 0,-2 10 0,1 11-1,-1 8 1,-6 8 0,-4 8 0,-1 4 0,-2 3 0,-2 1 0,2 0 0,0-7 0,2-1 0,-10-16 0,29 10 0,-10-15 0,1-5 0,1-9 1,1-5-1,-1-13-1,2-2 2,-5-1-1,-1 0 0,-5 6-1,-3 5 1,-4 11 0,-5 18 0,0 0 0,-21 31 0,7 4 0,-4 8-1,0 2 1,4 3 0,2-1 0,9-4 0,8-10 0,10-9 1,9-7-2,2-14-15,9-3-10,1-12-1,-3-7-2,-7-7 1</inkml:trace>
  <inkml:trace contextRef="#ctx0" brushRef="#br0" timeOffset="1913">1460 198 72,'-24'2'30,"8"-4"-2,16 2 0,0 0-20,42-14-7,-2-1-13,12 1-15,13-7-2,1-8-1,6-4-1</inkml:trace>
</inkml:ink>
</file>

<file path=ppt/ink/ink8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1.4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36 313 59,'-14'-1'30,"14"1"-2,-24-4-1,24 4-12,0 0-16,0 0 0,0 0 0,0 0 0,0 0 0,17-1 0,11-3 0,6-1 0,9-4 1,9 1-1,11-4 1,5 2 0,6-1 0,5 1 0,2 0 0,-1-2 1,-6 1-1,-6 1 1,-15 0 0,-11-1 0,-16-1 1,-26 12-1,7-18-1,-27 6-6,3 5-5,-14-9-2,10 6-2,-10-7 3,17 3 6,-1 0 5,7-3 1,8 17 7,2-26 4,-2 26 2,22-12 1,1 14-2,-5 2-8,6 4-3,2 8-1,0 1 0,-2 5 0,-5 6 0,-1 1-1,-8 2 1,-9 1-1,-9 1 1,-10-4 0,-7-2-6,-1 1-19,-3-9-1,-2-7-2,8-5 0</inkml:trace>
</inkml:ink>
</file>

<file path=ppt/ink/ink8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2.18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135 328 73,'0'0'28,"6"20"1,-6-20-3,0 0-26,19 16-1,-1-14 1,8-8-1,4-2 1,9-6 0,3-3-1,4-11 1,-2-1-1,-4-6 1,-6-3-1,-8 0 1,-10 2-1,-8 2 0,-8 3 1,-10 8 0,-4 6 0,-9 7 0,-4 8 0,-10 7-1,-5 7 1,-3 5 0,-3 2 0,-4 4 0,2 13 1,2 4-1,3 3 1,11 2 0,8 1 0,7 3-1,11 4 1,10-2 0,10-8-1,9-3 0,10-8 0,6-6 0,8-5 0,2-9 0,3-8 1,-4-6-1,-2-7 1,-4-3-1,-1 3-13,-7-4-11,-5 1-2,-4 3-2,-4-1-1</inkml:trace>
  <inkml:trace contextRef="#ctx0" brushRef="#br0" timeOffset="490">712 606 62,'0'0'30,"-20"-10"-1,20 10-2,-9-26-19,9 26-8,-2-29 1,2 29-2,13-28 1,-13 28 0,31-22 0,-11 13-1,6 2 1,0 5 0,1 4 0,-4 5 0,-4 7 0,-8 5 0,-9 5 0,-10 7 0,-8 2 0,-7 1-1,-2-1 1,-3 2 0,1-6 0,1-5 0,8-2 0,4-6 0,14-16 0,-11 22 0,11-22 1,14 7-1,5-7 0,7-5 0,8-2-1,5-3 1,4 0 0,2-3 1,0 3-1,-1 5-21,-9-2-5,-9 4-2,-7 1 0</inkml:trace>
</inkml:ink>
</file>

<file path=ppt/ink/ink8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4.3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125 175 79,'-23'-12'30,"23"12"-3,0-15-5,18 3-22,16-2-1,11-2 0,10-1 0,9 1 1,4-2-1,-1 3 1,-5 1 0,-11 2 0,-9 3 0,-13 4 1,-8 5-1,-21 0 0,11 16 1,-14-1-1,-2 9 0,-1 3 0,-1 9 1,3-1-2,0 15 1,3 2-1,-1 5 0,5 2 1,1-2-1,2 2 0,2-2 0,0 4 1,2-11 0,-2-3-1,0-7 2,0-4-1,-1-6 0,-3-3 0,0-8 0,-3-3 0,-1-16 0,-9 19-1,9-19 1,-29 13 0,3-8 0,-5 2 0,-9-1 0,-4 1 0,-6 0 0,-3 0 0,0 0 0,3-3 0,3-3 0,4-4 1,4-4-20,10-3-7,10-3-2,6-9 0,11-1-1</inkml:trace>
  <inkml:trace contextRef="#ctx0" brushRef="#br0" timeOffset="561">0 614 73,'0'0'29,"0"0"-1,8-30-7,36 15-27,12 0 1,11-4 0,12 2 1,8-4 0,6 2 0,5 2 0,-7 0 1,-27 8 4,-11 1 0,-9-10-1,-8 15-23,-14 1-4,-22 2-1,26-4 0</inkml:trace>
</inkml:ink>
</file>

<file path=ppt/ink/ink8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5.39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39 1084 73,'0'0'31,"0"0"-3,0 0-3,0 29-26,0-29 0,18 28 0,-3-28-1,6 12 2,4-12-1,4-14 2,4 10-1,2-11 1,-1-4 0,0-3 0,-2 8 0,-6-12 0,-7 6-1,-4 1 0,-7-4 0,-8 3 1,-3-1-1,-5 6 0,8 15 0,-31-24 0,12 20-1,-4 4 1,-3 4 0,-3 6 0,-2 7 0,-1 4 0,-2 3 0,0 0 0,4 12-1,2 2 1,6 3-1,4-2 0,5 3 0,10-3 1,8-3-1,6 5 0,5-13 1,5-6 0,5-5 0,5-6 0,3-6 0,1-5 0,2-5 0,2-6 0,-2-2 0,2-1 0,-7 0-21,0-3-6,-1 0-1,-7-4-1</inkml:trace>
  <inkml:trace contextRef="#ctx0" brushRef="#br0" timeOffset="771">994 0 59,'0'0'30,"-14"12"-1,14-12-1,0 0-13,-15 17-15,13 5-1,-1 1 0,-2-3 1,2 13-1,-2-6 1,0 13 0,-1-9 0,-2 1 0,0 3 0,1-1 1,6 2-23,-2-2-4,3-4-3,3-5 0</inkml:trace>
  <inkml:trace contextRef="#ctx0" brushRef="#br0" timeOffset="1272">1642 1328 63,'-13'15'30,"13"-15"-1,0 0-2,0 0-24,0 0-4,0 0 0,26-10 0,-3-2 0,6-5 1,6-16 0,7-3 1,3 0 0,2-5-1,-2-7 1,-1-4 0,-9-4 0,-10-1 0,-8 12-1,-12 4 1,-6 3-1,-12 9 1,-3 12-1,-9 12 0,4 12 0,4 12 0,4 6 0,10 6 0,6 4 0,10 2 0,11 1 0,8 5-1,4-2 0,-1 0 0,-3-1 0,-3-4 1,-8-2-1,-8-5 0,-16-1 1,-12-9 0,-7-4 1,-4-6-1,-3-4 0,-2-7 1,1-3-1,7-2-8,9-8-16,12-6-3,10-6-2,11-4 2</inkml:trace>
  <inkml:trace contextRef="#ctx0" brushRef="#br0" timeOffset="1733">2439 1072 75,'0'0'30,"0"0"-2,0 0 0,-2 19-45,2-19-11,0 0 0,0 0-2,25-2 2</inkml:trace>
  <inkml:trace contextRef="#ctx0" brushRef="#br0" timeOffset="1903">2731 1206 67,'0'0'29,"-10"-16"0,12 1-1,1-9-33,25 2 0,-6-15 1,14 5 0,-6-16 1,11 10-1,-9-24 1,7 0-1,-14 1 5,-4-3-1,-3 1 0,-7 8 1,1 7-1,-8 9 0,1 10 0,-5 29 1,-5-17-1,5 17 0,-12 15 0,2 7 0,-1 11 1,-4 6-2,-3 8 1,2 6 0,-1 3 0,0 4 0,3-2 0,3-4-1,3-5 1,4-13 0,3-1-1,6-4 0,3-13 1,-8-18 0,30 12 0,-9-15 0,0-14-8,7 5-15,-3-10-4,-5-18 3,-6 7 0</inkml:trace>
  <inkml:trace contextRef="#ctx0" brushRef="#br0" timeOffset="2304">2996 849 28,'-20'0'30,"4"1"0,16-1-3,0 0 0,-3-17-7,22 9-21,13-1 0,194-80 0,-42 67-29,-126 2 0,-5-4 0,2 3-1</inkml:trace>
  <inkml:trace contextRef="#ctx0" brushRef="#br0" timeOffset="2624">3512 979 71,'11'21'31,"-11"-21"-2,0 0 0,0 0-29,14-9-24,-14 9-3,13-17-2,-13 17 0</inkml:trace>
</inkml:ink>
</file>

<file path=ppt/ink/ink8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08.44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70 1525 53,'-10'16'29,"10"-16"0,-19 19-1,19-19-10,0 0-19,0 0-1,0 0 1,22 2 0,1-9 1,8-5-1,9-4 1,5-6 0,7-2 0,-2-4 0,-2-6 0,-7 2 0,-4-2 0,-14 1 1,-11 2-1,-12 3 1,-8 6-1,-9 5 1,-6 3-1,-6 7 0,-3 7 0,-4 7 1,-1 7-1,-5 7 0,0 4 0,-2 12-1,2 4 1,2 4 0,8 1 0,7 6-1,11-2 1,11-1-1,12-5 1,11-6-1,10-5 1,11-7 0,2-7 0,1-9 0,3-4 1,0-3-16,-9-8-10,1-5-1,-3-1-2,-6-3 1</inkml:trace>
  <inkml:trace contextRef="#ctx0" brushRef="#br0" timeOffset="440">661 1767 62,'0'0'29,"10"16"-2,-10-16 0,0 0-17,9-18-11,-9 18 1,18-29-1,-8 8 1,1-5 0,-3-5 0,3 2 0,-1-4 0,-3 4 0,-1 1 0,-1 4 0,0 3 0,-5 21 0,5-20 0,-5 20 1,0 0-1,-2 17 0,-1 4 0,-1 8 0,1 6 0,0 6 0,-2 2 0,2 2 0,0 0 0,1-2 0,0 0-1,-2-10-22,-1-4-3,0-5-2,-2-6-1</inkml:trace>
  <inkml:trace contextRef="#ctx0" brushRef="#br0" timeOffset="771">653 2050 72,'-21'7'30,"21"-7"-2,0 0-1,0 0-28,-3-19 0,22 10-1,7 1 1,8-3 1,8 1 0,3 0 0,7-1 0,6 6-10,-6-2-16,-2-5 0,-6 2-3,-7-7 1</inkml:trace>
  <inkml:trace contextRef="#ctx0" brushRef="#br0" timeOffset="1241">1639 1450 74,'-18'0'30,"2"-2"-2,16 2-4,-25 5-25,25-5 0,0 0 0,0 0 0,34-17 0,-3 8 0,8 1 0,6-3 1,8 1 0,5-1 0,5 1 0,2 0-1,1 1 2,0 0-1,4 3 0,1-3 0,0 0 0,2 2 0,-5-3 0,-4 0 0,-4 1 1,-8-1 0,-10 1-3,-17-6-5,-7 6-3,-18-8-2,0 17 1,-24-24 4,-5 10 7,-2 3 0,-4-2 4,6 7 4,-4-4 4,14 10 0,-1-7-1,20 7-4,0 0-8,0 0 0,17 4 0,5-3-1,6 5 1,-1 2 1,2 4 0,-1 4 0,-6 3 0,-6 3 0,-7 2 0,-9 2 1,-9 0-1,-3-2 0,-5-1 1,0-4 0,4 3-14,13-22-13,-21 21 0,21-21-2,0 0 0</inkml:trace>
  <inkml:trace contextRef="#ctx0" brushRef="#br0" timeOffset="1802">3043 1280 72,'0'0'29,"0"0"-2,0 0 1,0 0-30,22-6 1,1-1 0,6-2 1,2-3-1,2-4 1,3-3 0,-2-1 1,-3-15-1,-6-1 0,-5 5 1,-7 0-1,-7 3 1,-4 2-1,-5 6 1,-9 4-1,-7 14 0,-7 2 0,-8 2 1,-3 14-1,-2 4 0,-1 6 0,0 5-1,2 6 1,9 2-1,5 8 1,8-1-1,9-4 0,7-4 1,10-2-1,6-3 1,10-4 0,6-8 0,7-4-1,3-8 1,5-6 0,1-6 1,-1-8 0,-3-2-20,-4-6-7,-4-6-1,-6-4-1,-2-4 1</inkml:trace>
  <inkml:trace contextRef="#ctx0" brushRef="#br0" timeOffset="2313">3640 0 70,'0'0'30,"0"0"-2,0 0 0,0 0-29,0 36 1,7-3-1,-3 7 1,-2 8 0,0 4 0,-4 7 0,-4-4-9,-1 9-17,2-4-1,-8-8-4,5-2 2</inkml:trace>
</inkml:ink>
</file>

<file path=ppt/ink/ink8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1.3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414 608 40,'0'0'28,"8"-17"1,-8 17-2,0-33-9,0 33-7,6-22-10,-6 22 1,-2-24-2,2 24 2,-12-17-2,12 17 1,-28-11-1,7 6 0,-3 3 0,-8 1 0,-7 1 0,-5 3 0,-2 13 0,1 1-1,1 5 1,5 0 0,9 4-1,12-4 0,13 6 1,15-6-1,12-10 0,11-5 1,7-2-1,3-8 1,4-4 0,-3-2 0,-6-3 0,-4 0 0,-8 0 1,-8 4-1,-18 8 0,18-9 1,-18 9-1,0 0 0,0 0 0,-2 22 0,2-22 0,10 19 0,-10-19 0,32 12-3,-5-3-15,-1-6-7,3-3-2,2-3 1,-4-6-1</inkml:trace>
  <inkml:trace contextRef="#ctx0" brushRef="#br0" timeOffset="430">617 512 54,'0'-21'27,"1"0"1,3 4-2,-4 17-6,16-10-18,0 10-3,5 3 0,1 6 0,1-2 1,-2 3 0,-5 13 1,-5-1-1,-4 0 1,-7 0-1,-7-3 1,-2-2-1,-3 2 0,1-3 0,11-16 0,-18 0 0,18 0 0,-3-23 1,11 3-2,5-4 1,5-2 0,1 0-1,7 2 1,1 4 0,2 4-1,-1 11 1,-6 5 0,-2 7 0,-4 10 0,-16-17-1,18 36 2,-17-10-1,-4-2 1,0 0 0,1 3-9,-1-8-15,3-19-3,6 30-2,-6-30 1</inkml:trace>
  <inkml:trace contextRef="#ctx0" brushRef="#br0" timeOffset="861">1330 465 59,'17'-22'30,"-17"22"-1,0-21-2,0 21-12,-14 2-15,-4 3 0,-3 4 0,-3 5-1,0 4 2,-1-6-2,6 11 2,3-1-2,6-1 1,10-4 0,7-2 0,-7-15-1,32 11 1,-9-10 0,2-16 0,4-7 1,2-9-2,0-11 2,-2-11-2,0-10 2,0-6-1,-5 2-1,-3 0 2,-5 11-1,-3 4 0,-3 14 0,-7 21 0,-3 17 0,-10 26-1,2 10 1,-3 9 0,0 6 0,-1 9 0,3 0 0,2-5 0,6-5 0,2 0 0,6-6 0,4-8 1,3-17-6,4 4-21,3-18-1,0-5-1,5-11 0</inkml:trace>
</inkml:ink>
</file>

<file path=ppt/ink/ink8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2.8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179 277 59,'-31'14'31,"5"-4"-2,7-5-2,19-5-14,-16 18-12,16-18-2,0 0 0,0 0-1,27-2 1,-6-5 1,3-2-1,8-4 1,4-8 0,1-2 0,0-4 1,-3-3-1,-5-5 0,-7-1 1,-9 0-1,-10 6 1,-9 4-1,-10 7 1,-8 9-1,-8 10 1,-7 12-1,-6 7 0,0 9 0,0 8 0,1 7 0,7 4-1,5 2 1,9 4-1,12-1 1,8-2-1,11-3 0,10-6 1,9-6 0,7-6 0,6-8 0,4-5 1,7-3-12,-3-9-14,-1-6 0,-2-1-3,-5-2 2</inkml:trace>
  <inkml:trace contextRef="#ctx0" brushRef="#br0" timeOffset="431">555 649 76,'0'0'30,"0"0"-2,0 0-1,0 0-28,10-24 1,9 13-1,4-5 0,8 4 0,2 0 1,3 3 0,-4 6-1,-3 5 1,-3 6 1,-12 6-1,-2 4 0,-21 3 1,-5 3 0,-9 2-1,-2 0 0,-4-2 1,-2 0-1,4-8 0,-2 1 0,11-8-1,18-9 1,-21 22-1,21-22 1,0 0-1,27 5 1,2-5-1,7-3 1,6 3 0,4-5 0,4-7 1,-5 1-12,2 8-14,-5-6-1,-8-3-2,0 0-2</inkml:trace>
</inkml:ink>
</file>

<file path=ppt/ink/ink8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3.80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-1 210 58,'0'0'30,"-23"-18"-2,23 18 0,0 0-13,0 0-16,45-2-1,-6 2 1,15 0 0,14-1 0,10-3 1,13-3 0,4 2 1,-3-7-1,-15 3 0,-4-3 1,-14 0 0,-20-6 0,-15 3 0,-23-4 0,-12 0 0,-13 3-1,-4 2 1,0 0 0,0 6-2,6 2 0,22 6 1,0 0-1,0 0 0,14 27 0,7-8 1,4 4-1,0 4 1,-7 6 0,-5 1 0,-11 3 1,-10 1-1,-14-3 1,-6-4 0,-5-2-1,-7-6-17,8-6-9,8-8-1,5-11-2,19 2-2</inkml:trace>
</inkml:ink>
</file>

<file path=ppt/ink/ink8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4.36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90 1225 50,'0'0'28,"-2"15"2,2-15-2,0 0-10,23 14-19,-23-14 0,30-5 0,-2-2 1,2-5 0,4-4 0,5-4 0,1-3 0,-1-3 0,-5-3 0,-11 0 1,-7 1-1,-10 1 1,-9 6 0,-13 2-1,-11 9 1,-9 4-1,-3 12 1,-3 4-1,-5 7 0,1 6 0,0 6 0,4 5-1,8 4 1,10 4-1,5 2 1,9 3-1,12-2 0,9 0 0,10-4 1,11-5-1,7-8 1,10-9 0,2-7 0,4-9 0,-3-10 1,-4-10 1,-2-7-7,-6-2-14,-11-3-5,-11-6-3,-2-3 0</inkml:trace>
  <inkml:trace contextRef="#ctx0" brushRef="#br0" timeOffset="521">791 25 66,'9'-16'30,"-9"16"-1,20-10-1,-20 10-28,22 26 0,-15-2 0,-6 5 0,3 8 1,-6 4-1,-1 2 1,-2 9-10,-1-9-17,-3-4-1,3-1-2,-5-7 1</inkml:trace>
</inkml:ink>
</file>

<file path=ppt/ink/ink8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15.8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2136 393 42,'0'0'29,"-10"-15"-4,10 15-4,8-19-3,-8 19-4,0 0-11,16-14-3,-16 14-1,0 0 1,0 0-1,0-17 0,0 17 1,-21 3-1,7 1 1,-2 4-1,0 9 2,-2 6-1,2 3 2,4 1-2,4 1 1,7 1 0,5-2 0,9-3-1,5-8 1,5-6-1,9-6 0,4-4 0,1-9 0,-3-5 0,-4-3-1,-9-9 1,-4-1-1,-9-1 1,-13-1-1,-11 5 1,-5 2-1,-7 4 0,1 5 1,1 9 0,2 11-5,3 0-21,6 3 0,15-10-2,-8 16 0</inkml:trace>
  <inkml:trace contextRef="#ctx0" brushRef="#br0" timeOffset="1132">1236 314 39,'0'0'29,"0"0"-1,0 0-4,-16-2-6,16 2-4,0 0-14,0 0 0,0 0 1,0 0-1,0 0 0,0 0 0,0 0-1,0 0 1,0 0-1,0 0 1,14 2 0,-14-2-1,0 0 1,18-9 0,-18 9 0,23-13-1,-9 4 1,4-1 0,1-4 0,1-3 0,1-2 0,-2-3 0,-1-4 1,-4-2-1,-5-1 0,-5 0 0,-5 3 0,-6 2 0,-6 5 0,-6 5 0,-4 8 0,-1 6 0,-2 6 0,0 8 0,1 7 0,-3 5 0,2 5 0,2 6 0,5 3 0,1 1 0,8 6-1,0-1 2,5-1 0,11-1-1,11-2 1,3-6-1,9-5 1,5-6-2,4-7 2,8-8-1,4-5 1,-5-5-1,0 0-5,-4-3-20,-6-4-2,-4 0-2,-10-3 0</inkml:trace>
  <inkml:trace contextRef="#ctx0" brushRef="#br0" timeOffset="2023">2142 701 72,'12'-19'30,"-12"19"-1,0 0-7,0-16-17,0 16-6,0 0 1,0 0-1,-21 7 1,21-7-1,-31 30 1,10-8 0,-3 7-1,-4 7 1,-1 4 0,-5 6 0,-5 7 0,-3 4 0,-3 5 0,-5 3 0,-3 1 0,-4-1 0,-4 5 0,6-5 0,2-3 0,4-4 0,1-5 0,7-5 0,9-6 0,8-6 0,8-9 0,3-4 0,6-6 0,7-17-1,11 17 2,-11-17-23,31 0-5,-10-5-1,0-7-1</inkml:trace>
  <inkml:trace contextRef="#ctx0" brushRef="#br0" timeOffset="2614">14 2185 47,'-8'24'29,"8"-24"0,1 24-1,4-7-9,-5-17-20,15 28 1,-15-28 0,24 17 0,-1-14 0,4-6 0,0-6 0,3-5 0,2-6 0,-1-8 0,-1-6 0,-4-6 0,-10-3 0,-3-1-1,-6-1 1,-7 4-1,-5 3 1,-6 7-1,-4 7 1,-3 9-1,-1 9 1,-7 8 0,-2 8-1,1 8 1,0 7-1,-3 8 1,5 10 0,-3 3 0,6 6 0,5 3 0,8-2 0,2-1 0,9-4 0,4-5 1,6-7-1,7-7 1,8-8 0,6-6 0,1-6 0,-2-7-15,4-8-11,-1 0-3,1-10 0,4 2-1</inkml:trace>
  <inkml:trace contextRef="#ctx0" brushRef="#br0" timeOffset="3125">574 2432 52,'-6'16'29,"6"-16"1,0 0-5,0 0-10,0 0-9,0 0-6,0 0-1,0 0 1,6-19-1,-6 19 1,7-29-1,-1 10 1,1-2 0,-2 0 0,3 1-1,-5 3 1,3 1 0,-6 16-1,5-15 0,-5 15 1,0 0-1,-1 25 1,-3-2-1,4 1 1,-1 3 0,-1 4-1,1 2 2,2-4-1,-2-1 0,-1-8 2,2-1-11,-2 2-16,2-21-1,-3 24-1,3-24-2</inkml:trace>
  <inkml:trace contextRef="#ctx0" brushRef="#br0" timeOffset="3455">524 2669 71,'-16'11'30,"16"-11"0,0 0-5,0 0-24,0 0-1,31 1 1,-4-2-1,6-3 0,5 3 0,4 1-2,4-2-22,1-5-4,1-2-1,-6-8-1</inkml:trace>
  <inkml:trace contextRef="#ctx0" brushRef="#br0" timeOffset="4196">1192 1532 53,'0'0'29,"-14"-23"2,14 23-2,-23-13-10,23 13-20,-13 22 1,6-1-2,4 8 2,-5 2-1,1 8 1,-4 1 0,3-6 0,-5 2 0,3-1-1,2-4 1,3-4 0,5-3 0,5-5 0,-5-19 0,33 21 0,-4-21 0,4-4 0,5-4 0,4-4-1,0-4 2,0 1-2,-1-1 2,-1 2-22,-8 2-6,-2-3-2,2 1 1</inkml:trace>
</inkml:ink>
</file>

<file path=ppt/ink/ink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57.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177 164 34,'0'0'29,"15"-14"0,-15 14-7,0 0-5,16-26-2,-16 26-5,18-17-5,-18 17-3,14-19-2,-14 19 1,8-21-1,-8 6 0,0 15 1,-3-18-1,3 18 0,0 0 1,-16-13-1,16 13-1,-19 8 1,4 6 0,-1 0 0,-5 8-1,-2 1 1,-3 8 0,1-4 0,0 4 0,3-1-1,4-1 1,5-1 0,5-6 0,10-5 0,-2-17 0,22 14 0,-2-17 0,4-8 0,3-8 0,2-5 0,0-5 0,-1-4 0,-6-1 0,-1 1 0,-4-2 1,-6 9-1,-1 0 0,-6 9 0,0 2 0,-4 15 0,0 0 0,0 0 0,-7 20-1,6-4 1,-3 6 0,3 1 0,-1 4 0,5-2 0,-1-1 0,3-4 0,4-1 0,4-3-1,7-6 1,4-6 0,3-6 0,7-5 0,2-7 0,-1-5 0,2-7 0,-4-5 0,-3-3 1,-4-1-1,-6 4 0,-8 5 0,1 6 0,-13 20 0,21-7 0,-21 7 0,23 36 0,-12-7 0,-3 6 0,-1 3 0,-7 2 0,-8-4 0,-8-2 1,-7-1-1,-5-5 1,4-1-20,-6-11-7,2-9-2,9-12-1,9-14 0</inkml:trace>
</inkml:ink>
</file>

<file path=ppt/ink/ink8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20.6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56 17 73,'-19'-9'31,"5"4"-2,14 5-6,-23-3-24,23 3 1,0 0-1,0 0 1,0 0 0,3 20 0,-3-20 0,26 31 0,-8-14 0,6 9 0,7-2 0,7 4 0,7 1 0,9 4 0,5 1 0,6 4 0,10 3 0,3 2 0,1 2-1,3-1 1,-3 3 0,3-2 0,-3 1 0,0-1 0,-5-4 0,-5-2 0,-2-1-1,-9-3 1,-7-8 0,-4-1 0,-12-9 0,-4-3 0,-10-6 0,-3-2 0,-18-6 1,19-6-1,-19 6 1,6-15-1,-6 15-5,4-19-11,-4 19-8,6-21-3,-6 21-1,0-18 0</inkml:trace>
  <inkml:trace contextRef="#ctx0" brushRef="#br0" timeOffset="411">1468 747 52,'0'0'28,"0"0"1,21 11-4,0 4-7,2-1-18,3 3 0,3 2 0,-2 2 0,-4-1-1,-7 3 0,-10-3 0,-8 1 0,-12-1 1,-9-2-1,-9-1 1,-5-7-9,2 4-16,4-4-2,4-8-1,12-2 0</inkml:trace>
  <inkml:trace contextRef="#ctx0" brushRef="#br0" timeOffset="781">2003 1292 45,'0'0'29,"0"0"2,-14 7-3,14-7-9,0 0-19,14 4 0,-14-4-1,33 1 1,-8-4 0,3-2 0,2-6 0,4-1 0,-1-3 0,-4-4 0,-5-10 1,-8-2-1,-8 5 1,-7 0-1,-4 2 0,-8 4 0,-7 2 0,-6 5 0,-5 13-1,-3 13 1,-4 3 0,3 4 0,-3 6-1,2 5 1,5 2 0,7 6 0,2 1 0,11-6 0,4 1 0,10-1 0,4-3 0,11 0 0,5-5 0,6-4 0,3-3 0,1-7 1,-2-9-13,4-1-14,-2-4-1,-3-8-2,2-2 1</inkml:trace>
  <inkml:trace contextRef="#ctx0" brushRef="#br0" timeOffset="1242">2497 1431 67,'0'0'30,"-5"-18"-1,5 18-1,17-30-28,-2 22 0,3-1-1,4 6 1,1 1 0,-1 5-1,-2 4 1,-4 5 0,-6 4 0,-9 6 0,-6 2 0,-8 5 0,-3 1 0,-5 1-1,-1-4 1,1 1 0,3-3 0,4-1 0,6-5 0,8-19 0,6 26 0,8-17 0,9-4 0,11-3 1,6-2-1,5-4 0,4 1 1,4 4-13,-5-6-14,-6 0-2,-6 3-1,-17-4-1</inkml:trace>
</inkml:ink>
</file>

<file path=ppt/ink/ink8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4.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22 99,'0'0'10,"-18"-10"-3,18 10-11,0 0 4,0 0-1,0 0 0,0 0 0,4 16 0,-4-16 0,16 26 0,-1-1 0,2 3 0,4 7 1,4 2-1,6 3 1,1 4 0,4 5 0,1 0 0,2-1-1,0 3 1,2 1 0,2-1 0,-4 5 0,0-3 0,0 1-1,0 1 1,-8-6 0,1 0 0,4-5 0,-2-2 0,-3-5 0,-2-3 0,-4-8 0,-3-2 0,1-4 0,-5-4 0,-18-16 0,16 17 0,-16-17 0,0 0 0,0 0 0,0 0 0,0 0 1,0 0-1,0 0 1,0 0 0,0 0-15,0 0-10,0 0 0,7-16-1</inkml:trace>
  <inkml:trace contextRef="#ctx0" brushRef="#br0" timeOffset="561">436 1180 36,'0'0'26,"-28"-8"1,28 8-13,0 0-11,0 0-4,26-7-1,2 11 1,3 3 0,3-2 0,6 6 1,11 6-1,-1-4 1,0 8 0,-1 2 1,-4-1-1,1 3 0,-1 0 0,-4-3 0,-10-2 0,-2-1-1,-5-7 1,-3-1-1,-3-6 1,-3-3 0,-15-2 0,21-11 0,-21 11 0,15-33 0,-9 10 0,-3-5 0,2-5 0,0-6 0,-2-3 0,1 0 0,-1 0 0,0 3-1,0 2 2,0 6-1,4 9-5,-7 22-16,11-29-3,-11 29-2</inkml:trace>
  <inkml:trace contextRef="#ctx0" brushRef="#br0" timeOffset="1222">2687-7 31,'0'0'27,"9"-18"-5,-9 18-7,0 0-6,0 0-9,0 0 0,0 0 0,0 0 0,-9 18 1,4-1 0,-6-1 0,-1 7 1,-6 10 0,0 7-2,-6 4 1,-2 6-1,-6 2 0,-6 6 0,-4 11 0,-5 1-1,-2-3 1,-2-1 0,-1 5 0,-2-1 0,4-2 0,1-1 0,7-7 0,5-6 0,4-6-1,4-5 2,5-6-2,2-7 1,6-5 0,5-8 1,11-17-2,-16 21 2,16-21-1,0 0 0,0 0 0,0 0 0,-17 7 0,17-7 0,0 0 1,0 0-1,-8-17-2,8 17-6,0 0-13,0 0-5,7-18 0,-7 18-2</inkml:trace>
  <inkml:trace contextRef="#ctx0" brushRef="#br0" timeOffset="1722">1760 942 21,'-19'-24'28,"19"24"-2,-18-2 2,18 2-19,-15 25-9,14 3-1,-4 7 0,0 5 1,-3 8 0,1 4 0,-2 5 0,2-5 0,1-3-1,2-5 1,3-5-1,6-4 0,1-7-1,9-12 1,-1-9-1,7-5 1,5-9 0,5-6 0,3-6 1,5-4 0,5-5 1,0-3-2,4-1 2,0 4-1,-3 3 0,2 4-15,-5 9-10,-8 1 0,-3 10 0</inkml:trace>
</inkml:ink>
</file>

<file path=ppt/ink/ink8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6.8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134 411 14,'0'0'28,"-8"23"-3,8-23-4,-5 19-9,5-19-5,6 24-6,-6-24-2,15 17 0,-15-17 0,25 4 0,-9-6 0,3-5 0,2-1 0,1-6 1,-1-3 0,-1-3 0,1-2 0,-6-2 0,-4-1 1,-6-1-1,-3 2 1,-7 1 0,-3 4 0,8 19 1,-31-21-1,10 21 0,-6 9-1,-2 7 1,-1 8-1,-2 3 0,-1 8 0,2 4 0,3 1 0,4 3 0,4-5 0,7 4 0,5-3 0,8-3 0,6-3-1,12-6 1,5-3-1,8-10 1,4 2-1,7-14 0,0-4 1,-1-5 0,-1-2 1,-4 1-3,-7-10-13,-5 6-10,2-3 1,-9-4-3</inkml:trace>
  <inkml:trace contextRef="#ctx0" brushRef="#br0" timeOffset="630">692 12 28,'0'0'27,"0"-17"0,0 17-1,0 0-21,-9 15-6,7 1 1,2 3 0,0 3 0,0 6 0,0 2 0,2 3 1,3 3-18,1-1-9,-4-9 1,4 3-3</inkml:trace>
</inkml:ink>
</file>

<file path=ppt/ink/ink8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38.1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315 823 22,'6'-29'27,"-6"29"-3,0 0-8,5-17-4,-5 17-4,-5 24-8,-8-2 0,-6 9 0,-3 7 0,-9 9 1,-3 1-1,-3 4 0,-3-2 0,6-6 0,3-6 0,8-7 0,4-5 0,9-9-1,10-17 1,-8 23-1,8-23 1,18 10-1,-2-7 0,2 2 1,8-5-1,3 2 1,8-2 0,2-2 0,-1-1 0,3 0 0,-1-1 0,-1 1 0,-5 1 1,-7 4-5,-8-4-10,-19 2-12,23 9-1,-23-9 1</inkml:trace>
  <inkml:trace contextRef="#ctx0" brushRef="#br0" timeOffset="431">217 1224 43,'0'0'27,"-21"2"1,21-2-11,1-26-18,15 9 0,8-5-1,12-4 1,4-2-1,7-1 2,5-2 0,4 2 0,4 1-1,-2 4 1,-2 5 0,-2 4 0,-6 5 0,-6 6 0,-3 6 0,-11 8 1,-5 7-1,-10 4 1,-7 5 0,-4 5-1,-7 3 1,-3-1 0,-2 1-1,0-1 0,2-5 0,2-4 0,3-4-1,3-20 0,11 19 1,5-20-1,5-8 0,16-7 1,7-6-1,7-5 1,7-3 0,5-4 1,5-1-1,5 3 0,-2-1 1,-5 6-1,-7 2 1,-2 6 0,-12 1-14,-6 7-12,-9 6 0,-13-2-3</inkml:trace>
  <inkml:trace contextRef="#ctx0" brushRef="#br0" timeOffset="1112">2166 401 13,'5'-16'27,"-5"16"1,-19-7-4,4 14-10,-11-3-7,7 6-6,-2 7-1,2-3 1,1 8-1,8 2-1,12 2 1,9 0-1,13 0 1,2 0 0,8-2 0,0 5-1,5-4 0,-5-1 2,-9 0-1,-7 4 0,-8-2 1,-10 1-1,-12 1 1,-5-2-1,-9-4 1,-6-3-1,-7-7 0,2-3 1,1-9-1,2-4 0,7-4 0,3-6 0,8 0-2,3-7-12,13 2-12,8 1 0,3-5-2</inkml:trace>
  <inkml:trace contextRef="#ctx0" brushRef="#br0" timeOffset="1603">2423 518 27,'0'0'26,"5"-16"-2,-9 1-7,4 15-6,0 0-5,0 0-6,0 0 0,0 0 0,0 0 0,0 0 0,-4 34 0,0-15 0,1-2 1,0 7-1,1-3 0,4 5-1,1-8 1,5-2 0,-8-16 0,26 24 0,-10-21 0,2-1 0,1-7 0,0-6 0,-1-4 0,-4-5 0,1-1 0,-4-6 1,-1 6-1,-4-3 1,1 9-1,-4-3 0,-3 18 0,3-19 1,-3 19-1,0 0-1,3 18 2,-3-18-2,8 25 1,2-7-1,0-1 1,4 4-1,4-6-2,0-5-12,3-3-11,6-2 1,-4-10-2</inkml:trace>
  <inkml:trace contextRef="#ctx0" brushRef="#br0" timeOffset="2063">2916 327 34,'0'0'28,"-20"-16"0,20 16-8,-17 7-11,17-7-8,-18 28-1,11-13 0,3 8-1,0 6 2,4 0-2,4-1 2,0-3-1,6-1 0,0-5-1,4 2 2,1-9-2,3-10 0,-1-12 2,1-8-2,0-1 1,-2-6-1,0-10 1,-5-8 0,1-7 0,-6-7 0,-1 2 0,-3 0 0,-2-2 0,0 6 1,-4 8-1,4 8 0,-3 15 0,3 20 1,0 0-1,-5 22 0,5 7 0,0 7 0,4 7 0,-3 4-1,6-1 1,2-1 0,-2-2 0,4-7 0,-5-6 0,4-6 0,-7-7 0,-3-17 1,0 0-1,0 0-1,20-5 1,-17-18 0,10-6 0,-5-4-1,10-3 1,-4 0 0,9 0-1,-4 10 1,0 7 0,2 11 0,-1 11 0,-2 9 0,-2 7 1,-3 7-1,-2 5 1,-3 0-1,-2 2 1,1 4-6,-7-7-18,3-10-5,5-2 0,-8-18 1</inkml:trace>
</inkml:ink>
</file>

<file path=ppt/ink/ink8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0.9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0 964 32,'0'0'27,"14"25"-1,-14-25-5,25 14-17,-11-13-5,8-6 1,0-5 0,4-6-1,0-5 1,0-5 0,0-3 0,-5-2 1,0-1-1,-9-1 0,-6 0 1,-6 6 0,-6 6-1,-7 3 1,-8 10-1,-7 9 0,-1 10 1,0 11-1,-2 8 0,2 10-1,3 1 1,4 8-1,9-2 1,12 0 0,2-4 0,12-5-1,7-5 1,4-7 0,7-8-1,3-10 1,2-6 0,1-9 1,-1-9-1,1-1-14,-6-11-11,-7-8 0,-1-2-1</inkml:trace>
  <inkml:trace contextRef="#ctx0" brushRef="#br0" timeOffset="451">329-9 35,'-24'0'28,"24"0"1,-15 24-4,15-4-25,5 6 0,5 5-1,-4 2-9,6 3-18,2 8 0,-2-13 1</inkml:trace>
</inkml:ink>
</file>

<file path=ppt/ink/ink8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2.3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1029 37,'-16'-3'28,"-4"-1"1,3 3-9,17 1-18,-20 17-1,20-17-1,-1 26-1,7-9 1,9 7 0,2 2 0,9-1 0,0 3 0,3 3 0,-3 0 0,-2 2 1,-6-4-1,-8-3 0,-8-2 1,-9-2-1,-6-3 0,-6-4 0,-4-3 1,-3-5-1,-3-5-2,5-4-9,-4-12-9,2-6-7,5-4 1,2-7 0</inkml:trace>
  <inkml:trace contextRef="#ctx0" brushRef="#br0" timeOffset="281">105 1120 13,'7'-17'25,"-7"17"-3,1 16-3,-9 3-5,5 8-4,-7 2-4,1 9-6,-4 5 0,-2 2 0,1-2 0,-3 3-2,8-6-14,2-4-11,-1-14 1,8-22-1</inkml:trace>
  <inkml:trace contextRef="#ctx0" brushRef="#br0" timeOffset="511">513 1083 26,'13'-23'27,"5"1"0,-4-11 0,6-5-27,9-5 0,5-6 0,4-6-1,-4-6 2,0-6-1,-8-3 0,-8 1 0,-8 0 1,-9 7-1,-7 6 0,-7 13 0,-5 7 1,-5 15-1,-1 12 0,-3 13 0,-1 10 0,2 10 0,5 14 0,2 8 0,8 12 0,3 8 0,8 8 0,3 3 0,5 4-1,2-2 2,-2-5-2,1-4 2,-4-1-1,0-7 0,-5-9 0,0-8 0,-2-9 1,1-7-1,-2-5 0,3-24 0,0 0 0,0 0 1,-7-27-2,9-1 1,4-6 0,2-2 0,5-4-1,5 2 1,1 4-1,2 8 1,0 7 0,0 6-1,-1 6 1,-1 7 0,-4 8 1,-1 4-1,-2 7 0,1 0 0,1 0 0,-1 5 0,2 0 0,-6-5 1,6-2-1,1-5 1,0-1-1,2-10 0,-3-1 0,1-8 0,-3-9 0,6-2-1,-6-9 1,-2 1-1,-1-6 1,0 0-1,-4 4 1,1 0 0,-4 5 0,0 3 0,-1 6 1,-2 15-1,1-17 0,-1 17 0,0 0 0,0 0 0,-1 24 0,1-9 0,0 6 0,0 1 0,1 4 0,3 0 0,-1-1 0,2-2-1,3-4 1,-8-19 0,21 24 0,-21-24 0,31 5-1,-13-12 1,2-5 0,-1-4 0,-3-4 0,-1-4 1,-5-4-1,-7-1 0,-6 2 0,-9 3 1,-7 5-1,-7 3 0,-3 8 0,-4 6 0,0 4 0,6 1 0,1 4 0,8 1 0,18-8 0,-16 11 0,16-11 0,18-2-1,1-3 1,7-4 0,5-3 0,1-2 0,3-3 0,-1-2 0,0 0 0,-7 1 0,-4 0 0,-5 3 0,-18 15 0,21-24 0,-21 24 1,6-16-1,-6 16 0,0 0 0,0 0 0,0 0 0,-1 21 0,-1-2 0,2 5 0,0 3 0,0 3 0,3-1 0,2 0 0,2-3 0,1-5-1,6-6 1,1-5 0,1-6 0,3-6 0,1-7 0,1-4 0,-3-6 0,-1-4 0,-4 1 0,-1 0 0,-3 3 0,-4 3 1,-5 16-1,0 0 0,0 0 0,18 11-1,-18-11 2,21 27-1,-6-11 0,4-6-1,4-5 1,4-7 0,2-8 0,4-7 0,-3-9 0,1-10 0,-2-9 0,-5-8 1,-4-9-1,-6-10 0,-4-5 0,-7-4 0,-7-2 1,-5 3-1,-4 7 0,-1 11 0,-4 14 0,-1 17 0,-1 16 0,3 27 0,0 19 0,4 15 0,2 14 0,5 13 0,1 7 0,8 8 0,5 0-1,7-9 1,4-5 0,7-7 0,1-10 0,6-11 0,-1-13-6,4-11-16,-1-8-2,-4-18-1,1-6-2</inkml:trace>
  <inkml:trace contextRef="#ctx0" brushRef="#br0" timeOffset="2123">2173 572 18,'8'-27'27,"-8"27"0,7-21-3,-11 5-12,4 16-9,0 0-2,-1-15-1,1 15 0,-23 14 1,7 3-1,-2 5 0,-1 6 0,-1 4 0,4 3 0,2-1-1,9-5 1,5-3 0,9-9-1,-9-17 1,33 9 0,-11-19 0,1-9 0,1-12 0,-1-10 0,-2-13 0,-5-11 0,-1-11 0,-7-10 0,-2 2 0,-2 3 0,-4 9 1,-2 10-2,-1 16 2,-1 17-1,4 29 0,-6 20 1,4 18-1,4 12 0,1 8 0,5 13 0,0 3 0,5 7 0,0-8-3,0 5-20,-1-4-3,-12-9 0,-5-1-1</inkml:trace>
</inkml:ink>
</file>

<file path=ppt/ink/ink8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5.0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15 318 31,'-6'17'28,"6"-17"0,-10 24-2,10-24-22,18 5-5,-2-5-1,5-12 1,3 6-1,2-12 1,3-4 1,0-4-1,-6 1 1,-4-10 0,-6 4 0,-10 6 0,-4-1 1,-10 9-1,-7 6 1,-5 13-1,-3 10 1,-3 10-1,3 9 0,2 9 1,5 1-2,7 4 2,9-2-2,11-4 1,10-3 0,9-5 0,9-5-1,6-9 1,2-8-14,3-8-12,3-1 0,-11-13-1</inkml:trace>
  <inkml:trace contextRef="#ctx0" brushRef="#br0" timeOffset="351">434 236 23,'0'0'26,"0"0"1,31 3 0,-12 11-20,10 1-7,4 1 0,0 1 0,3-7 0,0 7 0,-4-10 0,-3 10-11,-3-8-10,-10-7-5,-16-2 0,0 0 0</inkml:trace>
  <inkml:trace contextRef="#ctx0" brushRef="#br0" timeOffset="531">651 176 24,'0'0'27,"-33"8"1,14 2-4,1 14-12,-1 4-9,-1 5-3,2 1 0,7 0 0,0-1 0,4-6-4,15 1-13,-1-6-10,-7-22-1,34 7 0</inkml:trace>
  <inkml:trace contextRef="#ctx0" brushRef="#br0" timeOffset="741">830 117 31,'21'-5'26,"-21"5"2,5 21-4,0-1-23,1 3-2,1 4 2,-1 2-1,-1-5-8,-2 4-18,7-1 0,-7-10 0</inkml:trace>
  <inkml:trace contextRef="#ctx0" brushRef="#br0" timeOffset="922">896 141 1,'0'0'5,"-1"-26"-4,9 6-2</inkml:trace>
  <inkml:trace contextRef="#ctx0" brushRef="#br0" timeOffset="1032">1307 9 33,'0'0'28,"-8"26"0,8-26-2,-8 25-23,8-25-4,19 26 0,-4-14 0,4 4-1,-1-1 2,2 2-1,-4 2 1,-7 0 1,-5 3 0,-11-3-1,-6 5 2,-8-3-1,-5-2 0,0 0-8,-7-9-14,3-12-5,5-4 0,2-13 0</inkml:trace>
  <inkml:trace contextRef="#ctx0" brushRef="#br0" timeOffset="1282">1188 0 34,'-4'24'27,"-4"0"2,0 7-3,2 5-23,-4 2-3,2 2 0,-2 1 1,2-3-4,8-2-16,3-5-9,2-14 1,10-10-1</inkml:trace>
</inkml:ink>
</file>

<file path=ppt/ink/ink8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0:46.5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0-4 19,'23'-5'27,"-23"21"1,1 15 0,-1 8-16,-1 8-12,2 3 0,1 5 0,6 4 0,-3-1 0,6-4 0,-2-7-1,9-2 1,0-10-1,7-8 1,4-11-1,0-11-2,6-12-19,-3-5-5,-8-17 1,-3-4 0</inkml:trace>
  <inkml:trace contextRef="#ctx0" brushRef="#br0" timeOffset="241">87 316 32,'-18'0'28,"18"0"0,29-33-2,8 14-40,11-2-14,-5-11 0,12 6 0</inkml:trace>
</inkml:ink>
</file>

<file path=ppt/ink/ink8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02.5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89 325 45,'-23'-1'29,"6"-1"0,-1-3-1,2-6-12,16 11-16,-15-10 0,15 10 0,0 0-1,0 0 1,0 0-1,0 0 0,0 0 0,0 0 1,0 0-1,21 2 0,-3-2 1,6-2 0,12-2 0,9 1 1,10-4-1,8-7 1,9 4-2,4-4 2,3-3-2,0 3 2,-6-2-2,-5 4 1,-9 0-1,-12 10 1,-10-7 0,-9 8-1,-9 1 2,-19 0-1,19 1 0,-19-1 1,0 0-1,0 0 0,0 0 1,0 0-1,0 0 1,0 0-4,-14-5-11,14 5-10,-18-7-4,18 7 1,-26-14 0</inkml:trace>
  <inkml:trace contextRef="#ctx0" brushRef="#br0" timeOffset="431">710-1 57,'0'0'28,"-18"-5"0,18 5-6,0 0-13,0 0-9,33 12-1,-11-7 1,12 2 0,5 2 0,4 1 0,3 1 0,-3 1 0,-2 2 0,-8 2 0,-4-3 0,-14 6 0,-10 6 0,-12 4 0,-9-1 0,-10 3 0,-4 0 1,-4 1-1,0 1 0,2-6-2,7-6-20,6-2-4,5-8-3,14-11 1</inkml:trace>
  <inkml:trace contextRef="#ctx0" brushRef="#br0" timeOffset="952">1055 563 66,'0'0'29,"0"0"-1,0 0-9,0 0-12,-4 30-8,-1-1 0,-3 8 0,0 9 0,0 5 0,-2 4 1,2 2 0,1-3-1,3-2 2,-1-3-2,3-8 2,2-8-2,-2-5 2,4-9-1,-2-19-3,5 16-14,-5-16-8,8-23-2,3 1-1,-4-13 1</inkml:trace>
  <inkml:trace contextRef="#ctx0" brushRef="#br0" timeOffset="1262">996 601 41,'-10'-17'29,"10"17"0,-3-26-2,4 5-10,-1 21-9,26-29-8,-8 13 0,3 2-1,2 4 1,1 1 0,2 4-1,-2 5 1,-2 5 0,-1 4-1,-6 3 1,-4 7 0,-6 0-1,-5 5 1,-5 1 0,-6 1 0,-4-2-1,-1 0 1,0-5 0,0-5 0,16-14 1,-26 16-1,26-16 0,0 0 0,0 0 0,-1-19 0,1 19 1,30-21-2,-7 10 1,4 5 0,4 0 0,1 6 0,-1 4 0,-2 4 0,-7 5 0,-7 4 0,-7 2 0,-11 5 0,-8 1 0,-9-1-1,-6 2 1,-6-4 0,-3-2 1,-3-3-1,3-5 0,1-3 0,3-4 0,6-3 0,0-8-9,8 1-17,17 5 0,-17-24-3,19 7 0</inkml:trace>
</inkml:ink>
</file>

<file path=ppt/ink/ink8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04.6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247 1018 50,'6'-24'28,"-6"24"1,-13-27-8,13 27-6,-19-21-7,19 21-9,-24-12 1,7 10-1,-2 5 1,0 6-1,-4 5 1,-1 5-1,1 0 1,1 5 0,2 7 1,6 2-2,3-2 2,7-2-2,6-3 2,6-5-1,8-2 0,3-6 0,7-11 0,3-5 1,2-15-2,-2-1 1,2-5 0,-6-7 0,-2-8 0,-5-8 0,-9-8 0,0-4-1,-6 6 1,-3-4 0,-3 7 0,-1 3 0,-1 13 0,4 12 0,1 22 0,0 0 0,1 18 0,3 14 0,1 7-1,-2 6 1,0 7 0,2 1 1,-4 2-2,3-3 2,-1-4 0,0-6-1,2-6 0,-2-10-11,10-7-13,5-7-2,-2-14-1,7-8-2</inkml:trace>
  <inkml:trace contextRef="#ctx0" brushRef="#br0" timeOffset="521">513 967 65,'0'0'29,"0"0"-2,0 0-7,-10 17-12,10-17-8,-11 29 0,3-12 0,1-1 0,-1 1 0,3 2 0,5-19 0,-1 29 0,1-29 0,16 19 1,-2-15-1,2 4 0,5-8 1,2-8-2,0 3 1,-1-11 0,-1 4-1,-2-10 1,-4-3 0,-4-6-1,-4-1 1,-9 4 0,-1-1 0,-8 3 0,-4 5 0,-4 7 1,-7 9-1,0 9 0,0 6 0,4 6 0,1 1 0,11 3-17,7 1-9,3-21-1,21 26-1,0-21 0</inkml:trace>
  <inkml:trace contextRef="#ctx0" brushRef="#br0" timeOffset="982">847 1010 69,'0'0'29,"0"0"-1,0 0-4,0 0-24,21 1 0,-4-8 0,3-3 0,2-4-1,1-1 1,-1-2 0,-5-6 0,-5-1 0,0-2 0,-6 0 0,-1 2 0,-2 0 1,-3 3-1,0 2 0,0 19 0,-8-19 0,8 19 0,-19 4 0,19-4 0,-24 22 0,11-6 0,-7 3 0,7 3 0,-1-1 0,6 1 0,-2 2 0,4-1 0,-1-1 0,6 1 0,7-1 0,-3-3 0,5 0-1,-1-4 1,4 1 0,-11-16 0,21 21-1,-21-21 1,23 10 0,-9-10 0,-14 0 0,28-9 0,-14 1 0,2-4 0,0-7 0,1-2 0,0-7 0,-1 1 0,2-2 0,0 3 0,1 0 0,1 5 0,1 7 0,1 7 0,1 9 0,-2 7 0,1 5 0,-2 5 0,-4 3 0,-5 2 0,-8 2 1,-7 0-1,-11 0 0,-6-4 0,-6-1 1,-4-7-1,-3-2-16,3-7-9,9-3-3,2-16-1,16-3 0</inkml:trace>
  <inkml:trace contextRef="#ctx0" brushRef="#br0" timeOffset="1863">1842 729 38,'0'0'28,"16"-16"2,-16 16-5,0 0-10,0 0-5,15 17-7,-9-1-3,2 6-1,-3 2 1,3 4 0,-3 0 0,4-1 0,-2-3 0,-2-3 0,-5-6 0,0-15 0,1 19 0,-1-19 0,0 0 0,0 0 1,0 0-2,-6-31 2,11 7-1,0-3 0,6-6 0,0-2 0,9-1 0,-1 5 0,5 4 0,2 8-1,1 7 1,1 10 0,-1 9 0,-3 5 0,-4 7 0,-4 5 0,-5 4 0,-4-1 0,-9-1 0,-1-2 0,-7-1 1,0-5-1,-4-7-9,14-11-11,0 0-6,0 0-2,0 0-1</inkml:trace>
  <inkml:trace contextRef="#ctx0" brushRef="#br0" timeOffset="2364">2445 646 61,'0'0'30,"8"-17"-3,-8 17-7,0 0-9,0 0-8,-14 15-3,4 2 0,0 6-1,-4 3 1,1 3 0,-2 4 0,4-4 0,0 2 0,6-3 0,2-4 0,6-5-1,3-4 1,-6-15 0,29 14 0,-6-17 0,3-6 0,1-3 0,2-9 0,-3-3 1,-2-5-1,-3-6 0,-8-1 0,-6 3 0,-7 1 0,-12 6 1,-2 5-1,-9 7 0,-1 9 0,-2 8 0,-1 8 0,3 1 0,1 3 0,12 4-10,11-19-14,-8 23-2,8-23-3,21 2 0</inkml:trace>
  <inkml:trace contextRef="#ctx0" brushRef="#br0" timeOffset="2804">2695 380 45,'0'0'29,"0"0"0,0 0-1,10 28-11,-5 3-14,-2 9-3,-1 8 0,2 4 0,0 3 0,-1-2 0,-2 1 0,3-6 0,1-5 0,-4-10 0,2-6 0,1-8 0,-4-19 0,6 24-12,-6-24-11,0 0-3,3-22-4,-4 1 2</inkml:trace>
  <inkml:trace contextRef="#ctx0" brushRef="#br0" timeOffset="3055">2661 684 72,'0'0'29,"0"0"-2,0 0-7,29-9-19,-3 2 0,2-3 0,4-2-1,7-2 0,0 0 0,0 0 1,-9-1-17,-6 1-12,-3 7-1,-21 7 0,17-15 0</inkml:trace>
  <inkml:trace contextRef="#ctx0" brushRef="#br0" timeOffset="3766">1908 1189 49,'-26'7'29,"26"-7"1,-14 3-1,14-3-12,0 0-17,0 0 0,0 0-1,0 0 1,27-1-1,1-1 0,9-9 1,11 8 0,10-7 0,13-6-1,8 4 1,7-2 0,1 2-1,0-2 1,-3 9-1,-9-5 1,-7 3 0,-15 7 0,-10-3 0,-11 3 0,-11 0 1,-21 0 0,20 3-1,-20-3-17,0 0-9,0 0-3,0 0 0,0 0 0</inkml:trace>
  <inkml:trace contextRef="#ctx0" brushRef="#br0" timeOffset="4357">3801 577 35,'13'-17'29,"-13"17"1,16-25-5,-16 25-8,1-18-4,-1 18-10,-19-7-3,5 10-1,-1 2 0,-3 2 1,1 3 0,-6 4-1,4 5 2,-1-2-1,6 4 0,4-2 1,2 2-1,5 1 1,4-1-1,7-2 1,5 0-1,5 0 0,1 2 0,2-3 0,0 1 0,0 0 0,-5 0 0,-1 0 0,-9-1 0,-2-1 0,-9-2 0,5-15-1,-24 26 1,1-15 0,-3-6-1,-4-2 1,-3-3 0,-2-3 0,-2-4 0,1-4 1,7-1-1,3 0 0,7 0 1,5 0-1,2-3-14,12 15-12,10-23-1,4 9-2,9 2 0</inkml:trace>
  <inkml:trace contextRef="#ctx0" brushRef="#br0" timeOffset="4937">4115 637 35,'0'0'29,"0"0"0,7-22-4,-7 22-6,0 0-8,-10-19-7,10 19-5,0 0 0,-23-9 0,23 9 0,-27 7 0,8 0 0,1 5 1,-5 4 0,1 3 0,-1 3 0,2 2 1,4 5-1,0-1 1,8 1 0,1-3-1,9 0 1,4-4 0,5-3 0,8-8-1,4-4 1,4-7-1,0-6 0,3-6 0,-3-5 0,1-5 0,-4-6 0,-7-1 0,-5 1 0,-3 2 0,-3 2 0,-2 7 0,-3 17 0,-1-21-1,1 21 1,0 0 0,-10 23-1,8-8 1,1 4 0,-3 4 0,3-1 0,1-1 0,1-1 1,1-4-1,-2-16 1,19 22-15,-19-22-9,20 0-4,-6-7-1,2-8 1</inkml:trace>
  <inkml:trace contextRef="#ctx0" brushRef="#br0" timeOffset="5448">4290 306 49,'0'0'28,"0"0"1,0 0-2,0 0-9,4 24-17,-2 4-1,-2 6 0,0 6 0,2 8 0,-1 1 0,-1 1-1,2 0 2,3-4-2,-1-3 2,0-7-1,-3-3 0,1-9 0,0-8-1,1-1-17,-3-15-7,0 0-4,0 0 0,-21-12 1</inkml:trace>
  <inkml:trace contextRef="#ctx0" brushRef="#br0" timeOffset="5719">4259 587 53,'18'-10'29,"7"0"-2,1-3-6,10 10-8,-10-6-4,4 8-8,-1 4-1,-3 4 0,-3 3 0,-7 6-1,-3 1 1,-5 4 0,0 1 0,-7-1-1,-2 0 1,-4-4-1,7-2-17,-2-15-10,-15 9-1,15-9 0,-8-19 1</inkml:trace>
  <inkml:trace contextRef="#ctx0" brushRef="#br0" timeOffset="6099">4802 384 67,'-17'7'30,"-1"-4"-2,3-1-8,15-2-18,-11 21-1,13-4 0,4-2 0,6 6 0,2-2 0,2 3-1,2 1 0,0 1 0,-5-2 0,-2 1 0,-5-3 0,-4-1 0,-9 0-1,-7 0 1,-7-5 0,-3-2 0,-4-3 0,-1-4 0,0-5 0,2-2 1,11-1-10,0-8-14,9-9-5,10-1-1,5-8 1</inkml:trace>
  <inkml:trace contextRef="#ctx0" brushRef="#br0" timeOffset="6450">5235 139 68,'5'-26'29,"-2"-2"-2,-2 6-8,-9-2-14,-3 7-5,-3 3-2,-4 5 1,0 11 2,-1 7-1,-1 8 1,1 5-1,1 9 1,2 6 0,5 7 0,0 5-1,4-1 0,2 4 1,2 1-2,-3-1 2,4-2-1,-4-2 0,2-3 0,-4-9-8,-1 0-16,-3-5-4,-5-12-2,10-3 2</inkml:trace>
  <inkml:trace contextRef="#ctx0" brushRef="#br0" timeOffset="6770">4917 480 57,'10'-15'29,"6"3"0,10-7-3,11 5-15,-2-3-11,4-1 0,-4 3 0,-4 3-1,0 5 1,-14 7 0,-17 0-1,9 17 1,-9-17 0,-10 28 0,3-9 0,7-2 0,0-17 0,13 24 0,3-20 0,5-4 1,7-7-1,4-5 0,2-6 0,-7-2 0,1-3 0,-6 4 0,-4 4 0,-18 15 0,19-14 0,-19 14 0,7 26-1,-2 1 2,-4 11-2,7 11 1,4 8 0,-3 6 1,1 5-1,0 2 0,-4-1 0,-4 0 1,-2-2-1,-11-3 0,-6-9 1,-4-8-1,-3-7 0,-3-11 0,-4-8 1,2-18-1,-5-12 0,5-3 0,2-7-1,4-10 2,4-11-2,6-10 1,7-12 0,9 0 0,8-3 0,12-11-1,9 2 1,5 5 0,7 14-9,-1 6-17,-6 10-2,-3 11-1,-10 6 1</inkml:trace>
</inkml:ink>
</file>

<file path=ppt/ink/ink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4:58.3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204 184 53,'-21'3'32,"3"14"-3,-1 9 1,-9 9-15,12 16-12,0 10-1,1 7-1,2 5-1,4 1 0,-1-2 0,2-5 0,3-5 0,-1-10 0,1-9 0,0-9 0,0-8 0,5-26 1,-5 16-1,5-16 0,4-28 0,0-1 0,3-14 0,3-7 0,6-9 1,1 2-2,9 1 2,2 4-2,2 7 1,3 13 0,-1 11 0,-3 12 0,-3 13 0,-10 4 0,-10 10 0,-9 2 0,-7 3 0,-9-1 0,-8 0 0,-1-1 0,-4-4 0,3-5 0,1-3 0,4-9-12,10-2-12,14 2-3,-7-19-1,17 4 0</inkml:trace>
  <inkml:trace contextRef="#ctx0" brushRef="#br0" timeOffset="461">467 470 49,'0'0'30,"0"0"0,0 0 0,-9 15-10,9-15-14,-16 24-5,8-7-1,3 2 0,1 2 0,5-4 0,6-1 0,-7-16 0,32 13 0,-11-14 0,5-8 0,-2-3 0,0-7 1,-6-3-1,-5-11 0,-7 4 0,-6-1 0,-8 5 0,-6 2 0,-6 8 0,-6-1 0,-1 16 0,-2 12 0,0 4 0,2 4 0,6 1-1,11 8-14,5-8-11,13 3-1,11-14-2,14-8 0</inkml:trace>
  <inkml:trace contextRef="#ctx0" brushRef="#br0" timeOffset="831">1025 359 62,'0'0'30,"-31"-10"-1,10 15-1,-3 2-17,24-7-7,-24 22-3,19-6-1,6 1 0,9 0 0,6 2 1,4-1-2,2-3 2,2 7-2,-1-6 1,-5-1 0,-18-15 0,16 28 0,-16-28 0,-16 26 0,-4-16 0,-7-3 0,-1 2-3,-4-9-15,6 0-7,2-7-2,10-7-4,10-2 2</inkml:trace>
  <inkml:trace contextRef="#ctx0" brushRef="#br0" timeOffset="1152">1305 299 58,'0'0'31,"0"0"-2,0 0 0,0 0-13,-8 24-14,8-24-2,-21 21 0,10-2 1,3 1-2,5-1 2,4 0-1,7-3 0,9 1 0,2 5 0,2-1 0,1-7 0,-1 1 0,-4-1 0,-17-14 0,14 28 0,-14-28 0,-21 22 0,-2-13 0,-4-1 0,-5-4-1,3 3-16,-2-11-7,7-3-4,8-7 0,13-8-1</inkml:trace>
  <inkml:trace contextRef="#ctx0" brushRef="#br0" timeOffset="1452">1563 316 60,'0'0'30,"4"18"-1,-12 4 0,4 9-13,-2-2-15,-1 2-2,3-2 2,-1-1-2,5 6-4,-5-8-19,5-26-3,6 16-2,-6-16 0</inkml:trace>
  <inkml:trace contextRef="#ctx0" brushRef="#br0" timeOffset="1753">1815 175 65,'-11'31'30,"-2"4"0,0 2-1,6 10-21,3-2-7,0-4-1,4-5 0,0-3 0,4-9 0,-1-3 0,-3-21 0,0 0 1,0 0-1,0 0 1,21-23-2,-10-1 2,5-3-1,5-1 0,2 2 0,3 4 0,-4 6 0,1 8 0,-4 22 0,-4 3-1,-10 10 2,-7 4-2,-8 4 1,-8-1 0,-7 2 0,-3-3-1,-4-11 1,1-6 0,7 1-12,-2-15-11,12-6-4,14 4-1,-2-34 0</inkml:trace>
  <inkml:trace contextRef="#ctx0" brushRef="#br0" timeOffset="2123">2209 0 82,'6'17'30,"-8"14"-1,-2 14-6,-3 1-24,-1 4 2,2 7-2,1 0 1,-2-6 1,3-1-1,0-5 0,-2-9-13,4-2-11,2-8-4,0-26-2,5 17 2</inkml:trace>
  <inkml:trace contextRef="#ctx0" brushRef="#br0" timeOffset="2313">2275 523 46,'0'0'30,"0"0"-1,0 0-7,30 14-5,-30-14-3,31-7-8,-12 0-5,4-10-1,1-7 0,4-1 1,-4 0-2,-6-1 2,-7 3-2,-10 3 1,-1 20 0,-16-14 0,0 26-1,-6 7 1,1 7 0,1 5-1,7 3 1,9 2 0,10 1 0,10-3 0,12-10 0,10-7 1,11-5-2,4-5-22,7-9-4,-1-8 0,-4-5-2</inkml:trace>
</inkml:ink>
</file>

<file path=ppt/ink/ink8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12.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281 542 67,'0'0'29,"0"0"-1,0 0-7,0 0-15,-7-19-6,7 19-1,0 0 1,-5-21 0,5 21 0,0 0 0,-22-17 0,7 13 1,-1 4-1,-3 2 0,-4 5 0,-1 5-1,0 4 1,-2 6 0,5 4 0,-1 4 0,-1 1 0,5 0-1,10-2 1,0-1 0,11-9-1,9 0 1,5-10-1,6-4 1,8-9 0,1-4-1,-2-8 1,3-6 0,-7-4 1,-4-9-1,-4-6 0,-5-10 0,-5-4 0,-3-7 0,-2 1 0,-5 1 0,2 6 1,0 6-1,0 11 0,0 13 0,0 24 0,0 0 0,0 0-1,-3 43 1,0-3 0,-4 8 0,3 8 0,-1 4 1,0 3-2,3-3 2,2-3-1,3-3 0,2-16 1,5-3-2,5-4-13,-3-14-9,3-10-2,4-9-4,-3-10 3</inkml:trace>
  <inkml:trace contextRef="#ctx0" brushRef="#br0" timeOffset="570">494 476 71,'0'0'28,"8"17"-1,-3 6-7,-7-1-18,2 4-2,0 0 0,-2 4 1,-1-4-1,-7-6-17,4-4-10,6-16-1,0 0 0,0 0 0</inkml:trace>
  <inkml:trace contextRef="#ctx0" brushRef="#br0" timeOffset="761">510 350 54,'0'0'25,"-23"5"-16,23-5-8,0 0-19,15 19-10</inkml:trace>
  <inkml:trace contextRef="#ctx0" brushRef="#br0" timeOffset="941">878 478 49,'0'0'28,"0"0"1,0 0-4,0 0-11,4-17-10,-4 17-4,0 0 0,0 0 0,0 0 0,0 0 0,0 0 0,0 0 0,0 0 1,-24-7-1,24 7 0,-30 17-1,9-1 1,0 3 0,-2 1 0,4 3 0,3 1 0,4-3 0,7-2-1,5-19 1,15 22 0,4-20 0,4-5 0,3-6-1,1-3 1,-3-4 0,-3-1 0,-5 1 1,-16 16-1,21-26 0,-21 26 0,0 0 0,0 0 0,0 0 0,0 0 0,0 0 1,17 7-14,-17-7-12,25 12-3,-5-12 1,2 0-1</inkml:trace>
  <inkml:trace contextRef="#ctx0" brushRef="#br0" timeOffset="1371">1084 431 68,'-16'-21'29,"16"21"-2,-3-17-5,3 17-19,0 0-3,22-12-1,-7 15 1,-15-3-1,27 21 1,-16-5 0,-2 5 1,-6-1-1,0 1 0,-5-2 1,1-2-1,1-17 0,-5 23 0,5-23 1,0 0-1,0 0 0,0 0 0,0 0 0,-7-21 0,7 6 0,4-4 0,1-2-1,1-3 1,4 3 0,1 0 0,2 4-1,-13 17 1,29-19 0,-15 19 0,1 5 0,-15-5 0,23 24 0,-14-7 0,-1 4 0,-3 2 1,-3-3-1,-2-1 0,-2-1 0,2-18 0,-1 24 1,1-24-1,0 0 0,0 0 0,0 0 0,0 0 0,-5-16 0,5-4 0,5-5 0,-2-7 0,6 0 0,3 1 0,1-2 0,3 6-1,0 4 1,3 6 0,-1 8 0,-2 11 0,-16-2 0,19 22 0,-10 1 0,-5 1 0,1 4 0,-3 1 0,1-3 0,2-2 0,3-4 0,0-5 0,-8-15 0,26 12 0,-12-15 0,4-4 0,1-7 0,-1-5 0,-2-4 0,4-1 0,-7-2 1,-2 2-1,-3 2 0,-3 3 0,-5 19 0,1-21 0,-1 21 0,0 0 0,-1 21 0,-1-4 0,4 5 0,1 3 0,2 2 0,1-1 0,4-3-1,3-4 1,3-5 0,5-6 0,3-6 0,0-7 0,2-6 0,-2-4 0,-6-6 1,-3-3-1,-9-4 0,-8 2 1,-9 2-1,-8 1 0,-9 6 1,-2 2-1,-1 6 0,-3 4 0,7 5 0,1 0 0,10 0 0,16 0-1,0 0 1,0 0 0,5-18-1,12 10 1,6-1 0,4 0-1,-1 3 1,3 4 0,2 4 0,-2 4 0,-3 7 0,-7 2 0,1 6 0,-8 0 1,-2 3-1,-3-3 0,-6-2 0,-2-2 1,1-17-1,-4 19 0,4-19 0,0 0 0,0-17 0,4-1 0,4-8 0,1 1 0,6-1 0,-1 1-1,1 5 1,-1 9 0,1 6 0,1 10 0,-3 12 0,-2 6 0,-9 6 0,1 6 0,-3 0 1,-2-3-1,1 1 0,-6-8-15,1-6-11,6-19-2,0 0 1,31 10 0</inkml:trace>
  <inkml:trace contextRef="#ctx0" brushRef="#br0" timeOffset="2693">2412 191 50,'4'-23'27,"-4"23"2,0 0-2,-8-19-8,8 19-20,-22 11 1,2 2 0,-1 6 0,-4 4-1,-3 3 1,2 2 0,4 1 0,4-5 0,8 0 0,10-24 0,10 21 0,8-23 0,6-10 0,5-7 0,3-10 0,-4-9 0,1-9 1,-5-1-1,-3 1 0,-8 4 0,-3 5 0,-9 10 0,-4 12-1,3 16 1,-15 7 0,6 16 0,2 6 0,4 6 0,3 5 0,10-2 0,14 5-10,8-10-16,5-11 0,10-4-3,-2-15 0</inkml:trace>
</inkml:ink>
</file>

<file path=ppt/ink/ink8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19.3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4 620 65,'0'0'30,"0"0"-1,0 0-5,0 0-17,-15-14-7,15 14 0,0 0-1,0 0 1,0 0 0,0 0 0,0 0 0,0 0-1,0 0 1,0 0 0,0 0 0,0 0 0,0 0-1,0 0 1,0 0 0,0 0-1,18-2 1,-18 2-1,36-5 1,-9 0 0,7 1 0,7 1 0,3-1 0,5 3 0,3-1 0,0 2 0,-2-2 0,-1 4 0,-3-2 0,-4 0 0,0-2 0,-3 2 0,-1-2 0,-4 1 0,-3-3 0,-5 1 0,-2-1 0,-4 3 1,-6-1-1,-14 2 0,20-3 1,-20 3-1,0 0 1,0 0-1,0 0 1,0 0-1,-5-19 1,5 19-8,-10-19-14,10 19-7,-14-21-1,14 21 2</inkml:trace>
  <inkml:trace contextRef="#ctx0" brushRef="#br0" timeOffset="510">592 306 70,'0'0'29,"0"0"-2,0 0-5,-1 22-17,1-22-5,23 26-1,-4-12 1,4-1 0,6 1-1,2-2 1,3 2 0,2-2 0,-3 0 0,-4 2 0,-5 0 0,-6 3 0,-6 0 0,-9 4 0,-8 0 0,-5 1 0,-6 4 1,-2-2-1,-6 4 0,-1-2 0,-2 0 0,-3 1 1,6-3-1,-2 1-19,3-6-8,10 1-2,13-20 1,-13 21-1</inkml:trace>
  <inkml:trace contextRef="#ctx0" brushRef="#br0" timeOffset="2012">898 136 58,'-1'-15'29,"1"15"-1,0 0-4,3-17-12,-3 17-12,19 1-1,-4 6 0,3 4 0,3 2 1,3 5-1,1 1 1,4 3 0,-4-1 0,2 0 0,1-1 1,-5-2-1,-1-5 1,-5-2-1,-17-11-7,21 8-10,-21-8-5,0 0-4,6-22-1,-12 1 0</inkml:trace>
  <inkml:trace contextRef="#ctx0" brushRef="#br0" timeOffset="2263">1144 17 56,'0'0'27,"-15"-19"0,15 19-5,0 0-6,-26 28-11,15-6-5,-4 8 0,1 1-1,1 5 2,-2-1-1,2-6 0,2-3 0,7 0-17,-2-7-8,6-19-4,-7 20 2,7-20-1</inkml:trace>
  <inkml:trace contextRef="#ctx0" brushRef="#br0" timeOffset="2453">919 283 47,'-17'-5'27,"17"5"2,0 0-4,1-19-7,14 14-12,3-4-6,4-1 0,3-1 0,4 1 0,10 1-3,-5-4-10,2 2-9,-5 3-4,-11-4-4,-3 6 2</inkml:trace>
  <inkml:trace contextRef="#ctx0" brushRef="#br0" timeOffset="2653">1102 9 61,'0'0'27,"-15"-12"-3,15 12-4,-23 20-5,12 5-10,-1 4-6,1 7 1,1 6 0,4 6 1,-1-3-15,7 0-14,7 1-1,-1-8 1,7 2-1</inkml:trace>
  <inkml:trace contextRef="#ctx0" brushRef="#br0" timeOffset="2974">1146 720 67,'0'0'29,"0"0"-1,0 0-8,0 0-13,0 29-8,0-5 1,1 6-1,-1 6 1,5 3 0,2 3 0,-3 3 0,5-6 1,-5 5-1,5-5 0,-5-4 1,6-6-1,-3-1-9,-4-13-11,-3-15-7,0 0-1,0 0 0</inkml:trace>
  <inkml:trace contextRef="#ctx0" brushRef="#br0" timeOffset="3264">1118 739 55,'-8'-23'28,"9"6"1,9-7-4,0-4-12,11 6-13,8-2-1,5 3 0,4 4 1,-2 6-1,-5 8 1,-4 5 0,-4 10 0,-7 1 1,-4 10-1,-11 1 0,-2 2 1,-6 0-1,-3 0 0,-3-4 1,0-3-1,0-3 0,13-16 0,-19 19 0,19-19 0,0 0-1,0 0 1,0 0 0,11-19-1,-11 19 1,28-16 0,-10 11-1,3 5 1,0 5 0,-1 4 0,-2 5 0,-5 1 0,-5 4 1,-5 2-1,-6 1 1,-9-1-1,-6 0 0,-3-2 1,-5-4-1,0-4 0,-1-3 1,0-4-1,1-8-3,5-1-18,5 2-7,-5-11-2,21 14 1</inkml:trace>
</inkml:ink>
</file>

<file path=ppt/ink/ink8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15.8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194 205 46,'-2'-17'28,"2"17"2,-6-25-3,6 25-10,-18 19-12,6 9-6,-6 10 2,-1 8-2,-5 12 1,3 8 0,0 2 0,5 4-1,2-10 1,4-6 0,4-4 0,4-12 0,4-10 0,-1-7 0,-1-23-1,0 0 1,16 5 0,-9-22 0,-1-9 0,2-10 0,0-9 0,7-5 0,1-3 0,3 0 0,3 4 0,0 9 0,-1 8 0,0 11 0,-3 12 0,-18 9 0,19 12 0,-17 6 1,-5 4-1,-7 2 0,-1 2 0,-4 1 1,-2-2-1,-1-4 0,2-2 1,-2-11-13,18-8-10,-15 12-4,15-12-2,0 0-1</inkml:trace>
  <inkml:trace contextRef="#ctx0" brushRef="#br0" timeOffset="471">237 354 59,'0'0'29,"23"-26"-2,-23 26-6,32-10-8,-16 8-8,0 8-5,-2 2 0,-1 8-1,-7 2 1,-4 12 0,-2-5 0,-2 1-1,-1 0 1,0-4 0,0-3 0,-1-3 0,4-16 0,2 20 0,-2-20 0,0 0 0,18-7 0,-18 7 0,22-30 0,-7 7 0,1-3 0,0 1 0,-2-1 0,-4 4 0,-2 3 0,-8 19 0,8-16 0,-8 16 0,0 0-1,-6 24 1,6-8 0,6-1 0,-1 1 0,-5-16 0,25 20 0,-6-15 0,0-5 0,2-1 0,-5-6 0,-16 7 1,16-19-1,-16 19 0,-14-29 0,-5 12 1,-7-2-1,5-5 0,-4-6 0,9-4 0,8-4 0,10-3 0,9-2 0,8 2-1,9 1 1,-5 9-1,3 7 1,-4 12 0,-7 16 0,-15-4 0,14 37 0,-12-2 0,-2 11 0,0 9 0,1 5 0,1 6 0,3 2 0,1 1 0,0 0 0,2-1 0,-3-11 0,0-8 0,0-7 0,-3-10 0,-1-13 0,-1-19 1,0 0-1,0 0 0,2-31 0,1-3 0,0-7 0,5-8 0,0 3 0,6 0 0,-3 5 0,4 9 0,-4 9 0,-11 23 0,16-12 0,-16 12 0,-1 26 0,-11-5 0,1 1 0,-3-1 0,4 1-14,0-6-9,10-16-5,0 0-1,0 0 1</inkml:trace>
  <inkml:trace contextRef="#ctx0" brushRef="#br0" timeOffset="1292">844 493 61,'0'0'29,"0"0"-1,0 0-3,10-22-16,-10 22-9,29-24 0,-9 7 0,0 0-1,0-4 2,-3 0-1,-3-3 1,-4 5-2,-7-1 2,0-3-1,-1 8 0,-7 0 0,5 15 0,0 0-1,-19-12 1,19 12 1,-21 13-1,9 3 0,-2-1 0,1 8 0,-1-3 0,6-1 0,0 5 0,5-5 0,1 2-1,1-3 1,4 0 0,3-1 0,-6-17 0,13 26 0,-13-26 0,16 19-1,-16-19 1,16 8 0,-16-8 0,16 4 0,-16-4 0,14-4 0,-14 4 0,0 0 0,18-14 0,-18 14 1,0 0-1,13-20 0,-13 20 0,8-17-1,-8 17 1,16-23 0,-16 23 0,24-20 0,-24 20 0,23-21 0,-23 21 0,25-15 0,-25 15 0,24-12 0,-24 12 0,25-6 0,-7 6 0,-18 0 0,26 11 0,-26-11 0,22 24 0,-12-9 0,-5 4 1,-4-2-1,-1 0 0,2-1 0,-2-16 0,-2 17 0,2-17 0,0 0 0,0 0 0,10-22 0,0 1 0,1-5 0,2-10 0,1-5 0,1-7 0,2-2 0,-1 0 0,-2 6 0,-3 2 0,-1 13-1,-2 14 1,-8 15 0,0 0 0,16 43 0,-13-6 0,-4 6 0,-1 4 0,-3 1 1,-1 0-1,0-7 0,-6-6-12,6-6-8,-4-9-3,10-20-2,-13 16 4,13-16 6,0 0 12,-11-26 3,11 11 12,-5-8 8,4 3 5,-1-1-1,4 4-2,-2-4-7,11 2-12,0 4-3,5-1 0,4-1-1,0 4 1,4 1-1,-1 1 1,-1 3-1,-1 6 1,1-3 0,-2 5 0,-1 0 0,0 1 0,-1 6 0,6-3 0,-2 10 0,2 4 0,2 10 0,1 5 0,-3 13 0,-3 7 0,-2 7 0,-8 10 0,-1 2 0,-4 0 0,-7 2 0,-7-5 1,-5-5-1,-2-9 0,-2-14 0,1-7 0,-5-13 0,2-14 0,19-7 0,-26-23 0,15-8 1,6-13-1,5-10 0,4-7 0,4-5 0,4 1 0,3 3 0,5 4 0,6 11-20,-4 10-8,-7 8-3,3 10 2</inkml:trace>
</inkml:ink>
</file>

<file path=ppt/ink/ink8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23.4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273 472 67,'0'0'29,"12"-24"-1,-12 24-9,7-22-9,-7 22-10,3-21 0,-3 21 0,-5-17 0,5 17 0,-19-10 0,4 8 0,-1 4-1,-2 3 1,-3 2 0,4 5-1,-1 3 1,2 1 0,4 3 0,6 1 0,4 1 0,7 0 0,3 0 0,5 1 0,5 0 0,1 1 0,1-1 0,-2-1 0,-2 0 0,-7-1 0,-2-1 0,-6-1 0,-5-3 0,-8 1 0,-2-2 0,-6-2 0,-2-4 0,-3-1 0,0-5 0,0-4 0,-1-3 0,5-4 0,2-1 1,3-2-1,0-2 0,16 14 0,-18-24 1,18 24-1,-5-16-13,5 16-8,0 0-6,0 0-2,-2-20 1</inkml:trace>
  <inkml:trace contextRef="#ctx0" brushRef="#br0" timeOffset="671">635 542 39,'18'-11'29,"-18"11"-1,0 0-5,9-15-6,-9 15-5,0 0-5,-3-18-7,3 18 0,0 0-1,-16-10 1,16 10-1,-21-5 1,21 5-1,-28-2 1,12 2 0,-2 2 0,2 1-1,-3 2 1,-1 4 0,1 3 0,-2 5 0,2 4 0,1 3 0,2 4 0,1 1 0,5 4 0,4-2 0,6-3 0,3-2 0,7-4 0,4-6 0,4-6 1,5-5-1,1-8 0,0-4 0,-1-5 0,0-7 0,-2-4 0,-4-3 0,0-3 0,-6 0 0,-3 1 0,-3 2 0,0 4 0,-4 6 0,-1 16 0,0-19 0,0 19 0,0 0 0,-5 24 0,5-6-1,-1 6 1,1 2 0,1 1 0,1 4 0,0-3 0,1 0 0,2-6 1,6 0-13,-11-22-13,21 16-3,-6-18-1,1-13 0</inkml:trace>
  <inkml:trace contextRef="#ctx0" brushRef="#br0" timeOffset="1272">824 138 49,'0'0'28,"-3"24"2,6-3-2,2 13-14,-2 9-13,2 6-2,1 8 2,1 1-2,4-3 1,-1-1 1,4-4-1,1-10-3,-1-1-18,1-4-8,-9-16 0,4-2 1</inkml:trace>
  <inkml:trace contextRef="#ctx0" brushRef="#br0" timeOffset="1503">779 579 44,'0'0'28,"-7"-29"2,20 12-3,6 3-9,9-1-15,8 2-2,2 5-1,1 8-1,-2 5 1,-3 5 0,-5 8-1,-6 4 1,-8 4 0,-7 2 0,-3 1 0,-5-3 0,-4 0 0,1-6 0,1 1-12,1-5-13,1-16-4,0 0 1,-8-18 0</inkml:trace>
  <inkml:trace contextRef="#ctx0" brushRef="#br0" timeOffset="1763">1096 417 68,'-21'0'24,"21"0"-16,0 0-12,0 0-24,17 18 0</inkml:trace>
  <inkml:trace contextRef="#ctx0" brushRef="#br0" timeOffset="1913">1487 409 60,'0'0'29,"-28"7"-1,11-2-3,0 2-19,0 3-6,2 0 0,15-10 0,-15 28 1,20-13-1,7 4 0,9 0 0,3 2 0,5 2 0,-1-3 0,-1 1 0,-4 0 0,-7-4 0,-8 2 0,-13-4 0,5-15 0,-31 26 0,10-17 1,-3-2-1,-2-4 0,5-1-7,-1-14-9,7-4-6,5-4-4,4-11-1,4 1 1</inkml:trace>
  <inkml:trace contextRef="#ctx0" brushRef="#br0" timeOffset="2184">1398 476 52,'-3'-17'27,"3"17"-1,-17 12-3,8 7-7,-9 5-12,3 5-4,-2 6 0,-1 3 0,-2 1 0,3-1 0,-1 0 0,2-3 1,8-6-16,0-5-10,8-24-4,0 0 1,0 0 0</inkml:trace>
  <inkml:trace contextRef="#ctx0" brushRef="#br0" timeOffset="2544">1923 164 42,'13'-26'29,"-8"-2"0,-2 2-2,-3 6-8,-11-5-15,1 8-4,-4 5-1,-1 3 1,-3 9-1,-1 7 1,3 7 0,0 9 0,0 9 0,1 10 0,4 4 0,-1 6 0,6 3 0,3 2 0,-1 2 0,6-2 0,0-4 1,-2-9-7,1-1-15,3-7-5,-6-10-3,2-4 1</inkml:trace>
  <inkml:trace contextRef="#ctx0" brushRef="#br0" timeOffset="2855">1791 447 53,'16'-11'28,"7"8"-1,-2 8-7,0 4-6,1 10-5,-1 3-9,-5 4-1,-1 5 1,-7-2 0,-5 2-1,-4-3 1,-7-2 0,-5-9-14,13-17-10,-23 21-4,23-21 0,-18-12 1</inkml:trace>
  <inkml:trace contextRef="#ctx0" brushRef="#br0" timeOffset="3165">2125 600 71,'0'0'29,"0"0"0,7 17-9,-7-17-19,14-12-1,-14 12 0,22-27 0,-13 9 0,3-2 0,0-4 0,-3-1 0,-3 1 0,-3 2 0,-1-1 0,-4 6 0,2 17 0,-6-24-1,6 24 1,-20 0 0,20 0 0,-25 21 0,8-2 0,3 1 0,-2 5 0,4 2 0,6-1 0,4 0 0,7-4 0,6-4 0,9-8 0,6-5 0,6-5 0,4-8 0,4-8 1,0-3-2,1-3 1,-2-1 0,-1-1 0,-2 5 0,-2 2 0,-2 6 0,1 8 0,-6 6 0,2 6 0,-5 3 0,-1 7 0,-10 0 0,-10 4-1,-9-3 1,-9 1 0,-6-7 0,-3 1-21,-3-1-6,-11-9-2,11-3 1</inkml:trace>
  <inkml:trace contextRef="#ctx0" brushRef="#br0" timeOffset="4627">3245 535 28,'18'-18'29,"-18"18"1,9-20-5,-9 20-6,0-23-5,0 23-5,-4-15-9,4 15-1,-15-14 1,15 14-1,-26-7 0,10 7 1,0 3-1,-2 4 1,-3 5 0,2 4 0,-1 5-1,4-1 1,1 5 0,6-3 0,2 0 0,6-1 1,4-5-1,-3-16 0,19 17 0,-2-17 0,0-5 0,3-6 0,1-6 0,0-4 0,0-5 0,-2-3 0,1-5 1,-4-1-2,-2-1 2,1 0-1,-4 1 0,-1 1 0,-4 4 0,1-1 1,-4 9-1,-1 1 1,-2 21-2,-2-26 2,2 26-1,0 0-1,0 0 1,0 0-1,0 0 1,-13 33 0,8-11 0,-1 10-1,-1 0 1,1 10 0,-1-3 0,3-2 0,4 1 0,4-6 0,4-2 0,5-8 0,5-6 0,5-8 0,4-6 0,2-5 0,-3-10 0,0-2 0,-5-7 0,-5-1 0,-3-1 1,-6 2-2,-7 3 1,-2 1 0,2 18 0,0 0 0,-19-7 0,19 7 0,-12 25 0,9-6 0,3 1 0,2 1 0,6 0 0,2-6 0,9-1-18,2-9-8,-5-10-3,7-2 1,-5-12-1</inkml:trace>
  <inkml:trace contextRef="#ctx0" brushRef="#br0" timeOffset="5348">3555 291 50,'-17'-7'28,"0"-1"0,17 8-16,0 0-21,0 0-21,-1 20 3,1-20-2</inkml:trace>
  <inkml:trace contextRef="#ctx0" brushRef="#br0" timeOffset="5528">3835 424 40,'0'0'29,"0"0"0,2-21-2,-2 21-9,0 0-11,-5-15-7,5 15 0,0 0 0,0 0 0,-11-17-1,11 17 1,0 0 0,0 0 0,0 0 0,-15-9 0,15 9-1,-18 5 1,4 2 0,-3 5 0,-4 4 0,-1 3 0,-1 3 0,4 4 0,3 0 0,3 0 0,8-4 0,8-3 0,-3-19 1,24 23-1,-3-18 0,2-7 0,1-5 0,-1-5 1,-2-3-1,-2-8 0,-4 1 0,-4-4 0,-3 0 0,-5 2 0,2 1 0,-5 6 0,0 17-1,-3-22 1,3 22 0,0 0 0,0 0 0,-6 19 0,2-4-1,3 4 1,1 2 0,0 0 0,0 1 0,3 0 0,2-3 1,1-1-1,-6-18 0,21 22 0,-21-22 0,29 7 0,-12-10 0,4-6 1,-2-3-1,0-5 0,-2-1 0,0-6 0,-5 0 0,1-2 0,-2 2 0,-3 0 0,-1 3 0,-3 2 0,6 4 0,-10 15 0,16-18 0,-16 18 0,0 0 0,20-8 0,-20 8 0,17 3-1,-17-3 1,18 12 0,-18-12 0,18 26 0,-10-10 0,-3 3 0,-2 1 0,0 3 0,-4-2-1,1-3 1,-3 0 0,-1-3 0,4-15 0,-5 19 0,5-19 0,0 0 0,0 0 0,0 0 0,0 0 1,2-29-1,0 12 0,3-4 0,3-1 0,1 1 0,1 0 0,0 4 0,-1 1 0,-9 16 0,20-17 0,-20 17 0,18 4 0,-18-4 0,9 19 0,-9-19 0,12 29 0,-9-14 0,0 3 0,-1-3-1,-2-15 1,-2 23 0,2-23 1,0 0-1,0 15 0,0-15 0,0 0 0,7-15 0,-7 15 0,9-26 0,-1 10 0,0-1 1,-1 0-2,-7 17 2,18-28-1,-18 28 0,17-17-1,-17 17 1,0 0 0,18 0 0,-18 0 0,12 21 0,-6-6 0,-1 4-1,1 0 1,1 3 0,-1-3 0,4 0 0,0-3 1,-10-16-1,26 17 0,-26-17 0,30-3 0,-14-6 0,2-3 0,-2-4 0,2-1 0,-2-2 0,-1 0 0,-5 0 0,-2 2 0,-3 2 0,-5 15 0,6-25 0,-6 25 0,0 0 0,0 0 0,0 0-1,0 0 1,0 0 0,0 0 0,-6 18 0,6-18 0,3 24-1,-3-24 2,11 24-1,-11-24 0,20 15 0,-20-15 0,30 4 0,-10-6 0,-3-3 1,1-2-1,-3-3 0,-15 10 0,18-24 0,-18 24 0,-5-30 0,5 30-1,-23-27 1,9 16 0,14 11 0,-28-24 0,28 24 0,-8-19 1,8 19-1,13-15 0,1 9 0,3 3 0,2 5 0,2 3 0,0 5-1,-2 4 1,-4 3 0,-4 2 0,-4 2 0,-1 0 0,-1-4 0,-5 0 0,0-17-1,-2 24 2,2-24-1,0 0 0,0 0 0,0 0 0,2-22 0,6 5 0,2-6 0,1 1 0,5-1 0,-3 6 0,-13 17 0,29-21 0,-14 21 0,-15 0 0,24 21 0,-16-4 0,0 4 0,-3 0 0,0 3 0,-5-3 0,-2-4 0,2-17-15,0 21-8,0-21-5,0 0 1,31-6 0</inkml:trace>
  <inkml:trace contextRef="#ctx0" brushRef="#br0" timeOffset="7371">5268 298 57,'0'0'28,"0"0"-1,-17 2-4,17-2-10,-25 19-13,25-19-1,-23 19 1,23-19 0,0 0 0,0 0 0,27 9 0,3-18 0,7-8 1,3-8-1,7-7 0,-3-1 0,-1 0 0,-4 4 0,-8 3-1,-8 5 1,-9 7-1,-14 14 1,7 16 0,-9 6-1,-5 6 2,4 5-2,2 1 2,-3 4-21,1-2-8,10-1-1,-9-18 0</inkml:trace>
</inkml:ink>
</file>

<file path=ppt/ink/ink8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17:31.3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-5 575 52,'0'0'29,"-10"-20"1,10 20-2,30-23-15,-6 5-13,5-5 0,7-1 0,-1-2-1,1-3 2,-4-2-1,-6 4 0,-3-1 0,-10 6 0,-8 5-1,-5 17 1,-15-4-1,1 23 1,-4 14 0,-2 11-1,-1 10 1,0 11 0,-1 7 0,-1 0 0,7 1 0,0-8 0,7-7 0,1-8 0,0-9 0,5-12 0,3-8 1,0-21-1,0 0 0,0 0 0,8-26 0,-5-6 1,5-10-1,-3-7 0,7 1 0,1-1 0,3 5 0,0 8 0,2 5 0,-4 12-1,-14 19 1,28 0 0,-28 0 0,5 29 0,-10-12 0,-6 6 0,-4 1 0,0-5 0,-1-2 1,2-2-10,-3-11-13,17-4-5,-14-11-3,14 11 2</inkml:trace>
  <inkml:trace contextRef="#ctx0" brushRef="#br0" timeOffset="520">230 574 56,'0'0'30,"13"-21"-2,-13 21-2,24-21-13,-2 15-13,-3 4 0,0 7 0,-1 4 0,-3 4-1,-9 6 1,-4 4 0,-2-5 0,-3 3 0,-2 3-1,0-8 2,2 1-1,3-17 0,-5 19 0,5-19 0,0 0 0,0 0 0,0 0 0,13-21 0,-5 4 1,0 0-2,2-6 1,1 1 0,-1 1 0,-2-1 0,0 0 0,0 1 0,-1 4 0,-7 17-1,9-24 1,-9 24 0,0 0 0,0 0 0,0 0-1,17 19 1,-11-4 0,4 1 0,3 1 0,-13-17 0,27 26 0,-12-16 0,-15-10 0,21 7 0,-21-7 0,0 0 0,0 0 0,-3-23 0,3 23 0,-28-24 0,14 9 0,-4-2 0,3-2 0,5-3 0,6-3 0,5 0 0,7-4 1,7-1-1,3 3 0,6 1 0,-5 4 0,-1 1-1,-2 11 1,-16 10 0,20 12 0,-20 8 0,0 13 0,-5 7 0,3 8-1,1 8 2,-2 5-1,-1 4 0,3-2 0,-1-1 0,0-3 0,-1-6 0,0-5 0,-2-8 0,0-13 0,2-8 0,3-19 0,0 0 0,0 0 0,-5-28 0,8-2 0,4-12 1,-1-9-1,6-4 0,7 1 0,1 3 0,1 5 0,-2 8 0,-1 12 0,-2 16-1,-1 11 1,-15-1 0,6 26 0,-14-5 0,0-2 0,-3 3 0,4 2-5,7-24-15,-21 19-6,21-19-4,0 0 3</inkml:trace>
  <inkml:trace contextRef="#ctx0" brushRef="#br0" timeOffset="1402">797 603 59,'17'-2'29,"-17"2"0,0 0-3,24-12-14,-24 12-12,26-21 0,-26 21 0,27-29 0,-14 12 0,-3-2 0,-8 2 0,-2 2-1,0 15 1,-12-21-1,-2 17 0,-1 4 1,-1 9-1,0 1 1,1 8 0,4 0-1,3 3 1,5 0 1,3-2-1,4-4 0,-4-15 0,21 22 0,-21-22 0,26 11 0,-26-11 1,25 1-1,-25-1 0,19-3 0,-19 3 0,16-7 0,-16 7 0,21-14 0,-21 14 0,23-20 0,-2 8 0,-5-4 0,2 4 0,3-1-1,0 2 1,0 4 0,-3 4 0,-2 5 0,-16-2 0,26 15 0,-26-15-1,18 29 1,-16-12 0,-2 1 0,0-18 0,0 25 0,0-25 0,-2 16 0,2-16 0,0 0 0,0 0 0,0 0 1,15-24-1,-5 5 0,4-5 0,4-5 0,3-4 0,3-1 0,2 1 0,-3 4 0,-4 5 0,1 5 0,-6 10 0,-14 9-1,22 16 1,-18 4 0,-2 6 0,0 5 0,-2 2-1,-2 1 1,-1-3 0,1-4 1,5-2-12,1-8-14,-4-17-3,0 0-2,22-4 2</inkml:trace>
  <inkml:trace contextRef="#ctx0" brushRef="#br0" timeOffset="2153">1566 110 71,'0'0'30,"-20"41"-2,10 0-8,-1 2-20,1 5 0,-3 2 0,7-5 0,3-4 0,-2-7-16,3-8-11,10-4-2,-8-22 0,13 18 1</inkml:trace>
  <inkml:trace contextRef="#ctx0" brushRef="#br0" timeOffset="2343">1404 428 51,'-2'-18'29,"2"18"1,23-27-3,-6 6-14,14 4-12,2 0-1,6 3 0,-1 2 0,-7 2-1,2 5 1,-7 1-1,-7 4 1,-19 0-1,18 7 1,-18-7 0,0 0 0,0 0 0,18 5 0,-18-5 0,22-10 0,-1 3 1,-3-1-1,2 2 0,1 3 0,-2 5-1,-1 10 1,-3 8 0,-6 10 0,3 9 0,-1 9 0,-3 5 0,2 11 0,0 1 0,-4 2 0,-1 0 0,-5-3 0,-5-2 0,-1-6 0,-4-4 0,-6-11 0,-2-10 0,-8-7 0,0-10 0,-2-11 0,1-8 0,4-12 1,-1-9-1,11-12 0,10-15 0,12-16 0,17-13 1,17-13-1,12-9 0,11-6 0,5-2-16,9 6-10,-1 14-4,-9 1 0,-5 16 1</inkml:trace>
</inkml:ink>
</file>

<file path=ppt/ink/ink8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3:31.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0 6,'0'0'21,"0"0"1,0 0-1,0 0-6,0 0-3,-13 16-4,13-16-2,-10 24-2,5-9 0,2 9-1,0 2 0,1 9-1,-3 2 0,2 8-1,0 5-1,1 9 1,-1-1-1,1 7 0,1 3-1,-1 0 1,4 6-1,-2 1 0,3-1 1,0-2 0,4 4 0,1-2 1,-2-4-2,4 1 1,1-6 0,0-1 1,-1-1-1,0 1-1,-2-4 1,0 2 0,2-1 0,-4 2-1,-1 1 1,0 3 0,-2-3 0,0 1 0,-1 2 0,-4 0 0,1-1 0,-3-1 0,-1-4-1,2-6 2,-2-4-2,4-3 1,-1-6 0,4-1 0,-2-1 1,1 1 0,6-3 0,-4 3-1,4 0 1,-3 3 0,0 0 0,0-1-1,3-1 0,1-1 0,-2 0 0,1 1 0,-1 2 0,1 3 0,-1 1-1,1 4 2,-1-1-2,1 4 2,-2-1-2,-1-1 2,1-1-2,0-4 2,0-3-2,1-1 2,1-1-1,-2 0 0,1 0 0,1 2 0,-1-3 1,2-1-1,0 2 0,-1-4 1,-2-4-1,-1-6-7,4 0-9,1-6-7,-9-23-2,16 20 0,-16-20-1</inkml:trace>
  <inkml:trace contextRef="#ctx0" brushRef="#br0" timeOffset="1342">282 3925 16,'0'0'21,"0"0"-6,0 0-2,-15-2-3,15 2-2,0 0 0,16-4 1,2 3-1,0-6-2,11 3 0,2-6 0,9 3 0,5-5-2,9 2-1,2 1-2,4 1-1,3-1 0,6 2 0,2 0 0,4-7 1,5 4-2,0-4 2,2-3-1,0 0 0,-1-2-1,3-2 2,-2 1-2,1 6 1,-6-5-1,1 5 1,1 6 0,-1-1 0,1 0 0,-3 4 0,-2 0 0,-1 0 0,-1 0 0,-2-2 0,-6 2 0,-1-2 0,-1 0 0,-4 0 0,-5 0 0,-3 2 0,-1-2 0,-4 2 0,-2-2 0,1 0 0,-4-1 0,1-1 0,4-1 0,-1-1 0,4 3 0,4-1 0,1 4 0,-1 0 0,-1 3 0,1 0 0,-3 2 0,-4-1 0,-3 1 0,-5 0 0,-2-4 0,-1 1 0,2-2 0,-10-2 0,4-2 0,3 0 0,-4-1 0,-3 1 0,-4 1 0,-1 1 0,-21 7 0,29-9-1,-29 9 1,0 0 0,16-1-1,-16 1 1,0 0 0,0 0-1,7 22 1,-7-22 0,6 31 0,1-9 0,-1 9 0,4 7 0,-2 7 0,2 10 0,-1 7 1,1 3-1,0 6 0,-2 0 0,2-1 0,-2-3 0,3-5 0,-1-5 0,1-5 0,-3-8 0,3-1 0,-3-3 0,-1-4 0,-1-3 0,-1-6 0,-2-2 0,1-5 0,-1-3 0,-3-17 0,6 21 0,-6-21 1,0 0-1,18 7 0,-18-7 0,26-3 1,-10-1-1,2 1 0,4-1 0,4 2 0,3 1 0,4-1 0,-1 0 0,2 2 0,3-1 0,0 1 0,-1-2 0,-2 0 0,0 0 0,-4 1 0,1-3 0,0 3 0,2-1 0,8 0 0,4 0 0,7-1 0,8-1 0,7-4 0,9-1 0,7-4 0,7-3 0,1-5 0,4-1 0,0-6 0,7-1 1,0-2-1,1 0 0,4-1 0,1-1 0,6 0 0,3 2 0,2 0 0,-4 4 0,-2-1 0,0 6 0,-10-1 0,-4 4 0,-12 4 0,-5 3 0,-6 0 0,-5 3 0,-3 4 0,-3 2 0,-1-1 0,-4 4 0,0 2 0,-4 0 0,-4 3 0,-2 3 0,-6-1 0,-5 0 0,-9 2 0,3-2 0,-3-2 0,-1-2 0,2 1 0,3-4 0,-2 0 0,4 0 0,4-2 0,-4-2-1,4 3-9,-9-4-5,3-2-8,-2 2-3,-9-4 1,-6-1 0</inkml:trace>
  <inkml:trace contextRef="#ctx0" brushRef="#br0" timeOffset="79144">5741 4775 11,'0'0'26,"-15"7"0,15-7-3,0 0-8,0 0-2,0 0-3,0 0-2,0 0-4,0 0-3,0 0-1,0 0 0,0 0 1,-3-16-1,3-6 0,3-7 0,-1-8 0,4-9 0,4-4 0,-4-5 0,4 0 0,-3 2 0,5 1 0,0 7 0,2 4 0,-12 8 0,4 7 0,4 7 0,-10 19 0,11-17 0,-11 17 0,0 0 0,13 21 0,0-4 0,-5 7 0,0 4 0,4 4 0,1 5 0,0-1 0,-1 0 0,1 0 0,0 0-1,-1-5 1,-1 0 0,-1-3 0,-1-6 1,-4-1-2,-5-21-8,5 29-7,-5-29-5,0 0-4,-3 15-1,3-15 1</inkml:trace>
  <inkml:trace contextRef="#ctx0" brushRef="#br0" timeOffset="79705">5802 4439 21,'0'0'14,"0"0"-1,0 0-1,-16 16-2,16 3 2,-3-2-1,4 12-1,-2-3-1,4 12-1,0-2-2,7 10 0,-5 3-2,4 4-3,-1 0-1,4 2 0,-4 2 1,5 0-1,-7-2 0,2-2 0,0-4 0,0-8 0,1 0-1,-3-8 2,2-5-2,-3-10 0,5 0-11,-10-18-9,0 0-5,0 0 1,0 0-1</inkml:trace>
</inkml:ink>
</file>

<file path=ppt/ink/ink8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4:51.5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56 881 7,'0'0'24,"3"26"3,-3-26-3,2 22-8,-2-22-3,6 15-2,-6-15-3,0 0-2,0 0-3,0 0-3,0 0 0,13-15 0,-11-7 0,0-9 1,-1-6-1,-1-12 0,-5-8 0,1-5 0,-6-4 0,0 1 0,1 3 0,-3 5 0,3 7 0,-1 9 0,3 10 0,4 9 0,3 22-1,-6-23 1,6 23 0,0 0 0,0 0 0,14 16 0,-4 3 0,4 6 0,6 6 0,4 6 0,2 2-1,3 6 2,0-2-2,1 0 1,-2-2 0,-1-5 0,-1-3 0,-7-2 0,0-5 1,-6-4-2,-1-6-6,-3-1-12,-9-15-5,0 0-3,0 16 2</inkml:trace>
  <inkml:trace contextRef="#ctx0" brushRef="#br0" timeOffset="531">9 747 13,'0'0'21,"33"-26"0,-16 3-6,11-4-5,4-1-4,2-1-9,1 1-6,-6-4-8,7 8-3,-12-9-1</inkml:trace>
  <inkml:trace contextRef="#ctx0" brushRef="#br0" timeOffset="761">296 0 13,'0'0'26,"0"0"-1,0 0-3,3 30-5,4-4-4,7 12-2,1 2-5,6 8-1,1 2-4,4 0-1,0-4 1,-1-1-2,3-7 2,-2-5-1,-2-4 0,-2-5-2,1-3-10,-7-8-8,-2-6-6,3-3 1,-17-4-1</inkml:trace>
  <inkml:trace contextRef="#ctx0" brushRef="#br0" timeOffset="1111">823 185 13,'-15'-6'26,"15"6"1,-21 5-3,21-5-7,-24 19-3,16-4-3,8-15-6,-11 26-3,11-26-1,1 24-1,-1-24 0,21 19 1,-3-12-1,4 1 0,4-1 0,2 0 0,-1-2 0,0 6 0,-1 1 0,-5 0 1,-6 3-1,-6 4 0,-2 0 0,-9 4 0,-4 1 1,-6-4-1,-2-2 0,-7 0-1,0-7 0,-3-8-9,1-1-8,4-6-4,3-8-5,5-6 2,3-8-2</inkml:trace>
  <inkml:trace contextRef="#ctx0" brushRef="#br0" timeOffset="1502">794 187 14,'-28'14'20,"28"-14"4,-13 31-6,4-14-4,5 9-1,-4 0-3,7 10 0,-6-7-1,6 7-3,-2-3-4,3-4-3,3 2-9,-3-7-7,3-8-6,-3-16-3,0 0 0,21 12 0</inkml:trace>
  <inkml:trace contextRef="#ctx0" brushRef="#br0" timeOffset="1872">1153 96 17,'0'0'27,"-20"5"0,20-5-4,-19 3-8,19-3-2,-18 13-2,18-13-4,-21 22-4,12-7-3,-1 3 0,0 2 0,4 4 0,0 0 0,4-1-1,4 3 1,4-1 0,2-2 0,5-2 0,3-6 0,5-1 0,1-7 1,4 0-1,2-9 0,2-8 0,-1-3-1,-1-5 1,-3 0 0,-2-9-1,-4-1 1,-6-4 0,-7 1 0,-4 1 0,-7 3 0,-6 3 0,-7 5 0,-3 3 0,-4 9 1,-3 7-1,1 4 0,-1 6 0,4 4 0,3 1 0,5-1-12,16-14-11,-16 24-3,16-24 0,0 0-1</inkml:trace>
</inkml:ink>
</file>

<file path=ppt/ink/ink8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4:54.1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225 1003 35,'0'0'26,"0"0"-4,-5-24-3,5 24-4,-15-9-3,15 9-2,-26 9-6,9-1-4,-6 3 0,1 3 0,-1 4 0,2 3 0,0 3 0,3 0 0,4 2 0,3 2-1,7 1 1,0-1 0,4 0-1,4-2 1,9-1-1,-3-5 1,9-2 0,5-4-1,2-7 1,5-4 0,-1-6 0,3-10-2,-1 1-15,5-3-8,-10-8-1,-1 1 1,-5-10-2</inkml:trace>
  <inkml:trace contextRef="#ctx0" brushRef="#br0" timeOffset="460">632 816 19,'-14'-4'27,"14"4"-3,0 0-2,0 0-5,-18-6-2,18 6-3,0 0-5,-18 10-5,18-10-1,-25 17 0,10-3-1,-4 0 0,1 5 0,0 4 0,-1 3-1,0 1 1,4 3 0,4-2-1,3 3 0,1 1 1,7-5-1,4-2 1,7-5-1,3-8 1,4-3 0,3-7 0,2-6 0,-1-6 0,4-6 0,-7-3 0,1-5 0,-6-4 0,-4-3 0,-4 1 0,-2 2 0,-4 2 0,-2 7 0,0 4 0,2 15 0,0 0 0,0 0 0,0 29 0,4-6 0,2 3 0,4 0 0,1-1 0,3-1 0,1-9 0,3 3-10,1-11-10,2-11-5,3-4-1,-6-15 0</inkml:trace>
  <inkml:trace contextRef="#ctx0" brushRef="#br0" timeOffset="1001">570 278 41,'0'0'28,"0"0"0,1 19-5,9 13-9,9 13-8,4 11-5,4 8-1,1 6 0,1 1-1,1 0 1,2-3-1,-1-9 1,-2-5 0,-2-7 0,-2-7 0,-1-9 0,-3-10-1,-1-2-11,-20-19-6,21-5-8,-10-12 1,-9-17-1</inkml:trace>
  <inkml:trace contextRef="#ctx0" brushRef="#br0" timeOffset="1271">856 322 44,'0'0'28,"0"0"0,-3 28 0,13 5-14,6 12-13,5 5-1,0 7 0,2 1 0,0 1 0,-4-5 0,0-4 0,2-7-8,-3-11-11,-8-6-7,4-6 0,-14-20-1</inkml:trace>
  <inkml:trace contextRef="#ctx0" brushRef="#br0" timeOffset="1502">1105 793 28,'10'16'28,"-10"-16"-1,0 0-3,21-5-11,-21 5-3,32-23-2,-16 3-3,5-2-5,-3-4 0,5-2 0,-9-1 0,-4-1 1,-2-1-1,-5 3 0,-5 5 0,-1 2 0,-5 6 0,8 15 0,-22-19-1,7 22 1,-3 11 1,-4 10-1,-2 6 0,3 2 0,0 7 1,1 3-2,4 5 2,5-6-2,0-7 1,12-4-1,12-6 1,3-5-1,4-7 1,5-7-1,4-3 1,2-7 0,8-6 1,-4-4-11,2-3-9,-1-2-5,-2-8-2,1 1 0</inkml:trace>
  <inkml:trace contextRef="#ctx0" brushRef="#br0" timeOffset="1962">1636 442 22,'-15'-14'28,"15"14"-1,-19-3 0,3 1-10,16 2-4,-36 12-6,15 2-7,2 8 0,-4 4-1,-1 6 1,5 3 0,3 5 0,6 1 0,7-1 0,8-3 0,4-6 0,6-5 0,11-10 0,-1-5 0,6-11 1,1-7-1,0-6 0,1-6 0,-4-9 0,-2-8 0,-4-6 0,-7-5 0,-13-5 0,-3-6 0,-11-9 0,-7-6 0,-3-1-1,-5 7 1,-3 3 0,-1 6 0,9 9 0,-2 11 0,5 17 0,18 21-1,-19 7 1,16 18 0,8 13-1,6 9 1,3 10 0,7 9 0,4 4 0,0 1-1,4-1 2,4-6-2,-3-5 2,-1-5-1,2-4 1,-4-6-16,-4-6-9,1-5-2,-11-15 0,0-1-1</inkml:trace>
</inkml:ink>
</file>

<file path=ppt/ink/ink8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4:57.2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284 2053 16,'9'-20'28,"-9"20"-1,7-18-3,-7 18-6,0 0-5,-10-17-2,10 17-4,-16 7-6,2 0-1,-4 0 0,-3 3-1,-2 2 1,1 2 0,-4 0 0,2 6 0,-2 4 0,0 4-1,5 3 1,2 3 0,1 2 0,8 4 0,6 1 0,5-3-1,10-3 1,9-6-1,9-3 1,8-7-1,8-7 1,7-9 0,3-8 1,3-5-1,0-4-12,-7-5-6,-7-9-6,-1 3-2,-15-10 0</inkml:trace>
  <inkml:trace contextRef="#ctx0" brushRef="#br0" timeOffset="410">485 1866 14,'-14'5'28,"14"-5"-2,0 0-3,0 0-8,0 19-1,0-19-3,16 32-4,-6-7-4,4 5-3,2 1 0,0 6 0,4 2 0,-1-1 0,4-4 1,-1-3-2,1-7 2,-2-5-6,3 0-12,-1-7-7,-6-13-3,1-10 1,-8-11-1</inkml:trace>
  <inkml:trace contextRef="#ctx0" brushRef="#br0" timeOffset="691">634 1804 44,'0'0'27,"11"26"1,-3-9-1,8 2-14,7 10-11,-1 7-2,4 4 0,0 4 0,-2-2 1,-4 4-1,2-5 0,-9-3 0,2-7 1,-3-2-6,-5-8-12,-7-21-8,8 19-2,-8-19 1,-6-19-1</inkml:trace>
  <inkml:trace contextRef="#ctx0" brushRef="#br0" timeOffset="961">593 2156 40,'0'0'27,"0"0"2,17-29-3,5 12-12,1-12-7,6 5-8,1 5 0,-1-5-12,4 3-7,-4 4-7,-8-4 2,1 9-3</inkml:trace>
  <inkml:trace contextRef="#ctx0" brushRef="#br0" timeOffset="1212">972 1805 32,'-16'11'27,"16"-11"1,0 0 0,0 0-11,-1 27-6,7-10-10,2 6-1,0 1 0,5 3 0,2 1 0,-1 0-1,6-6 0,-3-5 1,4-7-1,0-6 1,3-6-1,-1-8 1,-2-4 0,-3-8 0,-4-6 0,-2-5 0,-4-4 0,-4-5 0,-5 3 1,-7 1-1,-3 2 1,-2 5-1,-4 5 1,5 9 0,-5 5 0,1 5-3,16 7-12,-14 2-9,14-2-4,0 0 1,0 0 0</inkml:trace>
  <inkml:trace contextRef="#ctx0" brushRef="#br0" timeOffset="1592">1295 1494 35,'0'0'28,"-10"24"0,12-8-1,4 6-11,-1-5-6,13 7-9,-2 7-1,5 2 0,-2 0 0,1-1 0,1 3-1,-3-6 1,-1-2 0,-2-1 1,-1-5-7,-14-21-9,16 22-9,-16-22-2,0 0 0,0 0-1</inkml:trace>
  <inkml:trace contextRef="#ctx0" brushRef="#br0" timeOffset="1883">1206 1604 42,'-9'-15'27,"12"-1"2,7-4-8,6-10-9,14 3-3,-1-1-6,2 2-3,5 6 0,-7 6 1,-2 9-1,-1 7 0,-8 6 0,-4 6 0,-4 5 1,-5 1-1,-5 3 1,-5-3-1,-5-2 0,-3 1 1,-1-4-1,-1-1 0,-1-4 0,16-10 0,-24 16 0,24-16-1,-7 15 1,7-15-1,10 17 1,-10-17 0,29 21-1,-8-9 0,2 4 1,2-4 0,3-2 0,-1 0 0,1-3 0,-4-7-5,0 0-14,-1 0-6,-7-10-2,1-2 1</inkml:trace>
  <inkml:trace contextRef="#ctx0" brushRef="#br0" timeOffset="2413">1826 1234 50,'-16'-5'27,"16"5"2,-23-2-2,8 2-14,15 0-12,-29 16-2,29-16 0,-17 33 1,10-11-1,-4 7 0,5 2 1,-3 5 0,6 2-1,11 0 1,-4 0 0,8-2 0,5-5 0,2-4-1,5-4 1,4-8 1,1-6-1,-2-4 1,7-3-1,-2-6-4,-3-6-12,2-7-8,-2 0-2,-7-11 0,3 2-1</inkml:trace>
  <inkml:trace contextRef="#ctx0" brushRef="#br0" timeOffset="2754">2013 1081 61,'0'0'28,"-16"17"0,16-17-8,-4 24-12,11-6-9,1 4 0,3 4 1,2 5-1,2 1 0,1 1 0,2 2 1,-1-5 0,-1 3 0,-1-5 0,3-1-7,-5-10-9,-13-17-8,29 16-1,-29-16-1,19-19-1</inkml:trace>
  <inkml:trace contextRef="#ctx0" brushRef="#br0" timeOffset="3014">2148 985 59,'-11'19'28,"16"3"-2,1 0-1,1 8-25,10 1 0,1 1 0,3 4 0,2 1 0,4-3 0,-4-3-1,-2-4 1,1-1 0,-2-3 0,-4-4 0,-16-19-6,19 22-13,-19-22-5,0 0-3,0 0 2</inkml:trace>
  <inkml:trace contextRef="#ctx0" brushRef="#br0" timeOffset="3245">2137 1327 61,'-24'12'28,"24"-12"-1,0 0-5,24-8-17,0-10-8,15-1-18,1-1-3,-1-11-5,1 0 2</inkml:trace>
  <inkml:trace contextRef="#ctx0" brushRef="#br0" timeOffset="3805">2453 1158 44,'0'0'27,"0"0"2,0 0-4,-14 7-10,14-7-9,19-5-6,-19 5 1,26-19-1,-7 7 0,2 5-4,0-10-9,3 2-10,-1 1-4,-4-5 1,5 7-3</inkml:trace>
  <inkml:trace contextRef="#ctx0" brushRef="#br0" timeOffset="4056">2702 871 35,'0'0'28,"0"0"0,0 21-5,0-21-9,8 29-6,-8-12-4,9 6-4,4 6-1,3-5 0,0 5 1,-9-1 0,12-4 0,-1-4 0,5 1-5,-23-21-10,21 21-9,-21-21-2,0 0 0,22-5 1</inkml:trace>
  <inkml:trace contextRef="#ctx0" brushRef="#br0" timeOffset="4356">2660 878 23,'0'-26'28,"8"11"-1,0-2-4,-2-9-8,12 9-2,-2-8-2,10 8-5,-2 0-5,0 3-1,0 4-1,-1 5 1,0 5 0,-4 3-1,-19-3 1,19 17-1,-19-17 0,0 25 1,0-25-1,-14 25 1,14-25-1,-29 24 1,14-12 0,-2 1 0,17-13 0,-21 20 0,21-20 0,-13 23 0,13-23 0,16 24-1,-16-24 1,30 27 0,-10-13 0,6 0 0,-2-2 0,6-2 0,-5-3 0,-3 0 0,1 0-7,-5-7-12,-1-5-5,-2-1-3,-15 6 2</inkml:trace>
  <inkml:trace contextRef="#ctx0" brushRef="#br0" timeOffset="4857">3123 613 29,'-26'-7'27,"26"7"-1,-21-2 1,21 2-10,-18 14-7,18-14-6,-18 29-4,13-6-1,4 3 1,-2 1-1,7 2 1,3-3 0,6 2 0,1-6-1,2 1 1,4-8 0,-1-3 0,4-7 0,1-5 1,-5-5-1,2-5 0,-1-4 0,-1-5 0,-8-2 0,1-1 0,-9-4 0,-3-1 0,-3-1 0,-7 2 0,-3 2 1,-3 4-1,0 2 0,-5 8 0,1 8 0,-1 6 0,-1 6 0,1 7 0,0 1-1,2 4 1,1-3 0,3-2-6,7-1-10,8-16-8,0 0-2,15 12 0,-15-12 1</inkml:trace>
  <inkml:trace contextRef="#ctx0" brushRef="#br0" timeOffset="5388">3387 391 54,'-16'0'26,"16"0"1,-26 21-9,8-13-9,5 10-4,-3-1-5,5 3 0,1-1 0,6-1 0,4-18 0,-5 27 0,5-27-1,17 24 1,-17-24 0,29 19 0,-9-10 0,-1 1 0,4-1 0,-1 1 0,1-1 0,-2 3 0,-2 0-1,-19-12 1,23 25 0,-23-25 0,8 30 0,-11-13 0,-7-2 0,-3 1 0,-5-2 0,-1-1 1,-2-2-1,0-4 0,-2-2 0,4-5 0,19 0-11,-24-2-10,24 2-5,-5-19 1,8 0-1</inkml:trace>
  <inkml:trace contextRef="#ctx0" brushRef="#br0" timeOffset="5848">3582 326 36,'-18'-2'27,"1"7"1,17-5-6,-28 29-7,14-17-6,4 6-6,2 1-4,6-2 1,6-2 0,-4-15 0,16 28-1,-3-13 1,1-1 0,7 0 0,-1 0-1,-1-1 1,0 3 0,1 1 0,-3 0 0,-1-3 0,-3 3 0,-5 0 0,-1-1 0,-6-1 0,-4 1 0,-6-1 1,-6-3-1,-4 2 0,-4-5 0,4-1 0,-2-4 1,0-6-9,3-3-12,18 5-4,-21-28-2,21 8 0</inkml:trace>
  <inkml:trace contextRef="#ctx0" brushRef="#br0" timeOffset="6259">3740 195 50,'5'-17'27,"-5"17"1,0 0-3,0 0-16,0 0-6,-19 0-3,19 0 0,-26 14 0,26-14 0,-26 13 0,26-13 0,-21 12 0,21-12-1,-8 19 1,8-19 0,3 33 0,2-11-1,0 8 1,1-1 0,3 5 0,-3 2-1,0-1 1,2-3 0,1-1 0,-1-6 0,0-5 0,3-4 0,5-6-1,-16-10 2,32-2-1,-11-5 0,2-6 0,1-5-3,5 5-9,-8-8-7,-8-1-7,5 1 1,-17-5-1</inkml:trace>
  <inkml:trace contextRef="#ctx0" brushRef="#br0" timeOffset="6629">3693 412 44,'-16'10'27,"2"-5"0,14-5-2,0 0-9,0 0-14,18-7-2,6-1-5,3-9-10,5-2-6,1 0-5,-6-7 0,5 5 0</inkml:trace>
  <inkml:trace contextRef="#ctx0" brushRef="#br0" timeOffset="6820">3940 102 39,'0'0'26,"0"0"2,0 0-4,-3 26-8,8-4-8,-4 2-9,1 2 1,3 3-1,0 2 1,4-1-1,0-3 1,2-1 0,-2-4 0,1-1 0,1-4 0,2 0-8,-13-17-12,15 12-4,-15-12-2,0 0 0</inkml:trace>
  <inkml:trace contextRef="#ctx0" brushRef="#br0" timeOffset="7130">3826 166 64,'0'0'28,"-2"-26"-1,9 5-7,5-5-19,0 8-2,6-1 1,-1 3 0,6 1 0,-2 6 0,-2-1 0,1 5 0,-1 5 0,0 0 0,-19 0 0,26 3 0,-26-3 0,15 12 0,-15-12 0,0 22 0,-9-4 0,9-18 0,-24 36 0,10-19 0,-2 0 0,1 2 0,4-3 0,1-1 0,5 1 0,5-16-1,5 25 1,-5-25 0,21 28 0,-3-14-1,3-4 1,6 2 0,2-3 0,2-3 0,1 0 0,0-3 0,2-3 0,0-2-20,-6 4-4,-9-9-2,0 4 1</inkml:trace>
</inkml:ink>
</file>

<file path=ppt/ink/ink8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5:05.3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-2 714 68,'0'0'28,"2"-24"-2,12-2-7,14-3-19,4-2-1,4-4 1,6 1-1,3-2 1,1 1-1,3 8 1,-7 4 0,-5 5 0,-5 4 0,-3 3 0,-6 6 0,-23 5 1,22-1-16,-22 1-9,0 0-2,-9 17 1,-6-14-1</inkml:trace>
  <inkml:trace contextRef="#ctx0" brushRef="#br0" timeOffset="260">222 544 56,'-3'24'27,"-2"-2"0,4 4-7,6 8-8,1 2-13,2 4 1,2 3 0,1-2-1,-1-6 1,3-4 0,0-5 0,-4-11-11,6-3-10,3-5-4,-18-7-1,25-17 0</inkml:trace>
  <inkml:trace contextRef="#ctx0" brushRef="#br0" timeOffset="520">340 495 50,'0'0'27,"8"30"0,-3-13-5,3 7-10,7 7-9,2 3-4,1 1 1,5-1 0,-1-1 0,1-7-1,0 1 1,-3-8 0,1-5 0,-21-14 0,24 19 0,-24-19 0,0 0 0,0 0 0,0 0 0,-2-29 0,-6 10 0,0-5 1,-1-6-1,5 5 0,0-3 0,4-1 0,3 5 0,-3 24 0,22-24 0,-2 22 0,1 10-1,1 1 1,1 6 0,1 8 0,-3-1 0,-2-5 1,-1 4-1,-2-4-4,-16-17-15,18 16-6,-18-16-1,16-9 1</inkml:trace>
  <inkml:trace contextRef="#ctx0" brushRef="#br0" timeOffset="981">865 408 43,'-17'5'27,"17"-5"1,0 0-2,-12-17-9,12 17-17,-3-16-1,3 16 1,10-15 0,-10 15-1,19-9 1,-19 9 0,28 7 0,-11 1-1,4 3 1,-5 3 0,2 3 0,-2-2 0,-3 2 0,-1-1 0,-12-16 0,14 22 0,-14-22 0,0 0 0,6 18 0,-6-18 0,0 0 0,0 0 1,-14-18-1,14 18 0,-13-26 0,5 11 0,0-4 0,1 0-1,4-2 1,2 1 0,2 1 0,2 2 0,2 1 0,-5 16 0,18-22 0,-18 22 0,26-5-1,-26 5 1,26 13 0,-7-2 0,-6 4 0,6 1 0,-1-1 0,-2-1 0,-16-14 0,26 24 0,-26-24 0,0 0 0,21 14 0,-21-14 0,0 0 1,-13-17-1,10 1 0,-12-5 0,4-6 0,3-4 0,0-7 0,5 2 0,3 2-1,3-1 2,2 9-2,12 6 1,3 9 0,-2 8 0,4 10 0,-1 8 0,5 2 0,-4 8 0,-1 0 0,-1 5 0,-2-1 0,-6-3 0,-2-4 0,0-1 1,-5-6-22,-5-15-2,0 0-3,0 0 0</inkml:trace>
  <inkml:trace contextRef="#ctx0" brushRef="#br0" timeOffset="1982">801 995 63,'-23'13'27,"23"-13"0,-13 19-4,13-19-24,28-22 0,4-2 1,8-7-1,14-11 1,9-9 0,12-8 0,8-6 0,7-4 0,7-3-1,3-2 1,1-4 0,0 3 0,-4 4 0,-7 4 0,-11 5 0,-9 9 1,-19 6-12,-13 16-13,-9 12-1,-29 19-1,11-15 0</inkml:trace>
</inkml:ink>
</file>

<file path=ppt/ink/ink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8:08.64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95 44,'-5'-19'28,"0"1"2,-4-1-6,9 19-6,-8-24-4,8 24-7,0 0-7,-5-15 1,5 15-1,0 0 0,0 0 0,0 0-1,0 0 1,-8 17-1,8-17 1,2 21-1,-1-4 1,3 2 0,-1 5-1,0 5 1,2 4 0,0 5 0,-2 5 0,2 2 0,2 1-1,-2 3 1,3 4-1,0 2 0,1 0 1,1 0-1,-1 0 0,0 1 0,1-1 1,3 3-2,-3-4 2,1-4 0,3 5 0,0-4 0,3 3 0,1-3 0,-1-2 0,-1-6 0,-1-5 0,0-2 0,0-7 0,-4-5 0,-1-3 1,0-4-1,-5-1 0,-5-16 0,10 22 1,-10-22-1,0 0 1,0 0-1,15 14-15,-15-14-10,5-23-2,-2-1-1,2-12-1</inkml:trace>
</inkml:ink>
</file>

<file path=ppt/ink/ink8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3:34.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7906 4746 9,'0'0'18,"27"-8"-1,-8 3-7,6-2-3,3 4-1,6-4 1,1 3-2,-1-1 1,8 0-1,-1-3 0,11-6 2,-4 1 0,8-1-1,-2-3 0,2 2-1,-1-7-2,-1 5 1,-9-2-2,-1 11-1,-6-8-2,-4 5 1,-2-3 0,-8 2 0,-3 5 0,-3-3 0,-18 10 0,27-19 0,-27 19 0,16-22 0,-16 22 0,7-27 0,-7 10 0,-2-1 0,1-4 0,-3-2 0,1-5 0,0-3 0,-4-4 1,4-1-2,-2-7 2,2-2-2,-3-5 2,3 0-1,-4-2 0,1 1 0,1-1 0,-2-1 0,-1 3 0,-1-3 0,-4 0-1,0 3 0,-3 2 0,1 0 1,-1 0-2,2 0 2,-2-4-1,1 4 0,4 2 1,0-8 0,3-1 0,1-1 0,-1 1 0,2-2 0,-1 0 0,1-1 0,4-1 0,-2 3 0,0-3 0,1-4 1,2-2-2,1-2 2,1 0-1,-1-2 0,-3-1 0,0-3 0,1 1 0,2 3 0,-3-1 0,-4 1 0,3 4 0,2 0 0,0 3 0,1 2 0,1 2 0,0-2 1,3-1 0,3 5 0,1-1-1,-4 2 1,0-2 0,2 3-1,-5-2 1,2-1-1,1 0 0,-5-1 0,-1 0 0,0-2 0,3 1 0,0 1 0,0 1 0,0 4 0,-3 1 0,-1 2 0,6 5 0,-2-1 1,-2 6-2,4 4 2,-4 1-2,1 6 2,-2 4-2,1 4 1,2 4 0,-3 2 0,-2 1 0,0 0 0,5 15 0,-8-24 0,8 24 0,-6-22 0,6 22 0,0 0 0,-10-19 0,10 19 0,-14-6 0,14 6-1,0 0 1,-21-6 0,6 6 0,1 0 0,-2 2 0,-2 0 0,-8 0 0,-3 1 0,-3 2 0,-3-2 0,-5 1 0,-2-2 1,-10-1-1,2 1 0,-6 0 0,0-1 0,-2-1 0,-1 2 0,-1 0 0,-2-2 0,-3 0 0,3-2 0,-1 2 0,-3-2 0,0 2 0,0 0 0,2 2 0,1 0 0,2 3 0,-2 2 1,4-1-1,2 3 0,1-1 0,3 1 0,-2-1 0,2 2 1,-1-3-1,2 3 0,-1-6 0,2 8 0,-1-2 0,1-2 0,-1 4 1,2-7-1,-1 9 0,3-11 0,-1 13 0,-3-8 0,4 1 0,-2 4 0,-2-6 0,1 6 0,-1-4 0,-2 8-1,-3-9 1,1 1 1,-4-2-1,-5 1 0,2 1 0,-3-3 0,-2 3 0,-2-1 0,-3 1-1,1-1 1,-2 3 0,0-1 0,-2 0 0,1 2 1,2 0-1,-4 0 0,1 1 0,-2 1 0,-1-1 0,2-1 0,-2 2 0,2-2 0,0-1 0,5 0 0,1-1 0,5-2 0,0 1 0,5-2 0,3-2 0,2 0 0,1-4 0,0 1 0,-1-2 0,1 0 0,2-2 0,-1-1 0,-1 0 0,0-1 0,0-1 0,4 0 0,1 0 0,5-2 0,0 0 0,5 2 0,-2 2 0,-3 0 0,8 1-1,0 0 1,0 4 0,2-4 0,1 2 0,2 0 0,-2-2 0,11 2 1,-10 2-1,1-2 0,1 0 0,-2 2 0,1 3 0,-5 0-1,0 0 1,-2-2 0,-1 4 0,-2-2 0,-3 2 0,1-2 0,-4 0 0,2 2 0,-1-2 0,-1-1 0,-1-1 0,-5-1 0,1-1 0,-2-2 0,-1-1 0,-2 2 0,0-2 0,-3 4 0,0 1 0,1 4 0,1 0 0,-1 3-1,2 2 1,0 0 0,2-2 0,1 0 0,4-1 0,4-1 0,2-1 0,5 1 0,1-2 0,7-1 0,1 0 0,0 2 0,10-2 0,0 0 0,7-2 0,-1 1 0,15-4 0,-19 5 0,19-5 0,-15-2 0,15 2 0,-14-5 0,14 5 0,-16-7 0,16 7 0,-18-5 0,18 5 0,-14-3 0,14 3 0,-23 3 0,9 2 0,-2-3 0,-5 5-1,0-2 1,-3 1 0,-4-2 0,1-1 0,-2-3 0,-1 4 0,1-4 0,1 0 0,1 0 0,3 0 0,1 0 0,2 0 0,4 1 0,-1 3 0,18-4 0,-26 6 0,26-6 0,-21 6 0,21-6 0,-16 6 0,16-6 0,-19 7 0,4-2 0,15-5 0,-27 12 0,27-12 0,-32 22 0,14-5 0,-3 5 1,2 5-1,0 4-6,3 8-11,3 5-6,2-3-2,9 3 0,2-10 0</inkml:trace>
</inkml:ink>
</file>

<file path=ppt/ink/ink8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5:33.7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68 433 44,'-5'-16'27,"-3"-1"0,2 0-4,6 17-11,-5-16-12,5 16 0,0 0 0,-10 32 0,7-1-1,-2 10 1,1 2 0,0 21-1,1 10 1,0 4 0,1-1-1,2 1 1,0-2 0,2-6-1,-1 3 1,1-16 0,1-13-1,1-7 1,-3-12 0,2-9 0,-3-16-1,0 0 1,15-41 0,-10-8 0,-2-25 0,-3-12 0,0-17 1,-2-15-1,-1-1 0,0 4 0,0 3 0,-1 13 0,1 27 0,3 10 0,3 21 0,2 17 0,-5 24 0,21-9 0,-6 31 0,4 13 0,-3 13 0,7 12 0,6 9-1,1 14 2,1 7-1,-2 5-1,-2-6 1,1-3 0,4-5 0,-3-6 0,-5-3 0,-3-15-1,1-7 1,-1-10 0,-3-8 0,0-11-1,-2-11 1,-16-10 0,24-24 0,-14-9 0,-2-13 1,-3-25-1,-2-12 0,-5-15 0,-1-14 1,-4-9-1,-2 2 0,-1 2 0,-1 9 1,1 16-1,1 13 0,0 17 0,3 17 0,1 17 0,0 8 0,5 20 0,0 0 1,0 0-1,10 20-14,3 6-9,1 5-2,4 9 0,3 5-1</inkml:trace>
  <inkml:trace contextRef="#ctx0" brushRef="#br0" timeOffset="862">957 685 41,'0'0'26,"-11"-16"1,11 16-7,0 0-8,-16-10-4,16 10-8,0 0 0,-16 8-1,8 10 1,-2 2-1,-1 10 1,-1 4-1,1 6 1,1 3-1,2 3 1,5 1-1,6-6 1,5-3 0,7-5-1,4-7 1,4-5-1,3-9 1,-1-7 0,3-9-1,-4-9 1,-2-10 0,-2-8 0,-3-19 1,-5-7-2,-4 4 2,-7-1-1,-2 3 1,-9 4-1,-4 7 1,-7 9-1,-5 23 1,-3 8-1,-2 3 0,-1 2 0,3 8 0,5 4 1,6-3-5,13 5-16,7-1-5,-2-18 0,34 25-1</inkml:trace>
  <inkml:trace contextRef="#ctx0" brushRef="#br0" timeOffset="1322">1216 704 53,'-3'-16'28,"3"16"-2,0 0 1,0 0-28,26-3 0,-7 16 0,2 6 0,5 4 1,-4 8-1,6 2 2,-7 3-2,-7 5 2,-3-1-2,-4-4 1,-4-1 0,0-3 0,-3-4 0,0-4 0,0-7 0,0-17 0,0 0 0,0 0 0,0 0 0,0-38 0,2 4 0,1-9 0,4-7 0,2-4 0,3-1 0,2 3 0,2 4 1,4 7-5,-1 5-17,2 3-4,0 9 0,-4 1-2</inkml:trace>
  <inkml:trace contextRef="#ctx0" brushRef="#br0" timeOffset="1933">1782 678 31,'0'0'27,"0"0"0,-7-19-6,7 19-7,0 0-5,13-16-6,-13 16-3,19-1 0,-4 7 0,2 8 0,0 9 0,0 6-1,-2 7 2,-2 6-2,-4 1 1,-2 0 0,-2 2 0,-5-7 0,-2-7 0,-1-7 0,0-5 0,3-19 0,-8 17 0,8-17 0,0 0 0,-21-31 0,13 7 0,1-4-1,1-5 1,2-6 1,4-3-2,5 3 2,5 1-2,6 3 1,2 4 0,3 5 1,1 7-2,2 9 1,2 10 0,0 4 0,-4 11 0,1 7 0,-4 6 0,-3 3-1,-1 2 2,-5 3-2,-2-1 1,-5-3 0,0-6 0,-3-5 0,-2-6 0,2-15 0,0 0 0,0 0 0,0 0 0,-6-38 0,6 2 0,2 0 0,2-4 0,1 1 0,5-3 0,3 4 0,-2 7 0,4 12 0,4 7 0,-5 4 0,7 6 0,2 11 0,-4-1 0,-1 11 1,0 12-1,-7 5 0,-6 2 0,4 2 0,-10 0 0,-2-6-2,1 4-16,0-7-6,-1-15-2,3-16 1</inkml:trace>
  <inkml:trace contextRef="#ctx0" brushRef="#br0" timeOffset="2734">2777 686 6,'0'0'27,"11"-20"-1,-11 20-3,3-23-5,-3 23-4,3-22-2,-3 22-6,-1-21-3,1 21-3,-3-22 0,3 22 0,-5-21 0,5 21 0,-10-19 0,10 19 0,0 0 0,-23-14 0,23 14 0,-28 9-1,8 5 1,-4 5 0,-2 3-1,-3 6 1,-1 17 0,1 3-1,3 2 1,3 0 0,7-2 0,5-5-1,6-1 1,7-6-1,6-17 1,-8-19 0,29 14-1,-10-21 1,5-7 0,0-10 0,4-19 0,-1 1 0,1-3 0,-1 1 1,-4 2-1,-4 4 1,-6 7-1,-2 11 0,-11 20 0,0 0 0,8 15 0,-13 7 0,0 6 0,1 5 0,2 3-1,0 4 1,6-2 0,0 0-1,4-9 1,4-3 0,4-7 0,3-7 0,4-7-1,2-10 1,4-9 0,4-10 0,-3-16 0,4-8 0,-2-14 1,-1-12-1,-2-9 0,-3-7 1,-2-1-1,-5 1 0,-4 14 1,-4 1-1,-5 9 0,-4 14 0,-5 13 1,-4 9-1,-1 6 0,8 24 0,-24-19 0,10 24 0,-3 14 0,1 7 0,0 16-1,-2 11 1,-1 11 0,1 5 0,2 8 0,2-1 0,4 4 0,4-1-1,4-8 1,5-4 0,5-7 0,5-5-1,3-6 1,4-3-1,2-10 1,2-5 1,4-3-2,-1-7 2,-1-2-7,3-11-17,3-11-2,5-9 0,-5-12-2</inkml:trace>
</inkml:ink>
</file>

<file path=ppt/ink/ink8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5:37.58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73 130 47,'0'-26'27,"2"4"0,2 3-9,0-5-7,-4 24-5,19-27-6,-19 27 0,29-13-1,-11 15 1,0 9 0,3 4 0,-7 11-1,5 8 1,4 13 0,-10 6 0,6 11-1,-1 5 2,-4 5-2,-2 3 1,2-8 0,-6 10 0,-6-3 0,-2-2 0,-3-2 0,-7-5-1,7 0 1,-7-3 0,9 3-1,-1-12 1,4-6 0,9-8 0,-3-8 0,6-4-1,-2-12 1,5-5 0,0-10 0,-1-7 0,1-6 0,1-8 0,2-3 0,-1-6 0,0-3 0,-1-5 0,-3 0 1,-4 0-1,-5-2 0,-4 2 0,-5 2 1,-7 1-1,-5 4 0,-7-2 1,-6 7-1,-7-1 0,-5 1 0,-4 9 1,-3 6-1,-4 1 0,1 4 0,-2 4 0,7-2 0,6 2 0,7 13 0,6-13-1,8 0 1,18 0 0,0 0 0,0 0 0,21-23 0,5 18 0,3-7 0,8 2 0,5-4 0,7 0 0,-1 4 0,2-7 0,-2 3 0,-2-5 0,-3 0 0,-4 0 0,-7-2 0,-4 4 0,-6 0 0,-4 1 0,-4 4 0,-14 12 0,18-19 0,-18 19 0,0 0 0,15-10 0,-15 10 0,0 0 0,1 19 0,-1-19 0,2 33 0,-2-9 0,1 3 0,1 4 0,3 5 0,1-8 0,6 6 0,1-4-1,3-4 1,3-8-1,2-4 1,3-12 0,0-12 0,1 6 0,-1-16 0,-3-6 1,-7-5-1,-2-7 2,-9 0-2,-5 4 0,-12 6 0,-6-1 0,-6 5 1,-1 3-2,-2 7 1,2 6 0,4 2 0,4 0 0,19 6 0,-16-18-1,16 18 1,19-24 0,-1 12 0,6-3-1,3 3 1,4 1 0,0 6 0,2 5 0,-2 9 0,-2 5 0,-1 8 0,-3 7 0,-4 4 0,-1 3 0,-6 2 1,-4 0-1,-4-7 0,-2 3 0,-4-3 0,-4-8 0,1-1 0,3-22 0,-13 15 0,13-15 0,-14-5 0,10-12 0,3-17 0,4-6 0,5-12 0,7-1 0,6 3 1,3-5-2,5 3 2,-2 2-12,4 16-12,0 10-2,-9 7 0,7 10-1</inkml:trace>
  <inkml:trace contextRef="#ctx0" brushRef="#br0" timeOffset="1362">1347 554 67,'0'0'28,"-18"-17"-1,14 1-9,4 16-19,3-24 1,-3 24-1,14-21 0,-14 21 0,26-17 0,-8 12 0,-2 1 1,7 4-1,-6 6 1,1 6 0,0 3 0,-4 8 0,-2 4 0,-4 4 1,-3 2-1,-5-1 0,-2-1 0,-3-1 0,-1-8 0,-1-5 1,7-17-1,-14 23 0,14-23 0,0 0 0,-20-5 0,20 5 0,-9-25 0,5 6 0,4 1-1,0-7 1,5 1 0,3-1-1,5 0 1,2 1 0,2 5-1,4 2 1,2 9 0,3 4 0,0 8 0,-2 8 0,2 7 0,-5 5 0,0 3 0,-7 2 0,-3 1 0,-3-4 0,-4-4 1,-3-1-1,-1-21 0,-6 25 1,6-25-1,0 0 0,-20 4 0,20-4 0,-9-31 0,7 0 0,7-5-1,3-11 1,5 1-1,5-2 1,3 1 0,1 8-1,6 11 1,-1 11 0,2 13 0,2 11 0,-1 10 0,-1 8 0,-1 4 0,-1 5 0,-3 1 1,-4 1-1,-7-2 0,-4-1 1,-5-4-1,-4-3 1,-2-5-16,-3-4-9,5-17-1,-21 14-2,7-18 1</inkml:trace>
</inkml:ink>
</file>

<file path=ppt/ink/ink8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5:56.552"/>
    </inkml:context>
    <inkml:brush xml:id="br0">
      <inkml:brushProperty name="width" value="0.03528" units="cm"/>
      <inkml:brushProperty name="height" value="0.03528" units="cm"/>
      <inkml:brushProperty name="color" value="#333399"/>
      <inkml:brushProperty name="fitToCurve" value="1"/>
      <inkml:brushProperty name="ignorePressure" value="1"/>
    </inkml:brush>
  </inkml:definitions>
  <inkml:trace contextRef="#ctx0" brushRef="#br0">151 466 1,'-37'-2'28,"7"-3"-1,4-2 0,0 4-11,10-7-2,0 8-2,16 2 0,0 0-11,1-16-1,14 15 0,7-1 0,20-2 1,7 1-1,23-2-1,9-2 1,16-2 0,9-3 0,20 0 0,16-1 0,8-1 0,9-2-1,6 3 1,6-3 0,0-6 1,11-4-2,-1 6 2,3-3-1,1 4 0,2 0 0,-1 2 0,-6-2 0,1 11 0,-7 1 0,-6-5 0,-14 3 0,-4-3-1,-12 0 1,-8 0 0,-6 2 0,-4 0 0,-11-1 0,-5 3 0,-6 1 0,-13-2-3,-7 9-15,-15 2-9,-21 0-1,-13 5 0</inkml:trace>
</inkml:ink>
</file>

<file path=ppt/ink/ink8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32.49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22 150 42,'-15'-27'26,"10"10"2,2-4-5,6 5-9,-1-6-5,8 3-8,4 6-1,7 3 0,4 5 0,0 6 0,-1 4 0,1 7 0,-7 4 0,-5 4 1,-9 2-1,-5-1 1,-11-2-1,-1-2 1,-3-4-1,-5-2 1,2-8-1,0-3 0,3-7 0,16 7-1,-18-29 1,18 11-1,0 18-15,26-27-9,-4 14-3,2 6 1,2 4-1</inkml:trace>
</inkml:ink>
</file>

<file path=ppt/ink/ink8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09.4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275 552 34,'-6'-31'26,"-1"9"-4,-2-1-3,9 23-3,-15-18-2,15 18-4,-19 13-7,6 11-3,0 13 0,-3 9 0,0 14 0,-10 11 0,-1 6-1,5-1 2,-1 13-1,6-5-1,-1-6 1,3-8 0,3-8 0,10-12 0,2-10 1,2-2-2,-2-38 2,1 19-1,14-30 1,1-23-1,5-6 0,1-13 1,5-16-1,-1-20 0,6-18 0,-1-15 0,-11-5 0,3 10 0,-4-4 0,-1-1 1,-2 14-2,-3 22 2,-2 17-2,-1 24 1,-4 11 0,-3 11 0,2 8 0,-5 15 0,8 17 0,0 4 0,3 12 0,0 6 0,5 13 0,0 11 0,2 15 0,-2 9 0,0-2 0,1 2 0,0 3-1,0-4 2,1-4-2,-2-4 1,2-6 1,-1-8-1,-1-9 0,0-5 0,-1-9 0,-2-7 0,-4-6 1,-1-6-1,-8-22-1,3 16-16,-3-16-9,0 0-2,-28-36 1,10 12 0</inkml:trace>
  <inkml:trace contextRef="#ctx0" brushRef="#br0" timeOffset="661">182 1099 63,'0'0'28,"0"0"-1,2-34-4,17 17-18,11-4-5,9-5 0,12-1 0,10-3 0,9 6-15,2-2-10,1 1-2,-4-1-1,-7-2 0</inkml:trace>
</inkml:ink>
</file>

<file path=ppt/ink/ink8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10.5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321 0 8,'0'0'18,"0"0"1,0 30-1,-5-1-10,-3 10-3,-8 16 0,5 9 2,-6 14-1,-7 6 1,10 9-1,-9 3 1,8 6-2,-4-9 0,16-2 0,-13-8-1,12-9-1,4-9-6,-8-15-12,7-16-8,-1-9-3,2-25 0,0 0-1</inkml:trace>
  <inkml:trace contextRef="#ctx0" brushRef="#br0" timeOffset="271">-2 818 53,'0'0'28,"-2"-22"0,8 4-1,12 5-16,0-5-11,21 1 0,11 2-9,2-3-13,4 1-4,2 5-2,-7 0 1</inkml:trace>
  <inkml:trace contextRef="#ctx0" brushRef="#br0" timeOffset="461">520 904 14,'-8'15'26,"8"-15"1,0 0-1,0 0-13,0 0-2,19-17 1,7 3-2,-2-11-5,7-1-3,3-7-2,0-1 0,-5-6 0,-6 2 0,-9 0 0,-6 4 0,-6 5 0,-9 6 0,-9 8 0,-6 10 0,-6 10 0,-4 10-1,-2 15 1,0 6 0,0 10 0,0 6 0,6 5 0,7 1 0,10-3 0,8 0 0,6-8 0,12-6 1,11-12-1,8-8 0,14-9-15,4-10-10,4-13-2,4-9 0,-2-15 0</inkml:trace>
  <inkml:trace contextRef="#ctx0" brushRef="#br0" timeOffset="852">1031 601 44,'0'0'27,"-10"-15"1,10 15-2,0 0-14,32 15-7,-12 4-2,4 8-3,-3 6 0,2 5 0,-7 5 0,-3 2 1,-8-2-2,-4-2 2,-6-6-2,-1-4 2,-1-7-1,-1-9 0,8-15 0,-14 4 0,9-20 0,2-10 1,1-10-1,5-10 0,4-8 0,2-1 0,9-2 0,3 2-11,8 9-11,2 6-4,-2 8-2,0 8 1</inkml:trace>
  <inkml:trace contextRef="#ctx0" brushRef="#br0" timeOffset="1212">1414 758 24,'-20'-9'27,"3"-6"0,2-6 1,4-8-13,12 5-5,1-6 0,9 4-5,2 2-4,5 4-1,1 2 0,4 6 0,0 7 0,-1 5 0,-1 9 0,0 6 0,-3 9-1,-3 7 1,-4 7 0,-4 5 0,-6 6 0,-4 0 0,-2 3 0,-3-5 0,-2-3 0,-1-6 0,1-7-1,2-7 1,8-24 0,-13 23 1,13-23-1,-9-16 0,5-6 0,4-11 0,4-6 0,0-10 0,4-2 1,5-4-1,5 1 0,3 3 0,3 8 0,4 6 0,-1 12 0,1 7 0,1 11 0,-2 9 0,-1 12 0,-5 7 0,-3 8 0,-5 7 0,-5 2-1,-5 0 1,-4 1 0,-6-4 0,1-2 0,-2-9 0,-4-5 0,12-19 0,-17 13 0,17-13 0,-12-22 0,11-7 0,1-11 0,6-5 0,6-5 1,5-1-1,4-1 0,5 4 0,2 8 0,2 13 0,3 8 0,-3 12 0,1 9 0,-2 10 0,-3 10-1,-2 6 1,-3 10 0,-4 3 0,-8 5 0,-2-1 0,-6 3 0,-2-3 0,-1 3-9,-3-10-14,2-10-3,3-11-3,0-17 2</inkml:trace>
</inkml:ink>
</file>

<file path=ppt/ink/ink8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12.8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201 890 17,'3'-19'26,"-3"19"-3,-3-16-3,3 16-5,0 0 0,0-26-2,0 26-5,-5-20-3,5 20-4,-5-16 0,5 16-1,-4-15 0,4 15 0,0 0 0,0 0 1,-25-4-1,25 4 0,-19 17-1,1-8 2,4 13-1,-2-3 0,-1 16-1,-2-2 1,9 15 0,-7 0 0,5 2 0,4 5 0,0 0 0,3 2 0,4-6 0,6-1 0,3-7 0,-2-6 0,4-10 0,11-8-1,1-9 1,4-11 0,0-11 0,1-11 1,1-10-2,4-6 2,-3-6-1,-6-3 0,-4-2 0,-3 2 0,-1 5 0,-6 5 0,-1 5 0,-3 7 0,-1 7 0,-3 4 0,-1 15 0,0 0 0,0 0 1,0 0-2,5 33 1,-3-8 0,1 8 0,-2 5 0,4 0 0,0 5 0,3-2 0,2-3 0,1-5 0,4-6-1,1-8 1,3-5 0,0-10 0,2-11 0,0-7 0,-1-10 0,-1-11 0,-6-8 1,0-7-1,-5-6 0,-3 1 0,-5 1 1,-3 3-1,-2 4 0,-5 9 1,0 9-1,-1 0 0,11 29 0,-19-21-12,19 21-10,0 0-5,16 7-1,0-2 0</inkml:trace>
  <inkml:trace contextRef="#ctx0" brushRef="#br0" timeOffset="791">904 902 50,'-13'20'28,"13"-20"-1,-14 28-1,12-4-19,-3 2-5,5 5 0,-1 3-1,-1 2-1,2 0 0,0-5-3,5 2-16,1-4-7,-2-10-2,-4-19 1</inkml:trace>
  <inkml:trace contextRef="#ctx0" brushRef="#br0" timeOffset="991">912 716 15,'-14'-11'21,"-6"1"-7,20 10-9,0 0-16,-14-10-8,14 10-2</inkml:trace>
  <inkml:trace contextRef="#ctx0" brushRef="#br0" timeOffset="1331">1454 289 16,'-14'-26'27,"-2"7"0,-2 5 1,2 18-10,-7 6-6,7 21-2,-3 12-7,-1 16-2,1 4-2,1 20 1,0 8 1,-9 4-1,12 0 0,-5-4 1,-3-3-1,5-8 0,-1 5-3,1-23-15,2-9-9,13-13-1,-12-20 1,15-20-1</inkml:trace>
  <inkml:trace contextRef="#ctx0" brushRef="#br0" timeOffset="1612">990 936 28,'-21'-19'27,"22"4"1,9-11-1,13-9-10,22 8-11,6-9-2,17-2 0,9-5-4,6-9 0,4-3-1,-5-2 1,-8-6 0,-9-6 0,-15 0 1,-13 2-1,-15 3 0,-10 7 0,-15 7 1,-7 12-1,-6 11 0,-4 10 0,1 10 0,1 12 0,2 11 0,0 13 0,0 16 0,0 13 0,1 13-1,1 11 2,-2 3-2,-1 9 1,-2 3 1,0-1-1,3-6 0,-2-10 0,0-6 1,4-8-1,-1-6 0,2-15 0,4-11 0,4-11 0,5-23 0,0 0 0,0 0 0,9-33 0,4-8 0,3-16 1,9-3-2,4 1 2,3 1-2,0 6 1,4 7 0,-2 9 0,-4 14-1,-1 20 1,-5 2 0,-6 3 0,-7 21 0,-4 9 0,-4 5 1,-3 3-1,2 4 0,-4 0 0,4 3 1,-1-1-2,6-15 1,1-8 1,3-3-2,4-7 2,-1-7-2,2-7 1,2-9 0,0-5 0,1-8 0,0-7 0,-1-6 1,2-13-1,-1 0-1,-3 5 1,-1 3 0,-4 4 0,-2 7 0,0 6 0,-5 6-1,-4 17 1,0 0 0,0 0 0,8 17 0,-8 4 0,2 5 0,-2 3 0,2 6 1,-1 1-1,3 5 0,0-1 0,4-11 0,2-5 0,5-5 0,-1-7 0,4-5 0,3-7 0,0-7 0,3-7 0,-3-8 0,2-7 0,-7-16 0,-2 3 0,-7-2 0,-7 2 0,-7 3 0,-11 4 0,-9 8-1,-5 6 1,-4 19 0,-2 2 0,0 2 0,3 5 0,6-2 0,10 4 0,7 8 0,12-17 0,7 21 0,-7-21 1,35 15-1,-9-15 0,6 0 0,5 2 0,2-14 0,1 7 0,-1-14-1,1 7 1,-2-12 0,-1 5 0,-8 0 0,-4-5 0,-2 0 0,-5 1 0,-4 4 0,-2 2 0,-12 17 0,13-24 0,-13 24 0,0 0 0,0 0 0,0 0 0,-2 21 0,-5-2 0,1 5-1,-4 5 1,-1 9 1,-2 7-1,2-1 0,1 6 0,0-2 1,4-1-1,3-2 0,4-4 0,4-12 0,5-6 0,4-8 0,4-8 0,3-9 0,5-6 0,1-13 0,2-7 0,-1-4 0,-1-8 0,-1-3 0,-5 2 0,-5-1-1,-3 6 1,-6 5 0,-4 6 0,-2 6 0,-1 19 0,0 0 0,0 0 0,0 0-1,-14 17 2,11 12-1,-1 5 0,3 6 0,-1 3 0,2 2 1,3-4-2,4 4 2,1-16-1,6-5 0,6-10 0,2-9 0,7-8 0,2-9 0,4-9 0,3-10 0,-1-12 0,-2-10 0,1-13 0,-1-11-1,-3-6 1,2-6 0,-3-4 0,-7 3 0,-3 6-1,-6 8 1,-4 11 0,-5 13 0,-4 11 0,-4 12 0,-4 6 0,6 23 0,-8-15 0,8 15 0,-13 26 0,3 4 0,2 14 0,-6 11 0,1 10 0,-8 9 0,5 3 0,-2 3 0,2-5 0,3 1 0,2-5 0,4-11 1,7-7-1,5-6 0,3-8 0,7-6 0,1-5 0,8-16 1,3-9-1,4-6 0,0-23-6,6 7-12,-5-12-8,-1-9-2,-4-4 1</inkml:trace>
  <inkml:trace contextRef="#ctx0" brushRef="#br0" timeOffset="3495">2952 557 27,'-19'2'28,"19"-2"-1,0 0 0,8-19-13,24 11-3,7-10-3,13-1-8,11-3 0,6 0 0,4-1 0,-4-8-5,2 7-18,-7 2-4,-15-4-2,-9 4 1</inkml:trace>
</inkml:ink>
</file>

<file path=ppt/ink/ink8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17.84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319 796 36,'0'0'27,"-10"-28"0,10 28-1,-18-5-12,10 22-13,-3 7-2,-5 19 0,1 11 0,-1 12 0,-3 15 0,-1 15 1,3 9 0,-4 0-1,0 1 1,2 3 1,-4-4-2,1-2 1,2-9 0,3-12 0,4-10 0,3-12 0,4-13 1,2-14-4,4-33-14,0 0-7,0 0 0,15-42 0</inkml:trace>
  <inkml:trace contextRef="#ctx0" brushRef="#br0" timeOffset="350">110 978 41,'-10'-33'27,"3"-1"0,1-1-1,1-3-17,10 3-9,8 0 0,5 2-1,9-1 1,5 8 0,7 6-1,1 8 1,-3 12 0,0 12 0,-8 14 0,-8 10 0,-13 12 0,-9 5 0,-11 5 0,-10 2 0,-9-6-1,0-3 1,1-9 0,1-7 0,4-11 0,3-8 0,5-13 0,17-3 0,-8-20 0,11-1 0,8-6 0,10-4 0,4 0 0,9-1 0,7 6 0,2 5 0,4 12 1,-2 9-1,-4 9-1,-9 10 2,-6 9-1,-12 9 0,-9 4 0,-13 5 0,-10-6 0,-9 2 0,-7 4 0,-11-8 0,-4-4 1,4-19-1,1 1 0,6-11 0,5-5 1,5-14-15,12-10-9,16-5-2,13-7 0,9 7-1</inkml:trace>
  <inkml:trace contextRef="#ctx0" brushRef="#br0" timeOffset="891">548 928 59,'32'-19'27,"-18"5"-1,6-6-8,1 4-18,1 2 0,1-1-15,4 2-8,1 4-2,-6-3-2,4 7 1</inkml:trace>
  <inkml:trace contextRef="#ctx0" brushRef="#br0" timeOffset="1111">1044 715 53,'0'0'27,"-15"-24"0,15 24-2,15-24-25,3 19-1,6 5 1,8 5-1,-4 9 1,7 10 0,1 8 0,-6 10 0,-7 5 0,-7 5-1,-10 3 1,-9-3 0,0-3 0,-11-7 0,-3-8 0,3-10 0,-1-9 0,15-15 0,-21 0 0,15-17 0,3-13 0,3-14 0,5-10 0,7-7 0,6-4 0,5-3 1,4 4-2,3 4 2,3 8-2,4 15-12,-5 11-10,-6 8-2,0 13 1,-7 5-2</inkml:trace>
  <inkml:trace contextRef="#ctx0" brushRef="#br0" timeOffset="1472">1534 859 41,'-8'24'26,"3"-1"0,5-23 0,0 0-14,0 0-13,0 0 1,0 0-1,26-19 1,-7 0 0,10-7 0,0-10 0,2-2 0,2-2 0,-5-2 0,-6 5 0,-7 4 0,-5 5 0,-12 11 0,2 17 0,-29 3-1,3 18 1,-6 8 0,-3 10 0,-1 8 0,3 6 0,2 1-1,8 0 1,9-3 0,6-2 0,9-6 0,9-4 0,8-9 0,4-8 0,11-7 0,2-8 0,5-4-2,5-8-20,-3-11-3,3-7 1,-3-10-2</inkml:trace>
  <inkml:trace contextRef="#ctx0" brushRef="#br0" timeOffset="2013">2261 681 42,'11'-25'25,"-8"3"-1,-3 5-7,-11-2-2,11 19-7,-32-15-8,7 16 0,-8 10 0,-3 10 0,-1 9-1,-3 8 1,-2 10-1,5 2 1,6 5 0,9-3 0,7-1-1,10-8 1,12-6 0,6-9 0,6-9 0,7-9 0,1-10 0,5-10 0,-1-12 0,1-16 0,-1-9 0,-2-14 0,-5-12 0,0-11 0,-8-10 0,2-9 0,-2-8 0,-6 6 0,0 7 0,-5 15 0,3 13 0,-7 18 0,9 26 0,-10 26-1,1 30 2,-2 19-2,-7 18 2,3 11-1,-3 15 0,3 6 0,-3 3 0,3-4 0,-3-9 0,6-12 0,12-12 0,-7-17-8,14-12-12,2-20-4,2-15 1,5-9-2</inkml:trace>
  <inkml:trace contextRef="#ctx0" brushRef="#br0" timeOffset="2483">2438 803 45,'0'0'25,"0"0"1,0 0-2,-8-18-12,8 18-13,13-17 0,-13 17 1,27-28-1,-8 5 1,4-3 0,1-5 0,-1-8 0,-1-3 0,-2 1 0,-4 0 0,-6 6 0,-6 3 0,-7 11 0,3 21 0,-24-5 0,1 22-1,-4 10 1,-4 10 0,1 6 0,-1 5 0,5 0 0,7 3 0,7-2 0,12-1-1,7-7 2,11-5-1,4-7 0,9-3 0,3-12-1,6-3-10,-3-14-6,2-9-7,-2-8 1,-8-11-2</inkml:trace>
  <inkml:trace contextRef="#ctx0" brushRef="#br0" timeOffset="2844">2805 478 55,'0'0'25,"5"-16"1,-5 16-7,0 0-13,24 31-7,-13-6 0,7 9 1,-2 2 0,4 4-1,1 2 1,-2 3 0,0-2 0,-1-2 0,0-3 0,-4-11 0,3-4 0,-1-6-6,-16-17-8,21 2-3,-13-18-5,-3-10-1,-2-8-1</inkml:trace>
  <inkml:trace contextRef="#ctx0" brushRef="#br0" timeOffset="3074">3038 435 50,'0'0'25,"0"0"0,-20 26-5,9 8-9,-4 9-12,-7 3 1,1 11-1,-3-4 1,1 2 0,2-6 0,10-7 0,1-9-13,13-7-10,12-9-1,1-12 0,10-4-2</inkml:trace>
  <inkml:trace contextRef="#ctx0" brushRef="#br0" timeOffset="3264">3097 873 50,'0'0'26,"16"-16"0,-16 16-4,12-27-14,2 10-8,2-2-1,3-3 1,2-6 0,3-6 0,5-4 0,-1-2 0,-2-4 0,-4 2 0,-1 0 0,-5 5 0,-3 4 0,-11 7 0,-2 7 0,0 19 0,-15-18 0,15 18 0,-25 0 0,8 5 0,0 8 0,5 2 0,-5 8 0,0 4-1,0 6 1,2 3 0,-1 6 0,3 2 0,0 2 0,4-1 0,2 1-1,2-1 1,5-3 0,2-4 0,3-3 0,1-6 0,2-4-1,0-5 1,-8-20 0,20 20 0,-20-20 0,22 4 0,-6-9 0,1-4 0,2-1 0,2-6 0,1-1 0,3-6 0,-1-4 0,3-2 0,-1-8 1,3-9-1,-1-7 0,2-5 0,-1-2 0,-2 3 0,-1 4 0,-7 8 0,-2 7 1,-8 14-1,-9 24 0,0 0 0,0 0-1,-19 18 1,9 2 0,2 6 0,5 3 0,3 0 0,6 9-1,2-4 1,7 5 0,-2-2 0,1 3 0,-1-1 0,-3-3 0,-5-1 0,-7-5 0,-4-4 0,-6-4 0,-5-3 1,-6-5-1,-1-9 1,0-2-13,-2-6-11,2-8-1,6-5 0,-1-10-3</inkml:trace>
</inkml:ink>
</file>

<file path=ppt/ink/ink8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22.03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-12 869 57,'2'15'28,"-2"-15"-2,0 0-8,15 6-14,-15-6-4,18-19-1,-5 1 1,3-4 0,2-7-1,7-9 1,-1-2 0,6-10 1,-1-2-2,-2-1 2,-1-1-1,-5 11 0,-5 2 0,-4 1 0,-4 15 0,-8 25 0,0-21 0,0 21 0,-6 21 0,-3-6 0,1 9-1,-3 12 2,-1-1-2,-1 1 1,2 10 0,-4-3 0,3 0 0,3 4-1,2-2 1,4 0 0,1-4 0,4 1-1,4-8 1,3-3 0,2-7 0,2-3 0,3-11 0,3-3 0,2-10 0,5-6 0,5-6 0,4-10 0,1-6 0,6-8 0,-3-9 1,4-9-1,-4-2 0,-6-2 0,-3 3 0,-11 6 1,-4 11-1,-10 8 0,-5 16 0,0 17 0,-21 3 0,9 16 0,-1 5 0,6 6-1,3 2 1,5 5 0,7 0 0,5 3-1,2 0 1,0-4 0,0 1 0,-7-3 0,-5-3 0,-8-3 0,-8-6 0,-7-7 0,-7-4 0,-4-8 1,-4-11-4,1-4-14,-4-13-6,-1-14-2,6-9 1</inkml:trace>
  <inkml:trace contextRef="#ctx0" brushRef="#br0" timeOffset="701">139 65 56,'0'0'27,"-5"-15"-11,5 15-16,15-17-26,3 6-2,3-11 1</inkml:trace>
</inkml:ink>
</file>

<file path=ppt/ink/ink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8:09.53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451 127 57,'14'-26'29,"-4"-2"-7,5 11-1,-14-9-2,-1 26-6,7-25-10,-7 25-2,0 0-1,-28-13 0,7 18-1,-5 7 1,-3 5-1,-5 8 1,-2 6-1,-1 5 1,0 6 0,1 5 0,2 3 0,0 0 0,5-1 0,2 10-1,1 4 1,2-1-1,4 4 0,6 0 0,7 2 1,7 1-1,10 8 0,8-13 1,11-2 0,13-4 0,6-5 0,6-4 0,4-9 0,-1-5 0,-4-9 1,-4-6-1,-7-7 1,-8-17-8,-2 2-18,-6-11-1,-3-12-2,1-8 0</inkml:trace>
  <inkml:trace contextRef="#ctx0" brushRef="#br0" timeOffset="591">1035 698 74,'-16'7'30,"16"-7"-2,0 0-5,0 0-23,-11 19 0,11-19 0,9 17-1,-9-17 1,15 16 0,-15-16 0,21 9-1,-7-11 1,6-3 0,4-6 1,2-2-1,2-19 0,4-1 1,0 4 0,-3-8 0,-3 1 0,-5-2 0,-1 1 0,-11 3 0,0 14-1,-8 3 0,-7-4-2,6 21 2,-21-22-2,0 20 1,-7 4 0,-1 6 0,-5 1 0,-2 5 1,1 3 0,-2 1 0,3 1 1,4 7-2,5 2 1,0 1 0,7 4 0,2-2 0,5 4-1,4 3 1,4 2 0,3-7 0,5 0 0,3 0 1,7-2-1,4-1 0,5-4 0,7-4 0,6-4 0,5-6 0,5-5 0,2-5 0,1-4 1,-1-7-1,-1 0 1,-6-4-1,-4-5-7,-3 8-18,-7-4-1,-2 0-2,-5-3 1</inkml:trace>
  <inkml:trace contextRef="#ctx0" brushRef="#br0" timeOffset="1322">1495 66 74,'-28'-2'30,"4"1"-2,4 1 0,20 0-28,0 0 0,0 0 0,0 0-1,28 15 1,-4-8 0,5 4-1,4 1 1,1 3 0,1 5 0,1 4 0,0 4-1,-1 6 1,-1 3 0,5 4 1,0 5-1,0 6-1,-4 3 0,-1 4 0,-6 2 0,-9 5 0,-7 0-1,-24 5 1,-9 0-1,-10 0 1,-9-6 0,-7 1-1,-10-9-14,9-5-8,3-16-3,14-22 1,8-15-2</inkml:trace>
</inkml:ink>
</file>

<file path=ppt/ink/ink8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23.99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21 778 25,'0'0'26,"-16"-7"0,16 7 0,-13-16-12,13 16-5,0 0-3,10-21-6,-10 21 0,27-28 0,-10 7 0,6-3 0,1-5 0,2-3 0,1-1 0,-3-2 0,-1 1 1,-2 2-1,-6 2 0,-3 4 1,-4 3-1,-8 23 0,-2-21 1,2 21-1,-21 11 0,4 8 0,-1 9 0,-3 11 0,-2 8 0,0 7 0,4 1 0,1 1 0,8 0-1,5-6 1,7-6-1,6-11 1,10-13-1,5-13 1,6-10 0,4-11 0,5-12-1,-7-11 1,6-6 1,1-6-2,-5 1 1,-2 2 0,-3 6 0,-5 6 0,-3 9 0,6 11 0,-5 11 0,-3 10 0,-1 10 0,-1 8 1,-3 6-1,-1 4 0,-2-1 0,-5 1 1,-5-2-1,-2-3 0,-3-6 0,2-7 0,3-17 1,0 0-1,0 0 0,0 0 0,-8-36 0,16-4-1,6-7 1,6 0 0,5-2 0,3 1-1,3 8 1,3 14 0,-1 13 0,-2 15 0,-3 10 0,-5 9 0,-7 7 1,-5 7-1,-12 3 0,-6 0 1,-7-3-1,-13-2-11,0-9-14,-5-1-2,-5-16 1,1-9-1</inkml:trace>
  <inkml:trace contextRef="#ctx0" brushRef="#br0" timeOffset="761">370-1 57,'-15'-8'28,"15"8"0,0 0-10,0 0-37,0 0-8,33 13-1,5-4 0</inkml:trace>
</inkml:ink>
</file>

<file path=ppt/ink/ink8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25.0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19 927 16,'0'-35'23,"8"6"1,0 5-5,1-2-7,-9 26-2,22-31 0,-22 31-4,23 22-2,-13 4-1,-4 10-1,-1 4-1,-5 10 0,-2 2-1,-7 8 0,-3 1 0,-2-13 1,-3-5-1,0-10 0,2-2 1,2-9-1,2-6 0,11-16 0,0 0 0,0 0 1,-7-40-1,17 7 0,3-11 0,5-12 0,4-7 0,4-5 0,3 8 0,9 3 0,1 7 0,1 8-1,0 13 1,-1 12 0,-2 17 0,-3 15 0,-6 6 0,-9 10 1,-7 9-1,-9 6 0,-5 6 0,-4 0 1,-4 0-1,0-6 0,4-3-1,0-6 1,4-6 0,4-7 0,4-9-1,-6-15 1,26 6 0,-7-17 0,4-8 0,3-7 0,3-6 0,5-8 0,2-3 0,-1 0 0,-1-9 1,-2 2-1,-4 8 0,-2 3 0,-5 8 0,-7 5-1,-4 5 2,-2 6-1,-8 15-1,0 0 2,0 0-1,0 0 1,-18 31-1,9-9 1,-1 4-2,-3 5 2,3 4-1,1 6 0,4-1 0,3-4 0,5-3 0,2-2-1,3-2 1,5-7-1,4-4 1,4-8 0,3-7 0,2-8-1,1-5 1,1-7 0,-4-6 1,-1-8 0,-10-3-1,-9-6 1,-5-5 0,-10 0-1,-7 9 1,-7-2-2,-2 12 2,-2 0-2,3 14 2,5 0-2,1 12 0,20 0 1,-16-5 0,16 5-1,16-12 0,5 5 1,4-7-1,4 6 1,6-4-1,3 6 1,-1 5 0,-1 2 0,-2 10 1,-2 11-1,-6 6 0,-4 6 2,-4 4-2,-8 0 1,-4 2-1,-6-2 1,-3-4-1,-3-10 0,1-6 1,5-18-2,-12 15 2,12-15-1,-3-17-1,6-5 1,4-13 1,3-6-2,4-6 1,4-3-1,3 0 1,7 7-9,-4 0-9,3 10-9,1 16 0,-2 3 1</inkml:trace>
  <inkml:trace contextRef="#ctx0" brushRef="#br0" timeOffset="1172">1577 813 39,'-16'-7'28,"16"7"-1,-8-22-3,3 6-12,5 16-6,0 0-6,15-17 0,-15 17 0,18 7 0,-7 10 0,-1 5 0,-2 8 0,-3 3 0,0 1 1,-4 4-1,-1-2 1,-3-3-1,-2-9 0,2-5 0,0-3 0,3-16 0,0 0 1,0 0-1,0 0 0,-17-12 0,13-11 1,-1-10-1,5-5-1,0 0 1,6-3-1,1 0 1,9-1 0,5 3 0,6 4-1,4 13 0,0 4 1,1 5 0,-3 7 0,4 10 0,-6 8 0,-6 9 0,-1 6 0,-7 6 0,-4 2 1,-2 1-1,-7-2 1,-3-1-1,-4-4 1,1-4-1,-6-8 0,12-17 0,-16 19 0,16-19 0,0 0 0,-14-11 0,12-4 0,0-9 1,4-4-2,3-3 1,3-3-1,2-4 1,4 0 0,4 0-1,3 3 1,2 9-1,-2 4 1,0 3 0,0 7 0,-2 7 0,-3 5 0,-1 7 0,-15-7 0,19 27 0,-12-6 0,-2 3 0,-4-3 0,3 1 0,-3 9 1,-2-1-1,-1-3 0,-1 1 0,3-6 0,0 1 0,0 1 1,0-5-2,0-19 1,8 19 0,-8-19 0,21 8 0,-21-8 0,27-1 0,-6-5 0,-1 1 0,-1-3 0,5-3 0,-3-1 0,5-5 0,-1-5 0,-3 3 0,3-2 0,-3-2 0,2-2 0,-2-1-1,-5-2 1,-1 6 0,-4 1 0,-1-2 0,-3 5 1,-1 0-1,-7 18 0,0-24 1,0 24-1,-16-2 0,-4 13 1,-7 3-1,-7 6 0,0 6 0,1 7 0,-2 5 0,6-2 0,4 2 0,12-5 0,8-4-1,7-6 1,5-6 0,-7-17 0,29 10-1,-10-8 1,2-6 0,-5 3 0,1-3 0,-17 4 0,25 0 0,-25 0 0,17 7 0,-17-7 0,14 7 0,-14-7 0,31-2 1,-7-6-2,5-10 1,5-6 0,5-8 0,5-15 0,-2-12 0,5-15 0,0-16-1,1-13 2,-6-1-2,-4 4 2,-9 7-1,-8 10 1,-4 20-1,-15 19 0,-2 44 0,-31 0 0,1 37 1,-8 13-1,0 12 0,-3 14-1,4 5 1,6 3 0,10-4 0,8-4-1,13-9 1,13-15 0,10-6 0,6-4 0,2-17 0,7 6-7,1-10-18,2-9-2,-4-10 0,-11 7-1</inkml:trace>
</inkml:ink>
</file>

<file path=ppt/ink/ink8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27.7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771 381 9,'26'-34'26,"-3"-4"0,-4-6 0,-3-2-12,2 2-1,-13-2-1,3 8-6,-11 1-5,-5 10 0,-9 8 0,-7 10 0,-7 11 0,-1 10-1,-5 12 1,3 9-1,1 10 0,4 7 0,5 6 0,5 2 0,1 8 0,5 2 0,3-1 0,-1 0 0,1-3 1,0-1-1,-1-3 0,1-1 0,2-7 0,-5-2 1,0-3-1,-3-8 0,-2 0-1,-3-14-1,3 5-13,-9-15-4,-1-6-7,1-4 0,-6-10-1</inkml:trace>
  <inkml:trace contextRef="#ctx0" brushRef="#br0" timeOffset="411">-6 850 36,'0'0'27,"0"-28"0,3 7-8,-3 21-9,28-32-1,-3 18-1,3-2-7,8-1-2,7 0 1,6-1-1,4 1 1,7 1 1,3-1-1,4-5 0,-2 6 0,3-3 0,-7-2 0,-3 7 0,-6-3-1,-11 5 1,-6 0 0,-10 8-1,-4-6 1,-21 10 0,17-3 0,-17 3 1,0 0-1,0 0 0,0 0 1,0 0-1,0 0 0,0 0 0,0 0 1,-8 33-1,4-8 1,-1 3-1,-2 7 0,2-1 0,2 6 0,3-2 0,10-12 0,4-3 0,6-10-1,4-2 1,2-10 0,0-2 0,0-11 0,-7-7 0,-6-7 1,-8-11 0,-11-4-1,-6 5 0,-6 1 0,-3-1 0,2 3 0,1 5 0,7 4-1,11 24 0,1-21 1,-1 21-1,38-14 1,-9 16 0,8 2 0,4 6 0,-3 16 0,3 3 0,-5 8 1,-4 1-1,-8 1 1,-8-1-1,-6 0 1,-7-3-1,-3-14 0,-6-6 1,6-15-1,-20 12 0,20-12 0,-19-22 0,14-2 0,5-14 0,3-9 0,7-5-1,8-1 1,6-1-1,5 4 0,5 5 0,4 12-16,-6 14-10,0 10 0,-1 9 0,-7 7 1</inkml:trace>
  <inkml:trace contextRef="#ctx0" brushRef="#br0" timeOffset="1202">1602 596 36,'-17'-14'28,"3"0"0,4-3-1,4-1-12,-2-4-9,8-1-5,6 4-1,-6 19-1,26-20 1,-7 9 0,4 6 0,3 5 0,0 4 0,0 6 0,-5 12 0,-3 6 0,-4 1 0,-2 6 0,-6-2 1,-6 0-1,-5 0 1,-3-4-1,0-10 0,-3-3 0,11-16 0,-26 10 0,26-10 1,-24-16-1,15-3 0,6-10 0,3-4-1,7-5 1,2 2 0,8-1 0,4 3-1,3 6 1,7 7-1,-2 11 1,5 8 0,-3 6 0,-2 3 0,-2 5 0,-1 5 0,-3-5 0,-9 9 0,-1-2 1,-8-2 0,-2 1-1,-3-18 1,-1 24 0,1-24-1,0 0 0,0 0 0,0-37 0,13 8-1,3-7 1,8-1-1,5-1 0,4 7 1,1 7-1,1 12 1,1 12 0,-5 12 0,-5 11 0,1 11 0,-14 8 0,-8 1 1,-7 5-1,-6 6-4,-8-6-20,-5-6-3,-3-6-1,-9-13 0</inkml:trace>
</inkml:ink>
</file>

<file path=ppt/ink/ink8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33.1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65 42,'0'0'27,"19"3"1,-19-3-3,20-17-12,2 13-7,3 1-6,4 3 0,1 5 0,-2 2 0,-1 5 0,-7 4 1,-8 0-1,-9 5 1,-3-21 0,-19 29-1,0-20 1,-6 2-1,1-8 0,-3-1 1,7-6-1,0-8 0,5 0-1,6-9 1,9 21-8,12-39-15,7 13-4,13 0-1,-2-9 0</inkml:trace>
</inkml:ink>
</file>

<file path=ppt/ink/ink8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30.341"/>
    </inkml:context>
    <inkml:brush xml:id="br0">
      <inkml:brushProperty name="width" value="0.05292" units="cm"/>
      <inkml:brushProperty name="height" value="0.05292" units="cm"/>
      <inkml:brushProperty name="color" value="#333399"/>
      <inkml:brushProperty name="fitToCurve" value="1"/>
    </inkml:brush>
    <inkml:context xml:id="ctx1">
      <inkml:inkSource xml:id="inkSrc5">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8:26:33.625"/>
    </inkml:context>
  </inkml:definitions>
  <inkml:trace contextRef="#ctx0" brushRef="#br0">151 877 46,'-3'-15'27,"3"15"1,0 0-2,-15 17-13,12 19-12,0 14-1,-2 14 0,-1 13 1,-1 17 0,-4 9 0,-2 7 0,-1 4 0,-1-1-1,0-1 1,3-9 0,-1-6-2,3-13 2,5-12-2,5-15 1,7-12-8,1-20-11,-8-25-7,29 6-2,-12-32 1</inkml:trace>
  <inkml:trace contextRef="#ctx0" brushRef="#br0" timeOffset="300">61 1157 54,'-13'-61'27,"6"-1"0,9 0 0,6 0-20,15 9-7,14 4 0,10 10 0,6 11 0,2 15 0,3 11-1,-5 14 2,-4 14-1,-7 10 0,-17 9 0,-13 4 0,-12 5 1,-10-3-1,-9-1 0,-6-5 1,-4-8-1,0-8 0,2-7 0,4-8 0,6-9 0,17-5 0,-18-13-1,18 13 1,19-33-1,1 12 1,10 3-1,7-1 1,7 9 0,1 7 0,0 10 0,-3 6 0,-9 9 1,-11 7-1,-12 12 1,-13 7 0,-15-1 1,-10 3-1,-9-2 0,-6-3-1,-4-6 2,0-4-2,3-15 0,-1-9 0,18-8-12,-4-13-10,18-13-5,13-11-2,8-7 1</inkml:trace>
  <inkml:trace contextRef="#ctx0" brushRef="#br0" timeOffset="801">794 1227 42,'19'4'26,"5"-1"1,4-6-2,4-1-33,10 2-12,-7-8-3,7 0-2,-6-6-1</inkml:trace>
  <inkml:trace contextRef="#ctx0" brushRef="#br0" timeOffset="1161">1358 929 38,'-12'-16'28,"2"-3"0,8 4-2,2 15-11,26-16-11,2 22-2,5 6-3,5 8 1,-1 10 0,-2 7 0,-6 6 0,-8 6 0,-8-5 0,-10 0 1,-7 1-1,-9-13 1,-4-1-1,0-12 0,-1-12 1,2-2-1,1-5 0,15 0 0,-11-41 0,16 10-1,5-15 1,4-1-1,10 0 1,4-8-3,9 9-12,-3 3-6,1 12-5,-1 13-1,-5 12 1</inkml:trace>
  <inkml:trace contextRef="#ctx0" brushRef="#br0" timeOffset="1472">1817 1141 14,'0'28'25,"-5"-8"-1,5-20-9,2 21 1,-2-21-2,21-9-1,-10-10-1,15-1-7,-2-11-3,5-9-2,0-10 0,0-7 0,-8-2 1,-6 6 0,-11 7-1,-7 6 1,-11 16-1,-9 19 1,-9 20-1,-5 18 0,0 15 0,-1 9 0,6 5 0,6 3-1,9-6 1,10-7 0,15 1 0,12-8 0,13-10 1,9-10-1,12-9 0,4-13 0,8-3-4,0-3-17,-5-20-6,-2-1-2,-17-8 1</inkml:trace>
  <inkml:trace contextRef="#ctx1" brushRef="#br0">2482 1078</inkml:trace>
  <inkml:trace contextRef="#ctx0" brushRef="#br0" timeOffset="3455">2637 1010 22,'6'-19'26,"2"2"0,-3-1-3,-8-2-8,4 3-1,-9-4-3,4 4-10,-6 1 0,10 16-1,-31-20 1,10 16 0,-6 4-1,-4 9 0,-3 4 0,0 10 1,-3 4-2,-1 8 2,2 3-1,7 3 0,3 0 0,10 0 0,13-5-1,6 0 1,8-12-1,9-2 1,7-10-1,2-5 0,8-10 1,0-8-1,-4-4 1,1-13 0,-2-4 0,0-14 0,-3-11 1,-3-11-1,-3-13 0,-6-10 0,-4-6 1,-3-1-1,-5 7 1,-4 1-1,-1 10 0,-4 18 1,-1 12-1,-2 19 1,1 7-1,6 24 1,0 0-1,-18 12-1,13 20 2,2 6-2,-2 16 1,2 4 0,0 16 0,-1 5-1,3-1 1,-1-1 0,2 1 0,2-4 0,3-6-1,1-4 1,5-9 0,2-10 0,2-11 0,3-7-1,1-12 1,0-6 0,3-11 0,2-8-1,-1-9 1,3-9 0,-4-9 1,1-11-1,-2-3 0,0-3 0,-5 1 0,-2 3 0,-4 2 1,-5 8-1,-2 8 0,-1 9 0,-2 23 1,-7-20-1,7 20 0,0 0 1,-19 19-1,12 1 0,1 8-1,0 6 1,1 4 0,1 7 0,0-2 0,2 2 0,5-2 0,2-4-1,3-4 1,3-6 0,1-5 0,4-7-1,3-7 1,2-8 0,-1-5 0,2-8 0,-1-4 0,0-8 0,0-6 0,-1-3 0,-4-6 0,-2-4 0,-2-1 0,-3 2 0,-1 0 1,-1 5-1,-6 1 0,1 6 0,-2 7 1,0 6-1,0 16 0,-3-15 1,3 15-1,0 0 0,0 0 0,-8 27 0,6-6-1,0 3 1,-1 9 0,3 3 0,-1 2 0,1 1 0,0 2 0,3-1 0,0-2 0,2-7 0,3-5 0,2-4-1,4-8 1,2-6 0,5 1-4,2-11-16,1-6-5,5-3-3,-1-6 1</inkml:trace>
  <inkml:trace contextRef="#ctx0" brushRef="#br0" timeOffset="4666">3649 738 29,'5'-17'27,"-5"-4"0,-1 6 0,1 15-11,-10-26-5,10 26-5,-15-5-6,15 5 1,-29 18-1,10 5 0,-4 6 0,2 7 0,-3 6 0,3 4 0,3 4-1,5-2 1,4-2 0,7-1 0,5-9-1,7-6 1,6-9 0,5-6 0,8-9-1,4-8 1,2-8 0,4-8 0,0-8 0,-2-12 0,0-8 0,-3-11 0,-5-12 1,-3-7-1,-5-10 0,-4-3 0,-2-13 1,-2 9-1,-5 6 0,-2 7 1,-3 13-1,-1 9 0,-4 11 0,-1 11 1,0 17-1,-2 2 0,5 17 0,-8-15 0,8 15 0,-10 15 0,4 2 0,-1 7 0,1 19 0,-4 7 0,1 11 0,-1 6 0,0 5 0,2 4-1,0 4 1,3 5 0,0-15 0,7-1-1,3-5 1,1-6 0,6-10 0,-1-8 0,7-7 0,-1-9 0,3-10-1,2-9 1,1-9 0,1-6 0,2-7 0,0-11 0,0-6 1,0-7-1,-2-6 0,-2-3 0,-2 2 0,-4 3 0,-5 6 0,-1 4 0,-5 10 0,-4 7 0,-1 18 1,0 0-1,0 0 0,-22 19 0,12 4 0,-3 4 0,3 6 0,1 5 0,1 0 0,3 3-1,5-5 1,3-3 0,4-2 0,4-7 0,0-5 0,5-6 0,4-6-1,-1-8 1,7-8 0,-4-5 0,6-10 1,1-9-2,2-10 2,-2-8-1,-4-3 0,1-1 0,-8 5 1,0 6-1,-9 6 0,-4 9 0,-3 11 0,-2 18 0,0 0 0,-19 16 1,7 5-2,1 6 1,1 4 0,1 5 0,1 5 0,3 2 0,3-1-1,2-1 1,5-5 0,1-5 0,6-3 0,1-9 0,4-9 0,3-8 0,4-9 0,3-10 0,4-9 0,-2-9 0,2-9 0,-5-6 1,-4-7-1,-6 0 0,-8 2 1,-8 7-1,-13 10 0,-6 9 0,-10 10 0,-7 14 0,-1 12 0,0 6 0,2 3 0,4 3 0,7 0 0,9-4 0,15-15 0,-4 24-1,4-24 1,24 7 0,-5-10 0,5-6 0,4-1 0,2-6 0,1 1 0,1-2 0,2-1-1,-1 5 1,2 1 1,-4 5-2,-1 3 2,-1 6-1,0 7 0,-3 4 0,-2 6 0,-3 7 0,-3 3 0,-6 6 0,-3 1 0,-4 2 0,-7-2 0,-1-2 0,-2-3 0,-1-7 0,1-5 0,5-19 0,0 0 0,0 0 0,0 0 0,13-27 0,1-8 0,7-8 0,5-7 0,5-1 0,0-1 0,1 6 0,-3 4 1,-2 13-1,-6 12 0,-3 14-1,-18 3 1,18 34 0,-18-3 0,-2 7 0,-3 5 0,1 3 0,0 4 0,1-3 0,3-3 0,5-6 0,3-3 0,5-10 0,6-6 0,2-10 0,8-9 0,4-10 0,2-8 0,2-2 0,-1-8 0,-4-4-12,0-3-12,-6 4-4,-15-7 0,-9 6 1</inkml:trace>
  <inkml:trace contextRef="#ctx0" brushRef="#br0" timeOffset="6479">3638 237 61,'-13'-19'28,"13"-5"-1,18-5 0,16-2-26,13 3-2,12 6 1,11 3 0,4-3-1,2 5 2,-2 3-1,0 7-15,-9 3-9,-14 3-3,-9 4 0,-13 1 0</inkml:trace>
  <inkml:trace contextRef="#ctx0" brushRef="#br0" timeOffset="6699">4301 220 64,'0'0'29,"0"0"-2,-14-2-14,14 2-33,0 0-6,18-20-1,-18 20-1</inkml:trace>
</inkml:ink>
</file>

<file path=ppt/ink/ink8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38.8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700 737 25,'13'-19'26,"-15"-3"0,-8 3-5,-4 7-7,-15 0-5,0 10-2,-10 4-7,-1 5 0,-1 3-1,3 6 1,5 3 0,7 1 0,10 1-1,13 1 1,10-1 0,12 3 0,8 5 0,9 2 0,4 2 0,1 3 0,-3 0 0,-4 4 0,-10 3 0,-12-2 0,-16-3 0,-12-3 0,-13-3 0,-9-2 0,-8-6 0,-2-7 0,-4-8 0,5-9 0,4-9 0,4-10 0,5-10 0,12-4 0,6-8 1,7-7-1,11 8-11,8-3-10,6 0-3,10 5 0,6-3-1</inkml:trace>
  <inkml:trace contextRef="#ctx0" brushRef="#br0" timeOffset="431">932 388 38,'3'-23'26,"-3"23"0,2-22 0,-2 22-14,-11 26-13,6 12 1,-2 8-1,1 13 0,-2 6 1,0-1 0,-2 3 0,4 7-1,-2-3 1,1-4 1,-1-5-1,0-5 0,2-7 0,1 5-12,0-10-11,-6-23-2,1-7 1,-8-16-2</inkml:trace>
  <inkml:trace contextRef="#ctx0" brushRef="#br0" timeOffset="721">722 851 37,'0'0'26,"20"-22"2,1 10-3,8-2-11,6-2-14,12-1-1,5-2 1,3 2 0,-2 1 0,0 1 0,-8 3 0,-4 0 0,-11 3 0,-5 2 0,-25 7-1,21-8 1,-21 8 0,0 0 0,0 0-1,0 0 1,-4 15 0,-1 1-1,1 4 1,-1 6 0,-2 0 0,-1 5-1,3 10 1,5 2 0,2-1 0,5-3 0,4-4 0,5-8 0,5 3 0,6-10 0,2-16 0,4-9 0,1-8 0,-2-9 0,-3-7 0,-5-7 0,-4-7 0,-12 0 0,-10-1 0,-11 7 0,-13 2 0,-6 9 0,-7 9 0,-1 5 0,1 9 0,7 1 0,3 2 0,13-2 0,16 2 0,6-17 0,18 1 0,12-8 0,6-7 0,8-12 0,5-7 0,1-8 0,2-4 1,-3-4-1,-8 1 0,-7 5 0,-7 4 0,-9 15 0,-6 7 0,-9 15-1,-9 19 1,0 0 0,-8 39 0,0 4 0,-2 16-1,1 12 1,-1 15 0,-1 8 0,3 10 0,0 6 0,0 4 0,1 1 0,-1-1 0,-2-4 0,2-3 0,0-6-1,-1-11 1,0-14 0,1-14 0,2-14 0,-1-14 0,1-13 1,6-21-1,-16 0 0,9-19 0,-2-7 0,1-8 0,-2-6 0,4-6 1,2-6-1,6-5 0,6-5 0,5-7 0,8-1 0,6-1 0,9 2 0,3 4 0,3 8 0,-1 7 0,3 12 0,-4 9-1,1 12 1,-9 8 0,-3 4 0,-5 6 0,-3 6 0,-6 4 0,-15-11 0,10 24 0,-17-5 0,-3 7 0,-7 3 0,-6 0 0,-4 2 0,-2-2 0,-2 1 0,2 4 1,1-6-2,6-11 1,2-2 1,20-15-1,-22 19 0,22-19 0,0 0 0,32-13 0,-1-5 0,6-6 0,3-7 0,10-8-1,4-8 2,-1-6-2,-3-4 2,-8 0-2,-8 0 1,-10 9 0,-8 7 0,-11 10 0,-8 10 0,3 21 0,-20-2 0,14 18 0,3 4 0,7 8 0,8 3 0,9 3 0,6 3 0,5 2 0,-3-6 0,-1 5 0,-10 0 0,-13-2 1,-14-2-2,-12-3 2,-14-3-1,-13-6 0,-4 2 0,-5-10-14,-1-5-8,-3-7-3,6-1 1,0-8-2</inkml:trace>
  <inkml:trace contextRef="#ctx0" brushRef="#br0" timeOffset="2193">104 1600 51,'-51'21'26,"17"-2"0,13-14-1,21-5-26,0 0 0,56-5 1,7-6-1,24-6 1,23-7 0,24-3 0,19-4 0,26-2 0,7-5 0,9-3 0,4 1 0,-4 0 0,-6 6 0,-13 1 0,-13 1-1,-18 4 2,-17 4-2,-22 5 2,-17 5-2,-20 5 1,-15 3 1,-14 0-1,-14 5 0,-26 1-17,0 0-6,0 0-3,-24 5 2</inkml:trace>
  <inkml:trace contextRef="#ctx0" brushRef="#br0" timeOffset="2824">3697 753 31,'0'0'26,"11"-16"-1,-11 16-2,10-20-9,-10 20-6,18-18-6,-18 18-3,13-22 1,-13 22 0,9-29 0,-2 13-1,-6-3 1,-1-1 0,0-3 0,-3 1 0,0-2 0,-2 0 0,-3 1 0,-2 3 0,-3 4 0,-3 2 0,-1 6-1,-4 4 1,-4 9 0,-2 9 0,-2 7 0,-2 6 0,-1 10 0,0 6 0,-1 3-1,4 4 2,4-3-2,5 1 1,7-3 0,10-11 1,8 0-1,6-13 0,12-2 0,4-10 0,7-9 0,2-4 0,-1-10 0,2 1 0,-1-17 0,-2 5 0,-4-15-1,-2 4 1,-4 3 0,-5-3 0,-1 3 0,-7 4 0,-3 8 0,-8 21 0,7-19 0,-7 19 0,-13 19 0,5 2 0,-3 6 0,-1 6 0,-1 2 0,4 4 0,1 4 0,4-12 0,6 5 0,4-15 0,11 3 1,2-15-2,8-9 2,6-4-1,2-11-1,2-1 1,-1-15 0,1-1 0,-5-20 0,-1-8 0,-4-7 0,-1-21 0,-3-7 1,-2-3-2,1 7 2,-4 6-2,-3 11 2,-4 19-1,-1 15 0,-6 23-1,-4 17 1,0 0 0,-16 35 0,5-1 0,-2 11 0,-1 10 0,-3 14 0,3 3 0,1 9 0,0 0 0,3 0 0,4-7 0,1-8 0,4-8 0,2-18 0,4-4 0,6-17 0,4-7 1,6-7-8,-2-10-12,4-9-5,-1-8 0,-7-6 0</inkml:trace>
  <inkml:trace contextRef="#ctx0" brushRef="#br0" timeOffset="3725">4031 575 49,'0'0'25,"-19"-19"1,19 19-3,19-29-17,2 14-7,7-4 0,10 3-10,6-1-13,-2-4-1,8 4-1,-5-4 0</inkml:trace>
</inkml:ink>
</file>

<file path=ppt/ink/ink8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42.9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16 961 56,'-14'-24'25,"7"8"2,1-3-8,6 19-19,11-25 0,4 16-1,4 7 1,2 6 0,2 6 0,-1 11 0,1 8 0,-5 9 0,-7 5 0,-5 7 0,-6-2 0,-1 0 0,-6-5 0,-2-3 0,1-11 0,-2-5 0,0-6 0,10-18 0,0 0 0,-18 6 0,17-21 0,2-7 0,3-11 0,4-10 0,3-7 0,5-4 0,4-2 0,4 0 0,3 5 0,1 4 0,4 8 0,-3 11 0,0 11 0,-3 7 0,-3 11 0,-7 11 0,-6 9 0,-5 12 0,-7 6 0,-1 4 0,-5 6-1,1-1 1,1-2 0,1-3 0,5-3 0,3-9 0,4-5 0,4-7 0,5-7 0,2-5 0,1-9 0,4-5 0,4-7 1,1-5-1,-1-6 0,2-6 0,-1-6 0,-2-2 0,-1-3 0,0-1 0,-6 2 0,-3 1 0,-4 4 0,-1 5 0,-5 7 0,-1 5 0,-5 19 0,5-22 0,-5 22 0,0 0-1,0 0 1,-16 27 0,8-4 0,-2 6 0,0 7 0,-1 4 0,1 3-1,2 3 1,5-2 0,2-5 1,2-1-1,6-7 0,2-7 0,6-7 0,3-8 0,4-7 0,2-7 0,2-8 0,2-5 0,-1-10 0,-4-5 0,0-5 0,-9-6 0,-4-1 0,-9-2 0,-7 6 0,-9 5 0,-6 5 0,-6 10 0,-2 6 0,-2 8 0,2 3 0,3 6 0,7-2 0,19 0 0,-15-5 0,15 5 0,24-19 0,1 5 1,5-1-1,4-1 0,4 1 0,0 1 0,-1 5 0,1 9 0,-3 9 0,-6 8 0,-3 5 0,-3 8 0,-5 4 0,-4 6 0,-6 1 0,-5 0 0,-4-4 0,-2-3 0,-2-6 0,0-4 0,-5-7 0,10-17 0,0 0 0,0 0 0,0-26 0,8-5 0,5-10 0,3-11 1,9-1-1,-3-4 0,4 2 0,-2 6 0,1 5-6,-1 11-14,-2 16-4,-5 5 1,-1 12-2</inkml:trace>
  <inkml:trace contextRef="#ctx0" brushRef="#br0" timeOffset="1232">1382 904 47,'-15'-9'25,"15"9"2,-14-31-3,12 7-14,9 2-11,4 1 1,5 1-1,2 1 1,1 5-1,2 4 1,0 4 0,-1 6 0,-4 9 0,-2 7-1,-2 8 1,-4 5 0,-7 7 0,-1 5 0,-3 4 0,-3 0-1,-2 0 1,1-7 0,-3-6 0,2-4 0,2-7 0,6-21 0,-7 15 0,7-15 0,-1-15 0,2-4 0,6-9 0,3-5 0,1-8 0,5-5 0,4-1 0,2-1 1,4 5-1,0 3 0,1 11 0,-2 6 0,-3 11 0,-1 11-1,-1 9 1,-6 10 0,-4 6 0,-5 7 0,-4 0 0,-2 7 0,-4-2 0,-3-2 0,0-5 0,0-3 0,0-7 0,8-19 0,-15 24 0,15-24 0,0 0 0,-5-22 0,10 0 0,3-8 0,3-9 0,6-10 0,4-1 0,4 2 1,1 3-1,0 6 0,-2 8 0,-1 8 0,-4 15 0,-4 13 0,-15-5 0,18 38-1,-15-9 1,0 4 0,-3 5 0,2 1 0,-2-2 0,0 2 0,0-3 0,1-3 0,1-4 0,1-1 0,4-7 0,-1-2 0,1-4 0,-7-15 0,24 14 0,-6-16 0,4-5 0,3-3 0,0-7 0,4-6 0,2-3 0,0-3 0,0-2 0,-6-3 0,0-1 0,-3 1 0,-2 3 0,-4 0 0,-2 0 0,-2 0 0,-3 1 0,0 3 0,-5 3 0,1 1 0,-3 3 0,-2 3 0,0 17 0,-8-25 0,8 25 0,-16-8 0,16 8 0,-26 3 0,11 6 0,-3 5 0,-1 5 0,-2 8 0,-2 4 0,-1 7 0,-2 5 0,5 0-1,0 2 1,5 0 0,3-6 0,8-4 0,4-6 0,6-7 0,-5-22 0,25 18 0,-5-20 0,-1-10 0,5-7 0,-1-10 0,0-7 0,1-6 1,-1 3-2,-4 1 2,-3 3-1,-3 11 0,-13 24 0,11-15 0,-11 15 0,-6 32-1,-1-2 2,1 2-2,1 5 2,3-3-2,2-1 1,9-4 0,2-7 0,7-6 0,3-8 0,6-8 0,4-6 0,3-12 1,3-7-1,3-12 0,4-7 0,1-13 0,2-17 0,-2-7 0,-1-9 0,-4-5 0,-1 4 0,-10 5 0,-8 10 0,-8 12 0,-10 27 0,-9 14 0,-12 20 0,-6 20 0,-5 14 0,-3 17 0,-1 11-1,1 8 1,3 5 0,8 4 0,3 2 0,8-3 0,5-2 0,7-11 0,5-7 1,4-7-2,5-10 2,5-9-1,3-10-5,-1-8-17,6-6-2,-2-14 0,6-3-2</inkml:trace>
  <inkml:trace contextRef="#ctx0" brushRef="#br0" timeOffset="2924">3444 408 49,'-3'-45'25,"4"4"1,3 0-7,2-3-11,10 8-6,5 2-2,4 1-1,4 6 1,1 1-1,8 2 1,-1 3-1,0 4 1,-2 3 0,-4 9 0,-3 8 0,-3 11 0,-5 12 0,-9 12 0,-6 12 0,-5 12 0,-6 10 0,-4 6 0,-1 6 0,-6 7 1,1 1-2,0 2 2,-2 3-2,2-6 1,0-3 0,0-2 0,3-10 0,3-7 0,4-12 0,4-11 0,5-10 0,7-12 0,5-10 1,6-10-1,1-10 0,6-7 0,-2-8 0,-1-7 0,-2-8 0,-5-9 0,-5-6 0,-10-10 0,-8-4 0,-9-4 0,-11 2 0,-7 1 0,-7 11 0,-9 7 0,-7 14 0,-5 11 1,-5 15-1,-3 9-1,-1 6 1,9 5 0,5 2 0,12 3 0,7-1 0,18-2 0,18-14 0,8 22 0,21-17 0,9-3 0,10-4 0,7-5 0,10-3 0,-1-6 0,3-2 0,-1-7 0,-2-2 0,-2-4 0,-6-2 0,-5-1 0,-6-8 1,-6 10-1,-5-3 0,-9-1 0,-5 12 0,-6-2 0,-6 10 0,-1-1-1,-7 17 1,0 0 0,-2 19-1,-3 7 2,1-4-2,-1 16 2,0-3-1,0 13 0,2-3 0,3-4 0,3-1 0,5-1-1,3-4 1,2-6 0,7-6 0,6-8 0,1-6 0,1-8 0,-3-6 0,-5-7 0,-4-7 0,-8-5 0,-13-5 1,-13-4-1,-7-1 0,-5-3 0,-2 3 1,1 0-1,2-6 0,7 9 0,10 0 1,9 2-2,10 1 1,12 2 0,9 0 0,7 7-1,5 13 1,4-5-1,3 13 1,1 15 0,-1 7 0,-6 7 1,-6 7-2,-6 2 2,-6 3-2,-10 2 2,-5-4-2,-10-8 1,-2-7 0,-8-4 0,12-22 1,-24 22-1,24-22 0,-19-7 0,15-8 0,6-11 0,4-17 0,7-7 0,7 0 0,7-2 0,4 3 0,3 2 0,0 6 0,1 8 0,-4 17-7,1 11-13,-2 5-3,-8 5 0,4 7-2</inkml:trace>
  <inkml:trace contextRef="#ctx0" brushRef="#br0" timeOffset="4156">4813 556 49,'-21'4'25,"6"-3"2,1-6-3,14 5-16,-16-36-8,17 20-1,3-6 1,5-5-1,4 1 1,7 2-1,1-1 1,3 6-1,3 14 1,1-7-1,-1 12 1,1 14 0,-6 8 0,-2 6 0,-6 6 0,-6 4 1,-4 4-2,-8 4 2,-2-1-2,-5-9 1,-1-3 0,-1-7 0,2-6 0,1-4 0,10-16 1,0 0-1,-14 5 0,14-5 0,1-33 0,6 7 0,1-6 0,2-6 0,3-7 0,3-5 0,3 5 0,4 6-1,3 1 1,3 9 0,0 6 0,1 8-1,0 13 1,0 12 0,-4-5 0,-3 18 1,-4 4-1,-9 3 0,-4 1 0,-7 1 0,-3-1 0,-4-8 1,0 6-2,8-29 2,-17 24-1,17-24 0,0 0 0,0 0 0,-4-24 0,14-12-1,8 1 1,3-8 0,6 0 0,2 2-1,0 5 1,1 5 0,-3 12-1,-1 19 1,-8 7 0,-5 22 1,-7 9-1,-1 3 0,0 6 0,0-1 0,1-3 0,0 0 0,7-5 0,8-19 0,5-8 0,7-10 0,1-6 0,4-9 1,4-5-1,-1-8 0,-1-9 1,-6-6-19,-5 3-5,-11-3-2,0 6 0</inkml:trace>
</inkml:ink>
</file>

<file path=ppt/ink/ink8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53.12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157 326 23,'-22'0'27,"2"-2"-1,-3-7 1,2-1-10,21 10-4,-26-26-3,26 26-6,0-31-5,5 6 1,7-5 0,2 8 0,7-4-1,7 6 1,0-1 0,-1 7 0,-2-1 0,1 15 1,-9 14-1,-17-14 1,17 32-1,-22-11 1,-7 3-1,-5-2 1,-5 6-1,-4-6 0,0-8 1,0-6-1,0-3 0,2-5 0,1-6-1,4-15 1,3 6 0,3-9-1,6-2 1,5-3-1,9-2 1,6-2 0,8 4-1,5 14 1,5-6 0,1 9 0,3 9 0,-3 4 1,-6 6-1,-6 7 0,-11 12 1,-4 4-1,-10 3 1,-6 1-1,-7-4 0,-5-3 1,-1-1-1,0-4 0,1-15 0,0-7 0,2-5-1,6-16 1,2-6 0,7 3 0,4-2-1,5-3 1,10 0-1,9-1 1,4 6 0,3 12 0,3 7 0,1-2 0,-2 6 0,-7 6 1,-6 2-1,-18-7 1,5 32-1,-13-9 1,-5-3-1,-7 1 0,-1-2 1,2-4-1,-1-1 0,4-14 0,1 0 0,15 0-1,-18-26 1,18 26 0,-6-29-1,6 29 1,11-16-20,-11 16-7,25-1-1,-4 9 0</inkml:trace>
</inkml:ink>
</file>

<file path=ppt/ink/ink8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6:54.17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599 629 44,'0'0'27,"0"0"1,0 0-2,12-16-14,-12 16-7,5-22 0,-1 5-5,5 0 0,0-6 0,3-3 0,-3-6 0,3-3 0,-6-6 0,-3 0 0,-4-2 1,-6 2-1,-3 3 0,-7 7 1,-9 10-1,-3 11 0,-10 13 1,-3 16-1,-6 16 0,-4 13 0,-3 15-1,2 15 1,-1 11 0,-1 9 0,5 9 0,7 3-1,7-5 1,9-2 0,4-9-1,10-6 1,20-9 0,15-12-1,14-15 1,9-11 0,8-12 0,7-15 0,14-16 0,6-13 0,-3-18 0,-3-10 0,2-9 0,-5-15 1,-3-10-1,-8-9 0,-8-12 0,-10-10 0,-10-6 1,-6-1-1,-8 2 0,-2 6 0,-8 11 0,-2 12 0,-4 17 1,-1 17-1,-2 14 0,-1 15 0,2 21 0,0 0 0,0 0 0,-13 31 1,12 9-2,-1 9 1,-3 18 0,0 11 0,-1 9 0,-2 5 0,0 2-1,-2-4 2,0 6-2,-3-5 1,2-10 0,2-6 0,-3-11 0,3-7 0,0-11 0,1-5 0,4-17 0,4-24 0,-7 18 0,7-18 0,2-26 0,1-3 0,3-16 0,6-3 0,2-6 0,6-1 0,5 0 0,0 4 0,5 4-1,3 10 1,-3 19 0,1 3 0,-5 10 0,-2 8 1,-6 9-1,1 7 0,-7 0 0,-6 5 0,-1 12 0,-2 2 0,-3 0 0,2-2 0,-1-2 0,3-1 0,0 0 0,4-2-1,2-16 1,-10-15 0,31 16 0,-13-16 0,4-7 0,1-4 0,-1-6 0,3-12 0,-1-5 0,-2 1 1,3-3-1,-6-4 0,0 1 0,-1-2 0,-5 3 0,0 10 1,-5 4-1,0-2 0,-5 7 0,-1 2 0,-2 17 0,-2-19 0,2 19 0,0 0 0,0 0 0,0 0 0,-12 31 0,7-8 0,-2 2 0,1 6 0,1 11 0,-2-1 0,4 2 0,2-4 0,4-1 0,2-3-1,4-6 1,4-3 0,-13-26 0,31 20 0,-12-20-1,4-5 1,0-9 0,-1-12 1,2-4-1,-1-3 0,1-5 0,-3-1 0,-1-3 0,-4-1 1,-3 4-1,-4 10 0,-2 3 0,-2 3 0,-4 6 1,-1 17-1,0 0 0,0 0 0,0 0 0,-17 29 0,12-3 0,0 3 0,5 8 0,0 0 0,3-1 0,4-1 0,2-4 0,4-4-1,3-6 1,4-2 0,4-7-10,-1-7-13,-1-8-4,4-13-1,-5-5 1</inkml:trace>
  <inkml:trace contextRef="#ctx0" brushRef="#br0" timeOffset="1522">2009 873 45,'-12'-19'27,"12"19"2,-7-22-3,7 22-7,18-18-14,1 13-5,5 2 0,6 5-1,2 4 1,2 5 0,0 2 0,-4 6 0,-5 0 0,-6 4 0,-6-3 0,-7 3 1,-6 8-1,-4-2 0,-6-2 1,-1-1-2,-2-5 2,-4-2-2,5-4 2,-3-15-1,2-15-1,13 15 2,-16-36-1,13 6 0,4-6-1,4-5 1,6-5 0,7 8 0,3-2 0,3-3 0,6 4 0,-1 6 0,1 7 0,-4 6-2,5 11-14,-9 6-9,1 4-2,0 4 0,-4 4 0</inkml:trace>
  <inkml:trace contextRef="#ctx0" brushRef="#br0" timeOffset="1953">2686 741 26,'8'-31'26,"-1"13"1,-4 3-1,-5-4-9,2 19-2,2-21-5,-2 21-8,0 0-1,-19 7-1,2 9 0,0 6 0,-3 4 0,-2 8 0,-3 7 0,4 1 0,2-3 0,5-1 0,10 5 0,3-15 0,7 4 0,5-16 0,9-11 0,4 0 0,5-7 0,2-8-1,0-16 1,1 2 0,-1-19 0,1-3 1,-3-11-1,-2-17 0,-2-15 0,-3-8 1,-4-6-1,0 2 0,-2 6 1,-3 4-1,-2 10 0,-3 21 0,-3 28 0,-5 32 0,0 0 0,0 0 0,2 51 0,-6 6 0,-2 17 0,-2 12-1,1 0 1,-1 3 0,-1 4 0,-1-5 0,-1-4 0,3-10 0,1-12 0,1-14 0,1-12 0,0-10 0,5-11 0,0-15 0,0 0 0,6-22 0,2-7 0,4-11 0,2-8 0,7-7 0,7 0 0,4 3 0,-1 9 0,3 12 0,-2 14 0,0 15 0,-4 16-1,-4 12 2,-9 7-2,-4 4 2,-5 3-1,-2 0 0,-6-6 0,-3-1 0,-1-4-6,-4-9-14,10-20-6,-13 19-2,13-19 1</inkml:trace>
  <inkml:trace contextRef="#ctx0" brushRef="#br0" timeOffset="2674">3310 780 55,'0'0'27,"22"-10"0,-7 5 0,-1-2-16,11 2-11,4-1 0,0-2-13,3 1-12,4 0-3,-4-7 1,3 1-1</inkml:trace>
  <inkml:trace contextRef="#ctx0" brushRef="#br0" timeOffset="3084">4193 275 53,'8'-21'27,"-16"4"1,8 17-9,-26-14-6,4 19-5,-9 4-7,0 3-1,-1 5 0,5 0 0,9 2 0,3-2 0,7-1-1,8-16 1,3 22 0,-3-22 0,17 10 0,-17-10-1,19-1 2,-19 1-1,0 0 0,13-19 0,-13 19 0,-2-19 0,2 19 1,-6-22-1,6 22 0,-8-24 0,8 24 0,-5-21 0,5 21 0,-2-16 0,2 16 0,0 0 0,0 0 0,-6 33 0,-1-2 0,-1 10 0,-3 13 0,-2 6 0,0 5-1,0 4 1,2-2 0,1-5 0,4-7 0,2-11 0,1-9 0,3-8 0,0-9 0,0-18 0,0 0 0,0 0 0,0 0 0,0 0 0,13-31 0,-10 3 1,2-5-1,-3-8 0,1-7 0,-1-7 0,-2-9 0,1-6 0,1-4 0,3 2 0,1 0 0,6 6 0,4 8 0,3 8 0,10 9 1,5 10-1,5 8 0,4 10 0,3 6 0,-1 9 0,2 10 0,-2 8 0,-10 9-1,-5 8 1,-13 7 0,-9 4 0,-12 4 0,-13-2 0,-10 1 0,-13-4 0,-9-6 0,-4-5 0,-4-7 0,2-11 1,4-8-2,5-12 2,6-10-1,13-7-1,7-7 1,11-1 0,7-1 0,8 4 0,6 9 0,2 10 0,6 12 0,1 8 0,0 14 0,0 7 0,1 9-1,-1 3 2,3-1-2,4-1 1,-1-3 0,4-5 0,3-11 0,3-4 0,4-13 0,2-7 0,-1-8 0,0-10 0,0-8 0,-3-9 0,-5-8 0,-2-4 0,-8-3 1,-1-1-1,-7 3 0,-3 4 0,-8 7 0,0 8 0,-7 10 0,2 16 0,0 0 0,-19 12 0,7 13 0,-1 5 0,2 10 0,0 3 0,4 2 0,4-1 0,6-1 0,4-3-1,7-11 1,4-5 0,8-10 0,5-9 0,3-7 0,0-10 0,-1-7 0,-2-10 0,-3-9 1,-6-6-1,-9-4 0,-8-1 0,-10 1 0,-11 7 1,-10 7-1,-6 10 0,-9 12 0,-4 12 0,-3 6 0,3 8 0,4 9 0,7 1 0,10 3 0,9 1 0,19 3-15,5-4-8,11-1-3,9-6-2,8-8 1</inkml:trace>
  <inkml:trace contextRef="#ctx0" brushRef="#br0" timeOffset="4436">5220 309 55,'4'-21'27,"-9"6"1,5 15-8,-26-7-7,3 16-6,4 6-7,0 7 0,4 4 0,4 2 0,7-1 0,9 2 0,8-1 0,8 1 0,3 0-1,4 2 1,1-3 0,-2 3 0,-2 1 0,-8-2 0,-5-1 0,-12-5 0,-7-2 0,-9-1 0,-11-4 1,-9-5-2,-6-1 2,-5-8-1,-1-3 0,1-5 0,2-6 0,4-4 0,11-4 0,7-2 0,9-4-11,15 4-11,10 0-5,10-3-1,12 2 1</inkml:trace>
  <inkml:trace contextRef="#ctx0" brushRef="#br0" timeOffset="4837">5608 287 30,'-11'-16'27,"-9"8"1,-4 4-1,-7 2-11,7 11-4,-5-2-3,11 8-7,4 4-2,11 4 0,7-1 0,8 6 0,7-1 0,4 6 0,4-1 0,-3 3 0,1-1-1,-9-1 1,-5 3 0,-11-7 0,-8 0 0,-10-3 0,-9-5 0,-7-2 0,-8-7 0,0-4 0,0-4 0,1-8 0,4-4 0,7-6 1,5-7-2,8-6-7,13 4-12,8-1-7,7-1-1,10-1 1</inkml:trace>
  <inkml:trace contextRef="#ctx0" brushRef="#br0" timeOffset="5218">5637 622 41,'19'5'27,"-19"-5"0,26-14-3,-1 7-10,-4-11-2,8 0-9,1-2-3,-1-4 0,2-6 1,-2-2-1,-3-8 0,-7 1 0,-3-4 0,-3 3 1,-8 2-1,-5 6 0,-8 6 0,-5 9 0,-8 12 0,-3 10 0,-5 10 0,-3 11 0,1 12 0,2 1 0,3 9 0,8 2-1,9 2 1,5-4 0,11-5 0,7-5 0,7-9 0,7-5 0,6-12 0,4-7 0,4-3-7,-6-16-4,4 2-1,-9-15 1,1-1 0,-11-6 7,-4-1 4,-6 1 0,-8-2 8,4 8 3,-7-2 1,9 7 0,-6 1-2,-3 22-5,26-24-5,-6 17 0,2 5-1,4 7 1,3 9 0,-1 7 0,-2 4 0,-2 6 0,-8 6 0,-5 0 0,-6 1 0,-8-2 0,-5-5 0,-4-2 0,-2-6 0,1-4 0,-2-12 0,15-7 0,-17-14 0,17-10 0,9-12 0,8-12 0,7-11 0,6-3 0,11-1 1,2 1-1,3 8-1,-4 6-21,-2 5-5,-1 12-1,-9 2 0</inkml:trace>
</inkml:ink>
</file>

<file path=ppt/ink/ink8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00.2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231 234 20,'26'14'27,"-5"10"0,-2 12 0,-2 13-11,-12 8-3,1 17-1,-9 2-8,-7 7-4,-3-1 0,-5 0 1,-1-2-1,-2-6 0,-2-9 0,2-12 0,3 2-11,-1-17-11,1-13-5,3-11-1,-1-18 1</inkml:trace>
  <inkml:trace contextRef="#ctx0" brushRef="#br0" timeOffset="250">6 799 36,'-10'-44'28,"17"11"-1,6 5 0,12-5-13,22 7-6,15-6-2,13 0-6,10-1 0,11 6-1,1-3 1,2-13 0,-7-5 0,-7-8 1,-16-3-1,-12 1 0,-18 0 0,-10 6 1,-16 6-1,-16 10 1,-13 11-1,-10 17 0,-5 15 0,-1 15 0,1 16 0,-2 17 0,4 8 0,10 10 0,3-1 0,3 13 0,4-2 0,5-5 0,0-9 0,-1-7 0,4-11 1,-2-7-2,1-4 2,2-21-1,0-19 0,0 0 0,0 0 0,18-47 0,-4 6 0,9 1 0,8 0 0,5 4 0,1 5-1,2 7 1,-2 20 0,-1 21 0,-4 9 0,-4 5 0,-12 6 1,-7 5-1,-4 4 0,-5-1 0,-6-7 0,-10-7-9,4 2-14,3-7-4,9-26-1,-12 17 0</inkml:trace>
  <inkml:trace contextRef="#ctx0" brushRef="#br0" timeOffset="821">1156 657 64,'10'-24'27,"6"3"0,7 5-7,-1-2-14,9 18-3,2 0-3,-1 0 0,1 19 0,-4 5 0,-5 4 0,-5 3 0,-6 4 0,-8 0 0,-6 6 1,-6-3-1,-3-16 0,-3-4 0,-1-4 0,14-14 1,-26 5-1,26-5 0,-18-28 0,13 4 0,7-6 0,3-9 0,6-1 0,7 3 0,3 4-1,3 6 1,4 4 0,1 8-1,-1 5 1,1 10 0,-3 14 0,-5 1 0,0 2 1,-3 0-2,-7 2 2,0-1-1,-4 1 0,-4-2 0,-3-17 1,0 0-1,0 0 0,11-17 0,-3-4 0,5-3 0,4-4 0,4-3-1,1 4 1,4 2 0,2 8 0,-2 10-1,6 9 1,-8 6 0,1 15 0,-9 7 0,2 5 0,-13 2 0,-4 3 1,-4-4-1,-10 2 0,5-7-4,-3-5-19,6-2-3,-8-8-3,13-16 2</inkml:trace>
</inkml:ink>
</file>

<file path=ppt/ink/ink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9:24.4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342 142 5,'10'-29'20,"-5"13"5,-5 16-1,5-30-6,-5 30-2,6-19-1,-6 19-1,0 0-3,0 0-4,0 0-5,0 0-2,0 0 0,0 0 1,0 0-1,-6 26 0,6-26 0,-15 29 0,1-11 0,-4 5 1,-5-1-1,-4 2 0,-6 0 0,-2 1 0,-2 1 0,0-2 0,4-1 0,4 0 0,3-3 0,9-3 0,17-17 0,-18 24 0,18-24 0,0 0 0,16 15 0,0-13 0,5-4 0,5 1 0,5-3 0,3 1 0,4-2 0,4 0 0,-1 1 0,1-1 0,-4 0 0,0 2 0,-6 1 0,-3 0 0,-8 2 0,-2 0 0,-19 0 0,23 0 0,-23 0 0,0 0 0,0 0 0,0 0-3,19 5-11,-19-5-9,0 0-4,0 0-2,0 0 2</inkml:trace>
  <inkml:trace contextRef="#ctx0" brushRef="#br0" timeOffset="641">166 355 18,'-27'5'23,"27"-5"-2,-15-3-3,15 3 1,0 0-2,11-26-2,7 18-4,-3-8-3,11 4-4,-1-6-1,8 1-2,2-4-1,2 1 0,2-4 0,-2 0 0,12-3 1,1-1-2,-2 3 1,1 2 0,-4 1 0,-1 5 0,-2 4 0,0 4 0,-13 4 0,-5 3 0,-1 4 0,-6 3 0,0 5 1,-17-10-1,24 24 0,-14-7 0,-4 5 0,-1 4 0,-5 0 0,-3 1 0,-4 2 0,-3 2 0,-1-1 0,-2-2 0,0-1 0,0 0 1,0-3-1,5 0 0,2-7 0,4 0 0,2-17 0,10 22 0,5-18 0,9 1 0,13-7 0,13-5 0,13-3 0,8-7 0,10-2 0,3-6 0,5-1 0,-2-3 0,-5-2 0,-12 4 0,-12 5 0,-10 3 0,-10 7 0,-9 2-1,-12 13-7,-17-3-15,0 0-4,-1 23-2,1-23 1</inkml:trace>
</inkml:ink>
</file>

<file path=ppt/ink/ink8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02.136"/>
    </inkml:context>
    <inkml:brush xml:id="br0">
      <inkml:brushProperty name="width" value="0.05292" units="cm"/>
      <inkml:brushProperty name="height" value="0.05292" units="cm"/>
      <inkml:brushProperty name="color" value="#333399"/>
      <inkml:brushProperty name="fitToCurve" value="1"/>
    </inkml:brush>
    <inkml:context xml:id="ctx1">
      <inkml:inkSource xml:id="inkSrc5">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8:27:06.022"/>
    </inkml:context>
  </inkml:definitions>
  <inkml:trace contextRef="#ctx0" brushRef="#br0">632 788 46,'3'-27'27,"-9"1"1,-10 5-2,-7 9-12,-12 5-12,-6 11-1,-4 3-1,-3 7 0,1 8 0,6 5 0,12 6 0,10 2 0,16 2-1,11 1 1,11 7 0,7 2 0,1-3 0,-1-1 0,-6-1 0,-9-3 0,-11-4 1,-15-3-1,-14-9 0,-11-1 0,-8-8 0,-4-2 1,-1-7-1,1-7-1,5-6 1,12-8 0,5-1 0,14-9 0,12 7-7,8-8-13,11 1-6,9 5-2,7 2 1</inkml:trace>
  <inkml:trace contextRef="#ctx0" brushRef="#br0" timeOffset="421">865 1126 31,'17'-28'27,"-10"9"-2,-1 0-5,-2-6-5,4 4-1,-5-8-6,5 1-5,0 2-3,-3 0 1,-5 1-1,-2 4 0,-6 4 1,8 17-1,-29-17 0,8 20 0,-6 7 0,-2 8 0,-2 7 0,-3 10 0,2 3 0,-2 5 0,3 1 0,4 1 0,4-2-1,7-3 1,9-4 0,9-8 0,9-10 0,10-6 0,7-6 0,6-10 0,3-8 0,0-8 0,0-8 0,-1-5 0,-6-6 0,-2-4 0,-6-2 0,-4 0 0,-5 6 0,-2 2 0,-7 6 1,-1 9-1,-3 22 0,-5-19 0,5 19 0,-16 16 0,6 3 0,0 6 0,1 6 0,-1 5 0,2 2 0,0 2 0,3-2 0,5-4 0,3-4 0,4-5 0,7-4 0,2-6 0,7-8 0,3-5 0,3-9 0,2-5 0,-1-9 0,3-4 0,-4-10 0,-2-4 0,1-4 0,-7-2 0,-2 2 0,-5 3 0,-4 4 1,-3 9-1,-4 6 0,-3 21 0,-7-17 0,7 17 0,-19 15 0,8 6 0,-2 5 0,0 5 0,-2 5 0,4 2 0,1 0 0,5-1 0,4-4 0,4-2 0,4-5 0,4-4 0,7-5 0,1-6-1,5-4 1,2-7 0,3-7 0,3-7 0,1-7 0,1-4 0,-4-10 1,3-4-1,-3-4 0,-4-2 0,-2-2 0,-4 4 0,-4 7 0,-5 5 0,-1 9 0,-4 6 0,-6 16 0,0 0 0,-1 21 0,-6 5 0,1 8 0,-6 11 0,0 7 0,-3 8 0,0 3 0,-4-1 1,0 16-2,-4 1 1,-1 7 0,-4 4 0,-1 3 0,-1 1 0,1 4 0,1 6 0,4-17 0,3-2 0,0-8 0,2-10 0,2-10 0,1-9 0,-1-10 0,-3-8 1,-1-12-1,-8-4 0,2-10 0,-2-4 0,0-9 0,1-3 0,2-5 0,7-6 0,4-8 0,9-5 0,12-10 0,9-9-1,7-14 1,9-14 0,13-17 0,11-15 0,14-16 0,12-12 0,8-5 0,4-1 0,4 9 0,-3 13 1,-10 18-1,-13 23 0,-16 23 0,-15 20 0,-17 22 0,-23 21 0,0 0 0,6 21 0,-12 6 0,4 8 0,4 6 0,3 7 0,4 2 0,6 2 0,4-2 0,-3-4 0,2-5 0,-8-3 1,-9-7-1,-9-5 0,-11-7 0,-7-5 0,-11-6 0,-3-4 0,-9-4 0,1-5 0,7 1-17,1-3-10,4-6 0,14-3-1,7-8 0</inkml:trace>
  <inkml:trace contextRef="#ctx0" brushRef="#br0" timeOffset="2124">2836 167 64,'0'0'28,"-6"40"0,-7 8-9,-7 9-14,-2 13-4,-4 9 0,-1 7-1,-1 7 1,1-8-1,-1-3 0,2-8 0,2-6 0,3-12 0,5-2-9,-3-22-10,6-11-6,13-21-3,-21 0 1</inkml:trace>
  <inkml:trace contextRef="#ctx0" brushRef="#br0" timeOffset="2354">2407 752 40,'13'-19'26,"6"-6"1,13-5-6,17 3-9,6-11-5,16 3-1,5-9-3,9-8-2,2-3-2,0 0 1,-6-4-1,-10 3 1,-13 0-1,-12 5 1,-17 4 0,-12 13 0,-12 5 0,-11 8 0,-9 9 0,-4 10 1,-5 11-1,-4 10 0,1 8 0,-6 20 1,6 11 0,-4 9-1,-1 9 1,0 7-1,3 3 1,0 2-1,0 3 1,3-10-1,-3-9 0,6-8 0,5-11 0,4-12 0,4-11 0,10-30 0,0 0 0,0 0 0,32-30 0,-6-6 0,10-10 0,6-2 0,1-2 0,1 5 0,-2 7 0,-5 12 0,-5 12 0,-4 14 0,-10 13 0,-7 7 0,-5 8 0,-4 6 0,-4 4 0,1 2 0,-3-3 0,4 0 0,2-6 0,3-6 0,5-2 0,1-6 0,7-7-1,1-6 1,5-6 0,0-8 0,6-2 0,0-7 0,3-4 0,0-4 0,3-1 0,-2-1 0,-2 0 1,-1-2-1,-2-2 0,-6 4 0,-2 0 0,-9 3 0,1-2 0,-6 2 1,-2 2-1,-2 5 0,-5 0 0,2 19 0,-5-25 0,5 25 0,-14-12 1,14 12-1,-23 5-1,7 5 1,-6 7 0,-4 6 0,-2 6 0,-2 5 0,-3 2 0,1 4 0,3 1 0,1-1 0,7 0 0,7-6 0,3-5 0,7-5 0,8-5 0,-4-19-1,21 12 1,-4-19 0,4-8 0,4-7 0,0-8 1,0-2-1,-3-3 0,-1 2 0,-3 4 0,-5 9 0,-13 20 0,14-19 0,-14 19 0,0 17 0,-3 5 0,0 4 0,1 8 0,2 1 0,4-2 0,2-1 0,7-2 0,3-8 0,7-7 0,3-8 0,4-10 0,4-11 0,2-10 0,2-12 0,1-12 0,2-11 0,1-11 0,0-8 0,-4-11-1,1-4 1,-3-2 0,-1 5-1,-6 8 1,-3 10 0,-8 11-1,-5 15 1,-4 17 0,-5 13 0,-4 16 0,0 0 0,-15 38 0,2-2 0,-5 16 1,-6 10-1,-3 7 1,1 3-1,2 4 1,1-2-1,5-4 1,7-4-1,5-15 0,10-9 0,11-11-1,6-11 1,8-8 0,3-12 1,5-7-15,-1-10-11,-5-16-2,-4-3 0,-12-5-1</inkml:trace>
  <inkml:trace contextRef="#ctx0" brushRef="#br0" timeOffset="3706">4021 494 48,'0'0'27,"0"0"2,23-26-2,11 6-10,14 2-15,10 1-2,7-10 0,4 13-9,-7-10-16,1-4-3,-5 6 0,-8-4-1</inkml:trace>
  <inkml:trace contextRef="#ctx1" brushRef="#br0">4669 111</inkml:trace>
</inkml:ink>
</file>

<file path=ppt/ink/ink8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10.7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124 748 43,'-7'-23'25,"7"23"0,-3-17-6,3 17-9,0 0-3,-10 21-7,7 5-1,-2 3-1,-3 9 2,-2 5 0,-1 9 0,0-2 0,-2-2 0,2-2-1,-1-6 2,3-9 0,1-10-6,8-21-12,-2 19-6,2-19 0,6-35-1</inkml:trace>
  <inkml:trace contextRef="#ctx0" brushRef="#br0" timeOffset="240">133 553 35,'0'-21'26,"0"21"0,-1-22 0,1 22-11,0 0-22,0 0-12,8 22-6,1-6 0,11 6-1</inkml:trace>
  <inkml:trace contextRef="#ctx0" brushRef="#br0" timeOffset="421">388 736 51,'-19'-18'26,"14"3"0,5 15-3,-1-17-19,1 17-4,32 15 0,-11 2 0,0 4 0,-3 8 0,-4 11 1,-3-2-2,-9-2 2,-7-3-1,-4 0-1,-4-8 1,0-2 0,0-8 0,13-15 0,-20 7 0,20-7 0,-3-32 0,8-1 0,8-10 0,5-9-1,6 4 1,7-1-1,4 6 0,2 7 1,4 10-1,2 18 0,-10 8 1,-1 22 0,-11 6 0,-3 6 1,-14 8-1,-5 2 0,-9 5 1,-4-8 0,2 7-1,-2-12 0,2-10-12,4-8-9,8-18-2,21 12-1,7-16 0</inkml:trace>
  <inkml:trace contextRef="#ctx0" brushRef="#br0" timeOffset="861">1141 710 26,'19'-23'25,"-6"-2"-1,0 2-1,-13 23-9,11-29-6,-11 29-1,0 0-6,-22-2-1,2 16 0,-5 7-1,-3 6 2,-3 6-1,-3 7 0,1 1 0,2 2 1,8 0-1,7-5 0,8-5 0,6-4 0,11-8 0,8-7 0,8-11 0,5-8 0,4-11 0,3-10 0,-3-18 0,3-8-1,-1-12 1,-1-15-1,-1-14 0,0-11 1,0 1-1,-3 1 0,-2 14 1,0 9 0,-7 12 0,-4 19 0,-5 18 0,-13 30 0,0 0 0,-1 19-1,-11 12 2,-4 14-2,-3 12 1,-2 10 0,-2 9 0,2-4 0,0 3 0,3 4 1,9-5-1,2-9 1,9-9-1,4-10 1,7-8 0,5-5 0,8-7-1,4-18 0,3-8 0,4-7 0,3-6 0,-1-8-1,3-8 1,-2-8-1,-1-4 1,-2 0-1,-6-2 1,-4 1-1,-6 4 1,-6 6 0,-9 6 0,-6 8 0,0 18 0,-27-10 0,4 17 0,-7 7-1,-3 6 1,-2 11 0,3-3 0,1 12 1,5 3-1,8-2 1,7-1-1,11-4 1,8-3 0,10-11 0,9 1-1,10-18 0,7-7 0,3-8 0,3-13 0,3-9 0,0-10-1,-1-11 1,-2-13-1,-6-11 1,-4-6-1,-3-5 0,-6 2 1,-4 3 0,-7 7 0,-7 14 0,-4 14 0,-5 19 0,-4 29 0,0 0 0,-18 29 0,3 19 0,-3 19 0,-3 14-1,-6 11 1,-2 13 1,-2 9-1,-3 1 1,4 4-1,-1-3 1,5-6-1,2-5 1,3-5-1,6-16 0,3-11 0,3-16 0,3-12 0,3-20 0,3-25 0,0 0 0,0-25 1,6-20-1,6-17 0,5-19 0,9-14 0,8-14-1,10 4 1,6 3-1,3 13 1,0 15-1,1 19 1,-3 22-1,-7 22 1,-10 25 0,-12 12 1,-15 7-1,-10 6 1,-10 3 0,-13-2-1,-11-3 1,-5-4-1,-5-7 0,2-9 1,1-5-1,5-10-2,9-7-18,12-5-2,5-9-2,19-6 0</inkml:trace>
  <inkml:trace contextRef="#ctx0" brushRef="#br0" timeOffset="2273">2558 763 45,'0'0'25,"0"0"2,0 0-3,-14 4-12,14-4-13,0 0 0,16-14 0,0 7 0,4-5 1,2-5-1,7-2 0,1-2 0,1-5 1,-2-1-1,-5 1 1,-3-4 0,-8 1 0,-4 5 0,-10 3 0,1 21 0,-26-20 0,2 21 0,-7 11 0,-4 7 0,0 9 0,-5 8 0,3 6 1,4 1-1,6 3 0,9-1 1,10-2-1,10-3 1,9-4-1,12-9 0,6-9 0,6-8 0,2-7 0,3-9 0,3-10 0,-6-5 0,0-11 0,-4-8-1,-3 2 1,-2 0-1,-1 2 0,-2 3 0,-4 6 1,1 6-1,-1 12 0,0 9 1,-5 6 0,-1 9 1,-6 6 0,-2 3-1,-4 3 1,-4 1 0,-6-2-1,-1 0 1,0-4 0,8-22-1,-19 26 0,19-26 1,-15 5-1,15-5 0,-2-26 0,7 0-1,8-5 0,3-3 0,10-6 0,5 1 0,3-1 1,3 7-1,3 11 0,-1 10 1,-5 8 0,-8 13 0,-5 8 0,-12 13 1,-5 6-1,-14 5 1,-6 2 0,-5 0 0,-2-1 0,1-6 0,-1-3 0,7-9-2,3-9-12,13-15-9,0 0-1,29 2 0,-3-14-2</inkml:trace>
  <inkml:trace contextRef="#ctx0" brushRef="#br0" timeOffset="3054">3604 594 40,'21'-17'24,"-7"-4"1,-4 4-8,-10 17-5,11-24-5,-11 24-4,0 0-4,-31-5 0,12 13 1,-7 8-1,-3 1 1,-1 7 0,0 11 0,1 1 1,5 2-1,5-2 1,6-1-1,8-4 1,8-2 0,9-10-1,7-11 0,8-9 0,4-8 0,6-10 0,2-10-1,-2-9 1,2-12-1,0-10 0,-2-11 0,2-7 0,-2-3 0,-3 4 1,-4 8 0,-2 7-1,-7 15 1,-7 15 0,-14 32 0,0 0 0,-18 27 0,-1 11 0,-5 9 0,0 9 1,-2 5-1,2 3 0,-1 1 0,12-8 0,2 0 1,3-2 0,5-8-1,6-8 1,4-6 0,2-7-1,7-11 1,4-1-1,7-16 0,4-11 0,0-12-1,1-2 0,3-9 0,1-9 1,-2-3-1,-5-4 0,-5 4 1,-5 6-1,-2 8 1,-9 1 0,-5 12 0,-3 21 0,-16-10 0,-2 19 0,-3 6 0,-5 8 0,2 4 0,-2 8 0,3-3 0,4 5 0,6 4 0,4 0 1,5-3 0,9-3-1,2-4 1,5-7 0,3-2 0,4-8-1,7-12 0,3-13 0,0 1-1,5-9 1,-1-3-1,-1-8 1,3-1-1,-4-3 0,0 3 0,-7 7 1,0-6 0,-4 6 0,-1 7 0,-19 17 0,24-19 0,-24 19 0,21 2 0,-21-2 0,16 24 0,-9-5 0,-4 0 0,-3 5 0,-2 5 1,-1 2-1,-7-1 1,-1-1-1,-2-5 1,2-3 0,1-1 0,1-4-1,9-16 0,0 0 0,0 0 0,0 0 0,0-35-1,12 10 1,3-8-1,8-8 0,4-4 0,4-4 1,3 3-1,0 6 1,-1 8 0,-2 7-1,-5 13 1,-5 14 0,-10 14 0,-6 8 0,-7 8 0,-6 8 0,-3 5 1,-2 1-1,0-1 1,2-5 0,1-7-1,5-4 1,9-8 0,-4-21-1,22 17 1,-1-29-1,3-7-1,7-7 0,8-7 0,3-10 1,3-12-1,0-7 1,-3-5-1,-1 3 0,-3 5 1,-4 2 0,-10 11 0,-9 11 0,-15 35 0,0 0 0,0 0 0,-23 38 0,2 0 0,-4 9 0,2 3 0,-1 2 0,9-6 0,4-1 0,8-4 0,4-8 0,6-2 0,6-10 1,-13-21-1,29 13 1,-11-13-11,-2-5-11,-10-10-1,-1-1-2,-8-8 1</inkml:trace>
  <inkml:trace contextRef="#ctx0" brushRef="#br0" timeOffset="4436">4823 496 39,'-18'-10'24,"0"-8"2,18 18-3,7-29-9,17 12-14,7-2-1,12 2 1,7-2-1,7 2 1,2-1 0,8 5-6,-4 0-14,-9 0-4,-5 2 0,-14-2 0</inkml:trace>
</inkml:ink>
</file>

<file path=ppt/ink/ink8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16.41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298 517 34,'3'-27'25,"-3"27"1,-5-28-2,5 28-11,0 0-8,-15-29-5,15 29 0,-16-2-1,16 2 1,-22 2 0,8-2-1,-4 8 0,-1 10 1,-2 11 0,-1-2-1,-1 1 1,-1 11-1,2 1 1,3 17 0,-1-9 0,6 5 0,3 4-1,3-2 1,6-2 0,7-7 0,4-5 0,9-10 0,9-8 0,5-16 0,7-11 0,4-10 1,3-11-1,-2-10 0,-4-9 0,-7-6 0,-7-9 1,-15 4-1,-6-1 0,-11 6 0,-9 7 0,-9 10 0,-5 9 0,-6 10 0,0 13 0,4 4 0,1 6 0,4 1 0,7 0 0,19-10-1,0 0 1,0 0 0,42 0 0,-5-12 0,12-8 0,4-8 1,6-6 0,4-9 0,-4-7-1,0-7 1,-6-1 0,-3-6 0,-10 4-1,-7 5 0,-5 7 1,-9 7-2,-5 12 1,-6 10 0,-8 19 0,0 0 0,-3 34 0,-3 2 0,-4 12 0,0 9 0,-4 19-1,-4 8 0,1 10 0,-4 9 1,-3 11-1,-2 4 0,1 4 0,-1 6 0,7-8 1,3-5 0,6-10 0,9-11 0,6-16 0,7-15-1,6-16 2,4-15-2,6-16 1,-1-18 1,2-12-1,-1-18 0,1-13 0,-2-14 0,-2-13 0,-8-15 1,-9-11-1,-3-5 0,-7 0 0,-7 6 0,-12 10 1,-6 11-1,-9 19 0,-5 21 0,-1 21 0,-7 17-1,2 10 1,4 7 0,8 6 0,7 1-1,12 2 1,13-4 0,13-4 0,12-4 0,9-8 0,9-3 0,5-6 0,7-6 1,3-5-3,2-2-17,-4-10-4,2 3 0,-7-11-2</inkml:trace>
</inkml:ink>
</file>

<file path=ppt/ink/ink8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17.62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1006 55,'12'-15'26,"-12"15"1,22-26-9,-2 22-12,2 4-5,6 9-2,-1 12 0,2 5 0,0 10 0,-5 3-1,-6 8 1,-5 1 0,-13 6 0,-8-4 0,-10-9 1,-1-5 0,-2-6 0,0-8 1,2-8-1,2-11 0,17-3 0,-19-27 0,27-6 0,-3-7 0,10-6 1,6-9-1,3-2 1,6 3 0,4 2 0,0 6-12,0 8-10,8 10-3,-10 6 1,1 13-1</inkml:trace>
  <inkml:trace contextRef="#ctx0" brushRef="#br0" timeOffset="350">490 1242 37,'-2'18'25,"2"-18"1,0 0-1,0 0-10,0 0-15,21-14-1,-5-5 1,3-12 0,4-5 1,1-1 0,2-2-1,-2-4 1,-4 1 0,-4 3 0,-8 3-1,-3 13 0,-5 23 0,-18-22 0,-3 25 0,-8 11 0,-7 0-1,-1 22 0,-3 5 1,1 8-2,2 2 2,10 3-1,4-1 0,10-3-1,10 5 2,8-15 0,11-7 0,5-11 0,9-5-1,6-10 2,4-9-1,2-6 0,3-6-2,-1-7-18,-5-10-4,0 0 1,-14-7-2</inkml:trace>
  <inkml:trace contextRef="#ctx0" brushRef="#br0" timeOffset="961">1135 974 39,'0'0'25,"2"-28"1,-2 28-7,-7-24-5,7 24-6,-26-24-7,12 18-1,-5 3-1,-4 6 1,-3 6-1,-5 3 1,-1 9 0,2 10-1,-3 5 0,4 7 0,3 2 0,9 0 0,4 0 0,11-1 0,9-4 0,5-14 1,9-7 0,7-9 0,6-10 0,1-8 0,2-10 0,1-7 1,-5-13-1,1-11 1,-5-6 0,0-10 0,-3-11 0,-3-5-1,-2-5 1,-3-1 0,-4 8-1,-3 5 0,1 9 0,-7 11 0,-4 14 0,-1 11 0,-1 12 0,1 17 0,0 0 0,0 0 0,-20 40-1,12-4 1,-2 10 0,-1 13 0,-3 6 0,-3 3 0,1 2 1,2 4-2,-2-1 0,1-6 0,5-7 0,2-3 1,5-8-1,5-6 1,3-7-1,4-12 0,3-7 2,7-8-2,0-9 2,6-9-2,0-6 2,1-9-1,0-9 0,-2-9 1,2-2 0,-3-5-1,-2 1 1,-5 2 0,-2 1 0,-4 5-1,0 7 1,-4 9-1,-3 7 0,-3 17 0,2-17 0,-2 17 0,0 0-1,-6 22 1,1 1 0,0 4 0,-2 4 0,1 11-1,-1-11 1,4 10-1,2 0 0,1-3 1,4-3-1,3-8 0,4-4 0,-11-23 1,31 27 0,-10-27 1,1-19-1,3-7 0,-1 1 1,0-8 0,0-5-1,-1-7 1,-4-1 0,-4-1 0,-1 11-1,-4 5 1,-2-4-1,-5 8 0,1 8-1,-4 19 1,0 0 0,0 0 0,-15 19 0,9 5 0,-1 5 0,-1 2 0,2 7 0,2 3-1,4 3 0,2-7 1,4 0-1,4-6 1,0-4-1,6-3 1,0-6-1,2-10 2,3-6-17,1-9-7,6-8-1,3-11 2</inkml:trace>
  <inkml:trace contextRef="#ctx0" brushRef="#br0" timeOffset="2063">2155 768 57,'0'0'25,"-13"-22"1,13 22-1,-8-17-25,8 17-1,0 0 1,-17 5-1,17-5 1,-31 33 0,10-7 0,-2 3 0,-3 5 0,4-3 0,1 6 0,6 2-1,7-1 0,8-2 0,8-5 1,8-5-1,7-5 0,6-2 0,3-19 1,9-17 0,1 1 1,-2-10 0,4-5-1,-2-10 1,-4-13 0,-1-9-1,-1-6 0,-4-4 1,-3-15-1,0-3 1,-1 1-2,-4 2 2,-1 9-1,-6 10 0,-2 16 0,-7 6 0,-3 11 0,-2 5 0,-3-2 0,-2 14 0,1-1 1,1 20-1,0 0-1,0 0 1,0 0 0,-21 39 0,13-1 0,-5 5 0,-2 14 0,-1 2 0,-3 5 0,-2 6-1,0 3 1,1 1 0,4-2 0,3-3 0,5-5 0,4-9 0,4-7 0,4-6 0,4-11 0,4-5 0,1-9 0,3-5 0,0-7 0,5-5 0,1-5 1,3-7-1,-1-5 0,3-6 0,-2-4 0,-1-4 0,0-4 0,-5 1 0,-1-1 0,-3 4 0,-4 2 0,-3 6 0,-2 6 0,-6 17 0,5-19 0,-5 19 0,0 0 0,-9 17 0,4 1 0,0 2-1,-2 8 1,1 1 0,-2 6 0,3-4 0,2 0 0,5-2 0,2-7 0,4-1 0,-8-21 0,29 21 0,-8-18 0,7-6 1,-2-8-1,4-2 0,-1-6 0,0-5 0,1-6 0,-3-1 0,-3-5 0,-3 2 0,-1-3 0,-4 5 0,-3 4 0,-4 4 0,-1 7 0,-8 17 0,0 0 0,0 0 0,0 0 0,-1 20-1,-6 4 1,1 4 0,-2 3 0,0 4 0,1 1 0,4-5 0,1-2 0,4-5 0,3-3 0,-5-21 0,21 22 0,-5-18 0,2-8 0,1-6 0,2-6 0,-2-4 1,1-10-1,-1-6 0,-3-5 0,-3 0 0,-6-3 0,-9 5 0,-6 4 0,-5 11 0,-9 9 0,-11 10 0,-2 10 0,-2 7 0,1 5 0,5 0 0,7 0 0,10-1 0,14-16 0,-2 17 0,2-17 0,32-3 0,-7-6 0,0-1 0,3-6 0,1 1 0,-2-2 0,1 4 0,-4 3 0,2 3 0,0 7 0,-4 5 0,1 6-1,-2 4 1,-3 6 0,-4 3 0,-1 4 0,-7-2 0,-4 1 0,-4-3 0,1-1 0,-4-4 0,5-19 1,-10 22-1,10-22 0,0 0 0,5-19 0,5-2 0,6-11 0,3-5 0,4-1 0,3-3 0,1 3-1,2 5 1,-5 9 0,-1 11 0,-5 11 0,-2 10 0,-5 10 0,-3 9 0,-1 3 0,-2 4 0,1 0 0,2-1 0,0-2 0,4-8 0,4-6 0,5-7 0,3-8 1,8-5-14,0-10-9,-4-11-2,1-5 1,-11-11-1</inkml:trace>
  <inkml:trace contextRef="#ctx0" brushRef="#br0" timeOffset="3755">2510 367 55,'-30'1'26,"30"-1"0,17-22-1,32-5-24,20 6-2,14-2 1,7 1-3,2 3-17,-2-5-4,-11 5-1,-11-7 0</inkml:trace>
</inkml:ink>
</file>

<file path=ppt/ink/ink8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21.8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46 1602 55,'-20'-2'26,"20"2"-1,-27-5 0,27 5-26,0 0 0,0 0 1,14-18-1,9 10 1,7-6-1,8-1 1,5-6 0,12-5 0,5-7 0,3-5 0,2-7-1,-2-8 1,0-6 0,-9-3 0,-3-3 0,-16 1 1,-12 7-1,-15 11 0,-16 12 0,-15 13 0,-11 16 0,-8 12 0,-1 10 0,5 4 0,9 6 0,13 0-1,18-1 1,19 0 0,13 0 0,16 3 0,6 4 0,4 6 0,-7-2 0,-7 6-1,-13 2 2,-16-1-1,-16 0 0,-17-8 0,-13-3 0,-10-8 0,-6-4 1,0-9-1,0-5 0,1-9 0,10-6 0,7-11 1,10-7-1,14-7-11,11-10-9,7-12-4,16-2 0,2-10-1</inkml:trace>
  <inkml:trace contextRef="#ctx0" brushRef="#br0" timeOffset="511">1172 549 51,'37'-30'25,"-13"3"1,-8 8-9,-1 21-10,-12 18-5,-6 11-4,-5 9 1,-5 12 1,-6 12-1,-6 6 1,-2 11 0,-2 2-1,3-5 1,3-5 0,9 1 0,9-8 0,8-11 0,12-9 0,7-11 0,9-13 0,6-10 1,0-13-17,2-15-6,-5-6-1,-10-16-1</inkml:trace>
  <inkml:trace contextRef="#ctx0" brushRef="#br0" timeOffset="781">1085 1004 54,'0'0'25,"-15"-27"1,30 8-3,11-2-24,16 0 1,9 2 0,9 2-7,6 3-15,-3-3-2,3 3 0,-9-5-1</inkml:trace>
  <inkml:trace contextRef="#ctx0" brushRef="#br0" timeOffset="1111">1674 858 39,'0'0'26,"21"-19"0,-21 19-1,26-2-13,-8 9-12,1 7-1,5 10 1,-3 7-1,-1 7 1,-6 3 0,-6 6 0,-8 3 0,-9-1-1,-6-6 2,-6-7-2,0-5 2,0-7-2,3-7 2,2-11-1,16-6 0,-9-21 0,15-7-1,12-10 1,6-10 0,7-5 1,8-3-2,3 1 2,1 4-1,2 8-1,-3 5-14,-6 11-7,1 13-2,-8 4 0,3 8 0</inkml:trace>
  <inkml:trace contextRef="#ctx0" brushRef="#br0" timeOffset="1502">2419 985 23,'11'-15'25,"-3"-3"0,5-1-2,2 6-7,-7-6-4,6 5-5,-14 14-7,18-28-1,-18 28 1,13-26-1,-13 26 1,0-24 0,0 24-1,-8-19 1,8 19-1,-19-8 1,2 13 0,-5 5 0,-4 7-1,-5 8 1,-3 7 0,-1 8 0,-4 3-1,2 2 1,5 1 0,7-3 0,11-2 0,6-8 0,11-9 0,-3-24 0,34 21 0,-7-28 0,6-14 1,1-5-1,1-10 0,-3-2 0,-3 0 0,-6 4 0,-4 4 0,-6 14 0,-13 16 0,0 0-1,4 19 1,-11 5 0,-1 6 0,2 5 0,2-1 0,3-3 0,6-7 0,8-8 0,8-6 0,4-10 0,6-8 0,3-8 0,3-10 0,2-8 0,3-11 0,-2-6 0,4-13 1,-1-8-1,3-14 0,-4-7 0,0-8 0,-5-2 0,-5 3 0,-4 3 0,-11 13 0,-5 15 0,-4 12 0,-5 16 0,-5 15 0,2 26 0,-17-11 0,7 27 0,-5 13 0,-1 9 0,-3 16 0,-5 8 0,-2 14 0,0 8-1,-2 1 1,1 3 0,4 0 0,4-2 0,3-5 0,9-4 0,6-9-1,7-10 2,7-7-1,7-11 0,2-9 0,9-16 0,4-11 0,3-9 0,4-9 0,0-12 0,0-12 0,1-4 0,-1-13 0,-3-2 0,-3 0 1,-5-7-1,-7 12 0,-5 1 0,-6 16 0,-8 2 1,-5 33-1,-16-14-1,-3 21 1,-6 14 0,-1-4 0,-4 13 0,2-6 0,-1 14-1,3-6 1,3 1 0,7 3 0,5 1 0,6 1 0,7-2 0,4-2 0,7-3 0,5-7 0,6-4 0,5-9 0,4-5 0,2-4 0,3-7 0,4-5 0,-4-4 0,6-3 0,-4-3 0,-1-2 1,-2-3-2,0-2 2,-1-1-1,-2 1 0,0-1 0,-4 2 0,-2 2 0,-2 3 0,-5 2 0,-5 2 0,-16 17 0,16-26 0,-16 26 0,0 0 0,-24-12 0,3 17 0,-5 2 0,-5 5 0,1 2 0,-3 2 0,6 1 0,4-2 0,9-1 0,14-14-1,-7 17 1,7-17 0,21 0 1,-3-5-1,1-3 0,-1-1-1,0 2 1,-4 2 0,1 3 0,-15 2 0,23 17 0,-14 2 0,1 7 0,0 11 0,1 4 0,0 11 0,-3 7 0,-4 8 0,-6 6 1,-6 1-2,-7 0 2,-7-7-1,-6 1 0,-2-3-1,-8-6 0,0-11 1,2-8-1,2-11 0,4-8 0,0-2 1,5-19-1,4-4 1,3-10 0,8-8 0,2 5 1,2-6 0,2-1 0,6-3 0,4 4 0,6-15 0,6-1-1,6-8 1,6-19-1,11-3 0,4-5 0,4-2 0,1 6 0,-2 2 0,0 9-1,-6 9 1,-4 10 0,-3 6 0,-6 6 0,-1-1 0,-4 1 0,-1 3 0,-4 2 0,-1 2 0,-4 6 0,-14 15 0,15-17 0,-15 17 0,0 0 0,-13 20 0,0-2 0,-2 4 0,-1 4 0,3 3 0,2 1 0,5 2 0,4-4 0,5-2 0,8-4 0,6-6 0,5-8 0,2-8 0,6-7 0,0-8 0,4-8 0,-2-4 0,-2-2 1,-5 1-1,-4 4 0,-3 1 0,-18 23-1,23-19 1,-23 19 0,0 0 0,8 33 0,-7-3 0,-1 7 0,-1 13 0,-4 13 0,-3 10 0,-5 8 0,-3 7 0,-7 5 0,1 3-1,-6-1 1,1-5-1,-1-7 1,4-7-1,1-9 0,2-7 1,2-10-1,0-10 1,2-11 0,0-8 0,-1-11 0,-1-10 0,-1-8 0,-2-10 0,2-6 0,-1-10 1,2-14-2,4-8 1,7 5 1,7-6 0,5 0-1,13-5 1,7 0 0,8 0 0,8 6-1,7 1 1,2-5-1,2-2 0,1 0 0,-5 1 0,-3 3 0,-10 7-17,-12 6-5,-17 0-2,-11 9 0</inkml:trace>
  <inkml:trace contextRef="#ctx0" brushRef="#br0" timeOffset="3825">2545 411 53,'-45'-7'25,"17"-9"2,31-1-3,30-4-25,17 1 0,21-3 0,21 1 1,13-2-1,8 1 1,6 1 0,6 1 0,-5 4 0,-5 3 0,-10 2 1,-15 5-1,-16 0-12,-12 6-10,-9 1-2,-24-4 0,-3 8-2</inkml:trace>
</inkml:ink>
</file>

<file path=ppt/ink/ink8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29.16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194 91 30,'0'-17'27,"0"17"-1,-6-21 2,6 21-11,-5-17-8,5 17-3,0 0-6,-8-16 1,8 16-1,0 0-1,-14 16 1,2 4 0,-9 8 0,7 5 0,-7 6 0,-3 8 0,6 1-1,-3 4 1,7 0 0,-1-8 0,15-4 0,2-4 1,6-8-1,8-7 1,0-9 0,7-7-1,-2-10 1,8-9-1,-4-9 1,-2-6-1,-1-9 0,1-3 0,0-11 1,-3 0-2,0 8 2,-2 2-2,-6 9 2,0 4-2,-4 12 1,-8 17 0,8 15-1,-8 10 1,0 0-1,-2 10 1,4 1-1,-2 7 1,3-1 0,3-8 0,6-5 0,4-3 0,3-9 1,4-6-1,4-9 0,4-11 1,-1-7-1,-1-9 0,-5-8 0,-1-17 0,-12 0 0,-1-2 0,-8 2 0,-6 2-1,-4 6 2,0 6-1,2 7 0,6 29-13,0 0-11,0 0-3,29 5 0,-12 7 1</inkml:trace>
  <inkml:trace contextRef="#ctx0" brushRef="#br0" timeOffset="581">723 286 5,'0'31'26,"3"-12"1,-3-19-4,8 17-5,8-15-3,-5-21-6,20 8 0,-12-23-13,14 3 0,-13-14 1,13 5-1,-17-11 0,8 11 0,-16 4 5,-5 5-1,-8 15 0,-9 11 0,-5 10-1,-9 5 1,-4 20 0,-2 8 0,-3 8 0,3 3 0,2 1-1,10-2 2,5-2-2,14 3 1,11-15 1,10-8-1,13-7 0,6-7 0,8-7 1,3-6-1,-3-10-11,5-1-14,-3-3-1,-7-4 0</inkml:trace>
</inkml:ink>
</file>

<file path=ppt/ink/ink8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30.35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148 709 32,'0'-17'26,"-5"-2"2,5 0-4,0 19-8,-6-26-4,6 26-5,0 0-7,0 0 0,-17 23-1,6-1 1,0 6 0,-4 8 0,1 5 1,-2 8-2,1-3 1,1 2 0,4 1 0,2-5 0,3-2 0,7-4-1,3-7 1,4-7 1,7-9-1,7-8 0,4-7 0,6-10 0,-1-9 0,2-7 0,1-19 0,-3 1 0,-3-5 0,-3-2 0,-5-1 0,-5 2 0,-1 5 0,-7 5 0,-2 16 0,-2 2 0,-4 22 0,1-21 0,-1 21 0,0 0 0,-14 29-1,7-6 1,-1 1 0,2 5 0,-4 11 1,4 3-2,2-2 2,4-1-2,7-4 2,4-6-1,-114-8-5,129-8 1,8-18 0,-1-13 1,5-9-2,-6-12 2,0-7-2,-8-6 2,117 2 3,-133 1 1,-5 3-2,-3 9 1,-5 5 0,-1 7 0,6 24-20,1-19-3,-1 19 1,20-5 0</inkml:trace>
  <inkml:trace contextRef="#ctx0" brushRef="#br0" timeOffset="641">815 625 37,'0'0'26,"5"17"1,-5-17 0,-14 26-10,11-2-13,-4 2-1,1 5-2,-1-5-1,1 3 1,-1 6-1,4-3 0,6 1-2,-1-5-16,4-8-7,7-1-2,-13-19 0,29 9 0</inkml:trace>
  <inkml:trace contextRef="#ctx0" brushRef="#br0" timeOffset="851">906 528 34,'-18'-31'21,"7"10"-2,-4-3-12,2 4-22,13 20-5,4-26-1,12 21 0</inkml:trace>
  <inkml:trace contextRef="#ctx0" brushRef="#br0" timeOffset="1042">1206 32 22,'-13'-18'26,"13"18"1,-20-15 0,20 15-12,-11 24-3,11 9-2,-3 10-7,0 14-2,-4 13-2,-2 10 2,-4 9-2,-2 1 2,1-2-2,-2 3 1,3-3 0,3-7 0,4-13 1,1-8-2,5-13 2,1-8-2,6-4-3,-7-35-15,13 15-7,-13-15-1,19-39 1</inkml:trace>
  <inkml:trace contextRef="#ctx0" brushRef="#br0" timeOffset="1332">1398 108 34,'11'-37'26,"3"15"2,-14 22-2,15-9-9,-10 35-10,-5 10-3,-3 16-4,-4 14 0,-4 8 0,-2 5 0,-2 2 0,1-3 0,-1-6 0,4-8 0,3-5 0,3-4-3,0-7-19,5-15-4,5-11-2,-5-22 1</inkml:trace>
</inkml:ink>
</file>

<file path=ppt/ink/ink8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32.1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5 646 11,'-13'-22'27,"13"7"0,5-3-1,-5 18-10,24-32-4,-3 16 0,-4-1-3,2 5-6,0 3-3,1 7 1,-2 9-1,-1 7 0,-4 9 0,-5 8 0,-3 5 0,-2 7 0,-6 2 0,-8-1 0,1-6 0,-4-1 0,1-10 0,-3-3 0,-2-8 0,18-16 0,-20 15 0,20-15 0,0 0 0,-1-27 0,9 4 0,6-13 0,7-4 0,2-8 0,3-3 0,6-3 0,-1 2 0,9 4 0,-4 7 0,-2 8 0,-3 9 0,-6 8 0,0 11 0,-11 12 0,-3 12 0,-9 9 0,-8 10 0,-2 3 0,-4 5 0,-1 6 0,-1-5 0,2-1 0,3-6 0,2-4 0,7-10 0,5-2 0,5-9 0,-10-15 0,29 23 0,-8-21 0,3-8 0,4-4 0,1-4 0,0-8 0,2-4 0,-2-10 0,-2-5 0,-1-4 0,-3-4 0,-4 3 0,-5 1 0,-1 4 0,-5 6 0,-1 9 0,-4 9 0,-3 17 0,0 0 0,0 0 0,-14 28 0,6-2 0,-1 5 0,0 5 0,-1 2 0,4 3 0,4-3 0,4 0 0,2-5 0,6-6 0,3-4 0,3-6 0,5-7 0,0-6-1,4-8 1,-1-6 0,2-6 1,-4-6-1,-2-9 0,-6-7 0,-4-5 0,-7-2 0,-8 2 1,-6 3-1,-7 6 0,-3 8 0,-3 9 0,0 10 0,4 10 0,1 4 0,19-7 0,-13 19 0,13-19-1,29 12 2,2-13-2,8-8 1,7-6 0,4-4 0,4-7 0,-2-7 0,-6-8 1,-2-6-1,-5-5 0,-4 1 0,-6-1 0,-3 6 0,-6 2 0,-6 12 0,-2 9 0,-12 23 0,0 0 0,-17 28 0,-2 12 0,-7 13 0,-5 12 0,-2 9 0,-1 7-1,3 4 1,5-1 0,7-4 0,9-8 0,10-7 0,8-15 0,10-3 0,6-18 0,7-5 0,4-12 1,2-12-12,5-8-12,-3-9-3,-8-11-1,-7-10 0</inkml:trace>
  <inkml:trace contextRef="#ctx0" brushRef="#br0" timeOffset="1191">1127 541 43,'-23'-7'27,"4"-8"0,17-1 0,15-1-12,6-3-10,15-1-5,13 2-1,7-2-19,4-5-7,11 4-1,1-6 1</inkml:trace>
</inkml:ink>
</file>

<file path=ppt/ink/ink8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33.61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20 465 17,'29'-36'22,"3"-5"1,7 12-2,6 5-7,-2 17-6,3 17 0,-6 12-2,-6 25-3,-11 6 0,-7 18 0,-16 14 0,-12 16-1,-12 0 1,-6 5-1,-9-8-1,-5 9 0,2-10-1,3-1 0,9-12 0,10-8 0,11-10 0,9-9 0,11-6 0,10-20 0,10-14 0,6-12 1,2-13-1,1-11 0,-3-12 0,-1-15 1,-11-11-1,-5-7 0,-15-10 0,-13-9 0,-12 1 0,-12 2 1,-7 8-2,-8 11 1,0 15 1,-4 10-2,4 15 2,7 16-1,11 8 0,9 6 0,20-9 0,5 17 0,22-13-1,17-6 1,17-5 0,12-8 0,8-8 0,4-2 0,1-7 0,-2-6 0,-11-5 0,-5 2 0,-15 0 0,-7 4 0,-14 3 0,-6 5 0,-10 5 0,-8 8 0,-8 16 0,0 0 0,-21 7 0,3 15 0,-3 11 0,-3 5 0,1 10 0,1 7 0,4 4-1,5-2 1,8 0 0,5-9 0,8-5 0,5-9 0,7-13 0,2-9 0,6-10 0,-1-11 0,4-10 0,-2-14 0,0-6 0,2-7 0,-1-4 0,1 1 0,-5 1 0,1 5 0,-6 7 0,0 12 0,-1 11 0,-6 12 0,-14 1-1,25 24 1,-19 0 0,-3 9 0,-3 3 0,-3 3 0,-3 0 0,-1-1 0,-3-6 0,-1-4 0,1-4 0,10-24 0,-9 19 0,9-19 0,5-17 0,6-6 0,7-8 0,4-8 0,6-8 1,4-5-2,7 2 2,3 4-1,-8 4 0,-4 10 0,1 9 0,-8 13 0,-4 15 0,-9 12-1,-7 9 1,-5 10 0,2 7 0,-4 5 0,-3 2 0,1-3 0,2-2 0,6-7 0,3-5 0,3-9 0,6-9 0,3-6 0,4-9 0,6-7 0,2-5 0,3-7 0,1-7 0,0-3 0,1-5 0,3-6 0,-2 0 0,-1-3 0,-2 0 0,-2 2 0,-6 4 0,-6 3 0,-2 7 0,-10 4 0,-6 8 0,0 15 0,-21-21 0,7 19 0,-7 6 0,0 6 0,-7 9 0,-1 9 0,-2 8 0,1 7 0,-3 10 0,3 0 0,5 2-1,4-4 1,10-5 0,6-6 0,8-11 0,11-8 0,7-13 0,4-9 0,6-12 0,3-12 0,0-11 0,1-13 0,3-10 1,0-11-1,3-14 0,-3-9 0,4-9 0,-1 2 0,-1 0 0,-4 11 0,-6 11 0,-9 14 0,-3 16 0,-7 20 0,-11 28 0,0 0 0,-1 30 0,-12 7 0,-8 20 0,-2 9 0,-4 10 0,-4 5-1,1 3 1,-1-1 0,8-2 0,4-5 0,11-9 0,9-12 0,4-9 0,11-11 0,7-12 0,4-13 0,3-10 1,-5-14-14,-2-10-11,-7-8-3,-13-14 0,-6-7 1</inkml:trace>
  <inkml:trace contextRef="#ctx0" brushRef="#br0" timeOffset="1682">1256 216 63,'-47'-9'28,"8"-4"-1,16-9-6,23 22-26,-6-19-19,6 19-4,21-1 1,-3 6-1</inkml:trace>
</inkml:ink>
</file>

<file path=ppt/ink/ink8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37.43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34 610 45,'0'0'27,"-24"-17"2,15-2-4,8 0-18,2-5-3,8-2-2,0-3 0,7 1-1,7 1 0,0 3-1,6 3 0,-4 9 0,4 5 0,-3 9 0,0 12 0,-2 8 0,-8 9 0,0 12-1,-6 3 0,-2 8 0,-5-3 0,-6 8 0,0-5 1,-7-2-1,2-7 1,-3-9-1,4-7 2,-2-8-1,9-21 2,0 0-2,0 0 0,-10-31 1,15-4-2,3-9 2,2-8-1,4-8 0,6-4-1,4 3 1,3-1 0,7 5 0,2 7 0,1 11 0,-3 10 0,-1 13-1,-4 14 0,-3 13 0,-8 14 0,-8 10 1,-5 9-1,-7 3 0,-1 4 0,-4-1 1,-1-3 0,0-8 0,0-8 0,2-5 1,2-11-1,4-15 1,0 0 0,0 0 0,10-19 0,1-6 0,1-13 0,4-5-1,1-7 1,4-3-1,2 0 0,0 3-1,-2 5 2,-2 7-2,-1 14 1,-4 12-1,-14 12 0,20 7 0,-16 15 0,-2 9 0,-4 11 0,1 2 0,-2 6 1,1-2 0,0 2 0,1-4 0,1-6 1,6-6 0,5-8-1,4-7 1,3-9 0,3-5 0,3-12 0,3-3 0,2-11-1,0-6 0,-3-7 0,0-9 0,0-5 0,-2-6 0,-1 5 0,-4-1 0,-5 7 0,-1 3-1,-5 9 1,-1 9-1,-7 22 0,3-22 0,-3 22 1,0 0-1,0 0 0,-11 31 1,6-6 0,-1 10 0,-1 3-1,1 6 1,1 6 0,2-4 0,1 1 0,5-4 1,5-7-1,4-5 1,2-7 0,5-7-1,4-10 1,1-7 0,4-9 0,-1-6-1,0-9 1,1-7-2,-6-5 1,-5-9-1,-6-1 1,-8-2-1,-5 1 1,-7 6-1,-9 5 1,-8 7-1,0 8 1,-1 11 0,-2 8 0,2 2 0,1 5 0,6 0 1,6 1-1,14-6 1,0 0-1,0 0 1,0 0 0,31-25 0,-6 7-1,6-1 1,4-2-1,4 4 0,1 1 0,2 8-1,-1 10 1,-4 6-1,0 13 0,-5 8 0,-4 7 0,-6 7 1,-7 5-1,-9-2 0,-3 1 1,-6-8 0,-3-3 0,-2-8 1,-4-8-1,12-20 0,-16 9 1,16-9-1,-1-38 1,7 0-1,4-13 1,7-9 0,6-5-1,4-2 1,3 1-1,-1 6 0,6 14-5,-6 8-12,2 16-7,-5 13-2,-4 11 0,1 13-1</inkml:trace>
  <inkml:trace contextRef="#ctx0" brushRef="#br0" timeOffset="1422">1908 340 11,'-8'38'26,"6"-4"1,-1-11 0,3-23-9,11 20-7,-11-20-2,25-17-2,-8-4-6,9-4-1,0-8 1,1-8-1,1-9 0,-1-3 0,-3-2 0,-4 5 0,-6 4 0,-7 8-1,-9 12 1,2 26 0,-31 0-1,4 26 1,-5 17-1,-7 8 1,-3 13-1,5 3 2,3 2-2,10-4 2,11-7-1,10-6 0,11-11 1,13-8-1,10-13 1,7-8-1,11-10 1,2-9-1,4-2-15,2-9-10,-6-12-1,1-1 0,-10-11-2</inkml:trace>
</inkml:ink>
</file>

<file path=ppt/ink/ink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9:26.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323 1483 18,'5'-15'21,"-2"-2"-3,-3 17-5,8-16 0,-8 16 0,0 0-1,15-9-1,-15 9-3,0 0-3,-8 23 0,-4-2-2,-5 3 0,-4 3 0,-7 4-1,-1-1-1,-5 6 0,2 0-1,0-14 1,1 1-1,4-2 0,3-2 0,4-2 0,2-2 0,7 1 0,11-16 1,-10 24-1,10-24 0,25 17 0,-1-12 0,8-5 1,7-1-1,8-6 0,1-4 0,13-1 0,2-1 0,2 1 0,-1 1 0,-2 1 0,-4 5 0,-7 1 1,-2 2-2,-17 4 1,-8 2 0,-9-1 0,-15-3-2,16 16-9,-16-16-10,0 0-7,0 0-1,-18 10 1</inkml:trace>
  <inkml:trace contextRef="#ctx0" brushRef="#br0" timeOffset="541">239 1728 31,'-21'9'29,"4"-7"1,17-2-4,0 0-11,0 0-4,17-28 0,12 18-8,12-8-3,7 1 0,10-5 0,5-11 0,6 0 1,9 6 0,4-3 0,5-1-1,2 2 1,1 0 0,2 3-1,-3 10 1,5 1-1,-2-3 0,-2 3 0,-1 1 0,-2 5 0,-3 3 0,-5 0 0,0 6 1,-11 6-1,-13 0 0,-10 7 0,-16 4 0,-16 2 0,-13 0 0,-13 14-1,-11 4 0,-13 3 0,-5 2 0,-5 2 1,-2 1-1,3 7 0,1 0 1,3-6 0,6-4 0,9-3 0,4-2 0,10-6 0,8-7 0,9-7 0,10-7 0,10-8 0,12-7 0,9-7 0,11-7-1,14-4 1,9-2 1,8-7-1,7 0 0,7-1 0,3 0 0,4-1 0,1 3 0,1 0 0,3 3 0,2 0 1,-1-4-1,-2-1 1,-4 10 0,-5 1 0,-11 5 0,-13 0-2,-18 6-14,-14 11-13,-16 2-1,-17-2-2,-14 0 1</inkml:trace>
  <inkml:trace contextRef="#ctx0" brushRef="#br0" timeOffset="1633">4241 928 3,'2'-29'19,"-2"29"-1,-3-18-2,3 18-7,0 0-1,-17 4-2,17-4 0,-17 31-5,5-5 0,1 7-1,-3 8 1,-1 5 0,-4 8 2,-1 1 1,3 9 3,-6-16 1,10 6 0,-6-3-1,12 5 1,-1-17 0,13 3-2,-2-11-1,7-4-3,-4-1-2,4-3 1,-10-23-1,18 10 0,-18-10 0,0 0 0,9-24 0,-5 1 1,-3-2 0,4-1 0,2-4-1,4-1 1,2 0 0,6-1-1,2 2 1,5 8-1,1 1 0,-1 2 0,2 5 0,-3 6 0,1 4 0,-5 9 0,-1 4 0,-6 7 0,-3 3 0,-4 1 0,-7-1 0,-7 2-1,-5 12 0,-9 1 1,-5-1-1,-7 0 1,-4-1-1,-3-2 0,0 1 1,-1-4 0,7-16 0,4-4 0,7-6-1,4-9-10,19 8-12,-2-19-4,12 2-3,8-13 2</inkml:trace>
  <inkml:trace contextRef="#ctx0" brushRef="#br0" timeOffset="2304">4498 1275 17,'11'-18'24,"-11"18"1,13-29 2,5 8-8,4 9-5,4-7-3,3 11-1,-10-4-5,11 8-1,-9 4-1,9 11-2,-14 2-1,-1 10 0,-7 4 1,-2 4-1,-4 2 0,-2 2 1,-3-4-1,-4-2 0,1-7 0,-1-4 0,7-18 1,-11 22-1,11-22 0,0 0 0,-14 0 0,14 0 0,-2-24 0,7 2 0,1-6 0,6-7 0,5-3 0,4-6 0,8-3 0,2 1-1,4 4 0,-1-1-9,5 17-11,-7 2-6,-3 7-2,-6 5 0</inkml:trace>
  <inkml:trace contextRef="#ctx0" brushRef="#br0" timeOffset="2834">5342 1135 1,'0'0'16,"6"-21"3,-6 21 1,7-24-3,-7 24 2,12-17-3,-12 17-1,0 0-3,17-14-1,-17 14-3,0 0-2,0 0-4,0 0-1,0 0-1,-7-17 0,7 17 0,0 0 0,0 0 0,-18-19 0,18 19 0,-14-9 0,14 9 0,-21 0 0,21 0 0,-28 14 0,11 2 0,-6 2 0,1 7 0,-4 4 0,-2 4 0,4 1 1,0 4-2,3-2 2,5-3-1,8-2 0,6-3 0,9-8 0,4-2 0,5-4 0,5-6 0,2-4 1,1-8-1,0-4 0,-3-6 0,3-7-1,-3-5 1,-2-7 0,-1-1 0,2-2 0,-6-1 0,1 5 0,-4 2 0,-5 8 0,-6 22 0,12-21 0,-12 21 0,0 0 0,6 31 0,-4-7 0,-1 6 0,4 1 0,-2 2 0,4-2 0,1 0 0,2-7 0,4-5 0,2-5-1,13-2-13,-13-11-10,15-4-3,0-7-2,1-9 1</inkml:trace>
  <inkml:trace contextRef="#ctx0" brushRef="#br0" timeOffset="3495">5871 971 26,'0'0'24,"-2"-19"-1,2 19-5,0 0-2,-24-15-3,24 15-3,-27 17-3,12 2-1,-9 5-2,5 7-1,-6 5 0,4 6 0,2-3 0,5 3-1,4-4-1,5-4 0,7-5-1,4-4 0,7-8 1,3-5-1,7-5 0,1-9 0,3-5 0,2-10 0,2-7 0,0-11 0,-1-11 0,-2-13 0,-2-13 0,-2-9 0,-2-6 0,-2-1 0,-2 2 1,-4 5-2,-1 10 2,-2 6-1,-6 22 0,2 5 0,-4 19 0,-3 19 0,0 0 0,0 0 0,-2 24 0,-1 16 0,1 3 0,-4 21-1,-1-1 1,-1 10 0,-1 4 0,-3 3 0,1-1 0,1-5 0,4-7 0,-1-10 0,3-8 0,0-11 0,3-11 0,1-8 0,0-19 0,0 0 1,0 0-1,0 0 0,-3-34 0,6-1 0,3-11 0,6-10 0,5-4 0,11-2-1,6 2 2,3 4-2,1 8 2,4 15-1,-3 13 0,0 11 0,-8 13 0,-7 9 0,-6 6 0,-7 9 0,-10 3 0,-7 2 0,-9 3 0,-9-2 0,-5-3 0,-8-1 0,-2-4 0,1-7 0,4-7 0,5-5 0,4-4-1,9-5 2,16 2-1,-14-3-1,14 3 1,16-2 0,0 4 1,5 5-1,5 0 0,3 3 0,5 0 0,1 2 0,1 2 0,-1-3 0,2-1 0,1-5 0,-3-1 0,2-6 0,2-3 0,1-6-1,-1-4 1,0-4 0,-1-5 0,1-2 0,-3-5 0,-2 0 0,-5-4 0,-7 1 0,-1-3 0,-1 1 0,-4 0 0,-5 5 0,-3 0 0,-3 7 0,-5 3 0,-5 6 0,5 15 0,-29-12 0,8 13 0,-5 6 0,0 3 0,-1 4 0,1 5 0,4 2 0,1 7 0,0-1 0,-2 8 0,8 1 0,-1 4 0,5 1 0,8 0 0,1 1 1,5-4-2,10-4 1,8-6 0,2-8 0,9-7 0,2-10 0,3-6 0,3-11 0,7-10 0,5-11 0,0-8 0,-2-10 0,1-10 1,-1-7-2,-1-6 2,-3-7-2,-2-5 2,-2 4-1,0 2 0,-3 8 0,-7 7 0,-5 8 0,-6 8-1,-6 9 2,-9 13-1,-6 5-1,-5 7 1,5 17 0,-19-16 0,5 18 0,14-2 0,-28 24 0,14 2 0,-3 5 0,1 10 0,2 8 0,-1 2 0,2 8 0,0 3 0,4 2 0,1-2 0,5 0 0,3-3 0,3-4 0,2-2 0,4-6 0,6-6 0,4-6 0,1-8 0,4-8 0,3-8 0,4-11 0,4-11 0,2-6 0,1-9 0,0-7 0,1-6 0,-2-3 0,-6-1 1,-4 4-2,-7-1 2,-6 4-1,-7 5 0,-7 6 0,-7 10 0,7 15 0,-27-12 0,4 15 0,-4 6 0,1 5 0,-2 6 0,4 6 0,2 2-1,1 3 1,4 2 0,8 0 0,7-1 0,4-2 0,4-5 0,9-6 0,6-8 0,6-4 0,5-11 1,2-4-1,2-8 0,1-6 0,2-4-2,-12-5-12,2 3-11,-6-1-3,-2 1-1,-4 1 0</inkml:trace>
  <inkml:trace contextRef="#ctx0" brushRef="#br0" timeOffset="5578">8238 474 20,'18'-26'26,"-12"6"1,-2 3 2,-6-4-10,2 21-4,0-26-3,0 26-2,0 0-6,-15-12-2,1 12-1,-1 0-1,-6 14 0,-1 3 0,-4 9 0,-3 1 0,-2 10 0,4 1 0,4 8 0,2 1 0,10-9 0,5-2 0,7-7 0,7-3 0,7-7 0,3-7 0,4-8 1,7-10-1,2-7 0,4-10 0,-1-10 0,2-8 0,-2-14 0,-2-9 0,-1-8 0,-7-6 0,-3 0 0,-4 1 0,-5 6 0,-3 9 0,-5 15 0,-3 15 0,-4 16-1,3 16 1,-16 17 0,5 13 0,-4 11 0,2 11 0,0 8 0,0 4 0,7 0 1,4-2-1,4-7 0,4-7 0,7-10 0,2-8 0,7-13 0,1-10-1,6-2-14,-8-14-11,-5-10-3,-1-13-1,-10-10 1</inkml:trace>
  <inkml:trace contextRef="#ctx0" brushRef="#br0" timeOffset="6149">7607 440 47,'-72'17'29,"17"-3"1,21-12-1,34-2-13,0 0-11,50-21 0,3 2-1,15 0-3,9 2-3,-4-9-10,3 7-14,-7 0-2,-16 0-2,-11 7 1</inkml:trace>
</inkml:ink>
</file>

<file path=ppt/ink/ink8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39.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76 914 39,'0'0'28,"0"0"1,7 15-1,-7-15-10,0 0-18,13-20 0,-2 1 1,5-7-1,4-6 0,4-8 0,0-9 0,2-4 0,0-9 0,-1-6 1,-2-4-2,-5 3 2,-5 4-2,-7 7 2,1 10-2,-9 12 2,-3 18-2,-9 16 1,-6 10 0,-2 22 0,-4 10 0,2 13-1,-4 11 1,2 8 0,2 7 0,5 1 0,6 8 0,7-11-1,6-4 1,9-10 0,11-11 0,9-13 1,8-15-1,9-12 0,8-17 0,2-12 1,1-14-1,-1-15 0,-4-14 0,-6-11 0,-7-14 0,-7-9 0,-7-9-1,-6-3 2,-4 5-2,-6 5 2,-4 14-1,-2 13 0,-1 18-1,-5 22 1,3 29 0,0 0 0,-10 29 0,4 12 0,-4 17 0,-1 11-1,-4 11 1,-3 6 0,-3 3 0,-1 0 0,-2-3 0,-1-7-1,6-13 1,3-8 0,5-13 1,6-18-1,5-27 1,0 0-1,30-14 0,-5-22 1,2-12-1,7-6 0,1-1 1,1 2-2,-9 9 1,2 9 0,-1 15 0,-11 16-1,1 16 1,-10 12 0,2 9-1,-7 5 1,10 3 0,0-2 0,-2-6 0,7-5 0,0-9 0,9-9 0,-1-10 1,6-10-1,-3-2-12,-8-11-9,-5-5-5,-6-1 0,-15-5-1</inkml:trace>
  <inkml:trace contextRef="#ctx0" brushRef="#br0" timeOffset="861">52 515 42,'-32'4'28,"11"-11"1,21 7-1,13-23-14,24 1-14,18-5 1,16-2-2,16-6 2,11 1-2,4-2 2,9 0-2,-4 4 1,-4 8-13,-18 5-11,-14 2-2,-9 7-1,-17-4 0</inkml:trace>
  <inkml:trace contextRef="#ctx0" brushRef="#br0" timeOffset="1292">1628 532 37,'0'0'27,"0"0"2,5-17-9,-5 17-7,5-15-2,-5 15-6,3-19-5,-3 19 0,3-34 0,-6 16 0,3 0 0,-6-6 0,-4 5 1,0-2-1,-6 9 0,-5 7 0,-5 5 0,-6 9 0,-8 9-1,0 12 1,-6 2-1,1 9 1,0 0 0,6 2 0,4 7-1,14-9 1,6-5 0,15-5 0,13-9 0,10-6 0,12-11 0,9-8 0,4-11 0,4-8 0,-1-6 0,-2-6 1,-6-4-1,-5-1 0,-8-8 0,-9 8 0,-3 1 1,-8 0-2,-6 11 2,-5 10-2,-1 1 2,2 16-1,-21 12-1,21-12 1,-24 38 0,9 0 0,3 0-1,-1 1 1,-2 9 0,5-3 0,4-2 0,3-2 0,6-7 0,5-5 0,5-8 0,6-7 0,4-10 0,1-10 0,4-10 0,-1-6 0,-1-5 0,-4-6 0,3-3 0,-1-2 1,-6-1-1,6 3 0,0 3 0,0 6 0,0 4-1,0 10 1,1 8 0,-6 8 0,4 9 0,-10 7 0,-7 7 0,-1 5 0,-5 1 0,-3 2 0,-2-1 0,-3-4 0,0-5 0,0-3 0,8-21 0,-12 20 0,12-20 0,0 0 0,0-29 0,8 0 0,7-5 1,4-9-1,7-5 0,3-5 0,2 6 0,3 4 0,-2 13 1,-3 12-2,-3 15 1,-5 10 0,-8 17 0,-7 10 0,-6 4-1,-5 8 1,-5 1-1,2-3 1,-3-1 0,5-4 0,2-6 0,9-4 0,8-8 0,7-9 0,7-7 1,5-10-1,5-6 0,5-6 0,-1-3 0,4-1-12,-3-1-12,-5-7-3,2 1 1,-6-6-2</inkml:trace>
</inkml:ink>
</file>

<file path=ppt/ink/ink8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41.91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162 237 33,'24'-17'27,"-24"17"2,3-20-7,-3 20-6,0 0-5,0 0-7,-19-1-5,1 11 0,-4 11 0,-3 7 0,1 5 0,-2 4 0,4 5 2,4-2-1,7 2 0,7-2 0,14-9 1,5-5-1,7-6 1,7-10-1,7-8 1,3-9-1,-1-9 0,3-8 0,-7-9 0,-5-11 0,-5-7-1,-8-3 1,-8 2-1,-8 3 1,-10 7-1,-7 11 1,-8 10-1,-4 14 1,-1 14 0,-3 7 0,4 0 0,2 10 0,7 1 1,4-6-1,11 0 1,5-19-1,17 12 1,4-10-1,4-2 1,9-11-1,5-6 0,5 0 1,-1-8-2,1 6 2,1 3-1,-3-1-1,-3 5 1,-5 5 0,-4 10 0,-2 6 0,-7 3-1,-5 9 1,-6 10-1,-7 6 1,-3 0-1,-3 1 0,-7-5 1,-1-1-1,-1-1 1,3-7 0,9-24 0,-15 16 0,15-16 0,0-26 1,10-4-1,4-5 1,9-8-1,3-6 1,6-2-1,4-1 1,1 7-1,-3 13 0,-2 11 0,-5 9-1,-6 16 1,-21-4-1,20 36 1,-20-4 0,-7 11-1,-2 3 0,-1-1 1,0 0 0,2-6 1,5-4-1,8-6 0,5-6 0,7-14 1,9-8-1,3-8 1,5-15-1,5-8 0,1-1 1,1-11-1,-3-7 0,0-5-1,-6-4 2,-5 2-2,-6 13 1,-9 6-1,-9 7 0,-3 30 0,-24-10 0,1 27 0,-8 15 1,1 5-1,-1 6 1,2 9 0,6 1 0,7-4 1,13-4-1,8-5 1,11-5 0,8-3 0,7-10-1,8-10 0,6-8 0,6-4-1,-1-5-20,1-11-4,-3-3-2,-4-13 1</inkml:trace>
</inkml:ink>
</file>

<file path=ppt/ink/ink8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7:43.14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1072 14,'0'0'28,"0"0"0,0 0 1,-4-24-13,4 24-5,6-18-2,-6 18-3,13-20-6,-13 20 0,24-26 0,-4 14 0,1 2-1,3 6 1,2 8 0,0 6 0,-4 9 0,-4 8 1,-8 6-1,-9 5 0,-7 5 0,-5 0-1,-6-2 1,0-5 0,-1-7 0,2-4-1,3-10 2,13-15-1,0 0 0,-2-26 1,12 0-1,4-8 0,7-9 0,5-7 1,3-5-1,4 9 0,5 1 0,1 0 0,-2 7 0,-3 13 0,-5 11 0,-3 14 0,-5 10 0,-6 11 0,-9 11 0,-4 6 0,-5 7-1,-2 1 1,0 4 0,-1-1 0,-1-6 0,4-4-1,4-6 2,6-7-2,3-8 2,7-7-2,4-11 1,7-9 1,4-10-1,2-7 1,3-8-2,0-7 2,1-7-1,-4-2 0,-5 0 0,-3 3 0,-7 6 0,-1 7 0,-7 5 0,-1 10 0,-10 19-1,0 0 1,0 0-1,0 0 0,0 20 0,-10 3 1,2 6-1,-3 4 0,4 3 1,-4 1 0,4-2 0,4-1 0,3 2 0,7-10 0,2 0 1,6-11-1,4-2 0,7-8 0,2-5 1,4-9-1,-3-10 0,2 0 0,-4-10 0,-3-2 0,-7-12 0,-8 0 0,-6 3 0,-7 1-1,-8 6 1,-7 4-1,-4 8 1,-3 11 0,-3 10-1,0 7 1,3 3 0,4 2 0,4-1 1,18-11-1,-15 17 0,15-17 1,15 0-1,4-7 1,4-3-1,6-4 0,2 0 1,3 0-1,0 2-1,0 7 1,-4 7 0,-2 6 0,-2 10 0,-4 4-1,-2 6 1,-3 2 0,-4 3 0,-1 0 0,-7-2-1,-2-5 1,-3-2 0,-2-7 0,2-17 0,-6 22 0,6-22 0,0 0 1,1-19-1,6-5 0,4-8 0,5-10 0,7-6 1,3 0-2,0-2 2,3 4-1,-2 4 1,-3 6-16,4 9-9,4 4-3,-3 1 1,4 3-1</inkml:trace>
  <inkml:trace contextRef="#ctx0" brushRef="#br0" timeOffset="1392">1659 841 55,'0'0'27,"-9"-19"2,2 2-7,7 17-16,8-24-5,-8 24 0,21-21 0,-5 18 0,2 5-1,2 6 0,-1 9-1,-4 7 0,-4 6-1,-6 4 1,-4 4 0,-7 0 0,-1-2-1,-2-5 1,-3-7 1,3-3-1,9-21 1,-13 19 0,13-19 1,0 0-1,-3-23 1,9 1-1,0-7 1,4-6 0,5-8-1,3 0 1,4-5-1,4 3 0,3 4 1,2 7-1,-1 8 1,1 9-1,-2 10 0,-3 8 0,-2 15-1,-6 6 1,-3 9-1,-9 5 0,-3 4 0,-4 1 0,-4-1 0,-3-2 1,0-7-1,-2-7 1,2-4 0,8-20 0,-13 21 0,13-21 0,0 0 0,-5-16 1,8-2-1,6-10 0,0-8 1,4-5-1,5-8 0,6 0 0,2-1 1,5 3-1,-1 4 0,1 9 0,-2 6 0,-3 13 0,-3 8 0,-7 14 0,-3 8-1,-7 8 1,-4 11-1,-2 2 1,-5 9-1,0-2 1,0 2 0,-1-4 0,1-3 0,3-4 0,2-8 0,4-4 1,2-6 0,-6-16 0,19 17 0,-1-15 0,3-6-1,4-4 1,0-4-1,3-6 1,3-2-2,1-4 1,0-4 0,1-4 0,-4-1 0,-4-2 0,3 1 0,-4 0-1,-3 1 1,-3 4 0,-3 3 0,-4 4-1,-3 4 1,-3 1 0,-5 17-1,3-22 0,-3 22 1,0-16-1,0 16 0,0 0 0,0 0 0,-16-13 0,16 13 1,-20 5-1,4 7 1,-2 2 0,-4 3-1,-2 9 2,-4 3-2,-1 3 2,2 6-1,-1-2 0,5 2 0,2-2 0,9-1 0,2-4 1,5-7-1,8-2 2,-3-22-1,20 24 0,-6-24 0,7-5 0,-1-9-1,5-5 1,0-8-1,-1-4 0,0-5 0,-1 1 0,-5 4 0,-2 6-1,-3 7 1,-13 18-1,0 0 0,0 0 1,6 37-1,-12-10 1,-1 7-1,2-1 1,2-2 0,3-2 1,5-8-1,8-4 1,5-8-1,3-7 1,5-9-1,4-7 1,3-8-1,0-9 0,1-11 0,4-11 0,-1-11 0,3-10-1,-1-10 1,0-5 0,-2-3 1,-5 6-1,-3 9 0,-8 13 0,-6 15 0,-12 14 0,-6 20 0,-12 15 0,-4 19-2,-9 12 1,1 10 0,-4 10 1,2 11-1,2 5 0,2 6 1,9 1-1,7 0 1,7-7 1,7-4-1,5-6 0,6-10 1,3-8-1,5-8 0,2-9 0,2-3-10,-1-8-14,-4-15-1,3-3 0,-5-17-2</inkml:trace>
  <inkml:trace contextRef="#ctx0" brushRef="#br0" timeOffset="3085">3780 349 15,'8'-19'28,"8"-15"0,10 0 0,8 6-10,-5-10-7,8 4-1,-3-6-2,5 4-7,-2 2 0,0 13 0,-1 7 0,-1-1-2,-3 13 0,-1 11 1,-7 3-2,-6 19 0,-8 13 1,-7 11-1,-8 14 0,-8 9 0,-5 11 1,-6 7 0,-3 13 0,-7-11 1,2 2 0,-1-8 0,3-9-1,0-6 2,6-6-1,6-13-1,5-9 2,9-8-1,0-12 1,8-8-1,-4-21 1,34 12-1,-7-26 0,5-7 1,2-8-1,3-9 1,2-8-2,0-9 2,-8-9-1,-10-6 0,-8-1 0,-8-1-1,-10 3 1,-11 9-1,-14 8 1,-7 13-1,-11 15 1,-10 13-1,-4 11 1,-2 7 0,1 4 0,3 1 0,10 0 0,9 1 0,12-2 1,13-1 0,16-10 0,0 0-1,39 7 1,-2-9 0,10-3 0,8-5-1,8-4 0,5-5 0,0-3 1,-1-4-2,-2-5 1,-4-4 0,-1 1 0,-5-2 0,-8 0 0,-7 3 0,-4 2 0,-10 5 0,-4 6-1,-4 4 1,-18 16-1,15-19 0,-15 19 0,0 0 0,0 0 1,-3 18-1,-2-1 1,-2 5-1,-1 4 1,-2 5 0,2 5 0,-1-2 0,5 4 0,3-2 0,6-1 1,3-8-1,6-4 1,7-8-1,5-6 1,3-8-1,-4-6 0,-4-8 0,-4-6 0,-7-7 0,-10-5-1,-13-4 1,-8-2 0,-8-1-1,-2 0 1,1 2 0,4 3 1,3-5-1,13 14 0,10 0 1,10 0-1,11 9 1,5 9-1,6-6 0,2 19 0,2 14 0,-1 0 0,-4 9-1,-4 15 1,-7-4-1,-4-1 0,-9 8 1,-6-12 0,-4-5 0,-4-5-1,-1-5 1,8-21 0,-17 15 0,17-15 0,-7-17 0,14-7 1,2-5-1,7-9 0,5-3 0,7-1 1,1-4 0,2-1-1,-2 13-4,3 15-14,-3 9-6,-6 6-1,1 11-1</inkml:trace>
  <inkml:trace contextRef="#ctx0" brushRef="#br0" timeOffset="4277">5147 475 50,'0'0'26,"-33"-2"0,33 2-2,-17-27-24,13 8 0,4-2 1,5-3 0,10 0-1,3-4 1,9-3 0,1 11 0,6 4-1,-4 6 0,1 8 0,-5 9 0,-4 9 0,-5 8 0,-8 13-1,-4-2 1,-5-1-1,-6 6 0,-2-4 1,-4-2-1,-1-6 1,2-2-1,0-9 1,1-2 0,10-15 0,0 0 0,-16 0 0,16 0 0,1-32 0,3 4 1,4-6-1,1-8 1,6-1-1,3-3 1,4 0 0,7-4-1,4 14 1,1-1-1,1 15 1,-1 14-1,-1 9 0,-4 6 0,-2 14-1,-7 8 1,-4 0-1,-5 11 0,-8-4 0,-3-3 0,-5-4 0,-1 0 1,-4-7-1,1-1 1,9-21-1,-18 22 1,18-22 0,0 0 0,0 0 0,-8-25 1,14 1-1,7-11 1,8-8-1,3-5 2,5-2-1,7 4 0,-2 1 0,5 9 0,-5 8 0,-2 11-1,-8 17 1,-4 14-2,-9 10 0,-5 7 0,-7 5 0,-6 7-1,-1 3 1,-5 3 0,0-5 0,4-4 1,1-7 0,3-4 1,8-9-1,-3-20 1,31 19-1,-2-20 1,6-8-1,9-8 1,4-2-1,6-9 0,-3-1 0,-2-3-1,-4-10 1,-9 11-1,-10-3 0,-7 13-9,-19 21-12,6-22-3,-6 22 1,0 0-1</inkml:trace>
  <inkml:trace contextRef="#ctx0" brushRef="#br0" timeOffset="5248">6697 571 37,'0'0'26,"14"4"1,-14-4-2,7-19-9,-7 19-16,0 0 0,17-23-18,-17 23-6,17-17-1,-17 17-1</inkml:trace>
  <inkml:trace contextRef="#ctx0" brushRef="#br0" timeOffset="5428">7196 518 32,'19'2'23,"-1"4"-1,-18-6-17,18-10-28,-4 10-2,-14 0-1</inkml:trace>
  <inkml:trace contextRef="#ctx0" brushRef="#br0" timeOffset="5548">7514 559 27,'0'0'24,"0"0"-19,0 0-10,-13-15-21,13 15 1</inkml:trace>
</inkml:ink>
</file>

<file path=ppt/ink/ink8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39.3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1067 29,'-12'18'27,"12"-18"2,-14 6-2,14-6-11,0 0-5,-13-30-2,19 13-7,4-9-1,6-10 0,4-7-1,4-9 1,5-9-1,-1-11 0,3-11 0,-4-3-1,2-3 1,-1 2-1,-5 1 1,-2 8-1,-5 7 1,-1 16-1,-7 12 1,-2 9 0,-6 10-1,0 6 1,0 18-1,0 0 1,0 0 0,-14 9 0,10 17-1,-4 8 1,0 16 0,-5 9 0,0 13 0,-5 6 0,2 10 0,-3-2 0,2 6 0,3-1 0,1-7 0,5-3 0,3-7 0,6-9 0,6-6 1,4-8-1,9-16 1,4-11 0,4-14-1,6-12 1,3-11 0,5-11 0,-1-13-1,-1-13 1,-6-3-1,-4-2 0,-6 1-1,-8 2 0,-9 4 0,-7 5 1,-7 7-1,-4 13 0,-6 9 0,0 6 1,-1 8-1,-3 8 1,3 6 0,0 7 0,0 8 0,5 6 0,4-1 1,4 0-1,6-1 0,7-3 0,7-2 0,4-4 1,7-10-1,4-4 1,0-7 0,3-6-1,1-7 1,0-13 0,-2-4-1,-1-4 0,-3-3 0,-2-4 0,-5 0-1,-3-3 1,-5 3-1,-7 5 0,1 6 1,-6-1-1,1 6 1,-4 5-1,2 17 1,-3-21 0,3 21 0,0 0-1,-7 17 1,4 1 0,-2 7 0,-1 6 0,-2 9 0,0 5 0,1 3 0,1 0 0,1-1 0,3-3 0,4-5 0,3-3 0,3-10 1,5-7-1,-13-19 1,24 10 0,-3-16 0,4-10-1,-2-8 1,1-10 0,-3-8-1,-1-2 0,2-4-1,-4 2 1,-8 1-1,-4 5 1,-1 6-1,-3 11 0,1 8 1,-3 15-1,0 0 0,0 15 1,-3 4-1,-4 17 1,4 6 0,-2 6 0,2 2 0,1-1 0,4-1 1,3-6-1,3-3 0,8-13 1,0-10 0,6-11-1,2-9 1,2-11-1,3-11 1,2-14 0,-2-11-2,0-12 1,-1-11-1,-4-9 0,-3-1 1,-5 1-1,-3 2 0,-6 12 1,-2 12-1,-4 15 1,-4 16 0,3 26 0,-15 6-1,6 19 1,-4 17 0,0 10 0,-2 8 0,1 8 0,4-5 0,2-1 0,6 2 0,5-9 0,7-8 1,5-9-1,6-7-2,-2-15-13,7 5-6,-3-8-5,-7-18 1,-16 5-1</inkml:trace>
  <inkml:trace contextRef="#ctx0" brushRef="#br0" timeOffset="1392">1161 857 64,'-28'-10'28,"10"-4"0,18 14-10,-13-29-11,28 3-6,14-5-1,8 5 0,19-12 0,0-1-3,16 4-13,-3-4-10,0-3 0,-5 4-1,-7-1 0</inkml:trace>
</inkml:ink>
</file>

<file path=ppt/ink/ink8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41.0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33 639 51,'-17'12'28,"17"-12"0,-18 13-3,18-13-18,0 0-6,0 0 0,0 0-1,0 0 0,0 0 1,28-17-1,-2-5 1,5-8-1,8-11 0,6-11 0,5-11 0,-1-11 0,-4 5-1,-8 0 1,-8 1 0,-11 10-1,-9 9 1,-14 15 0,-8 16 0,-9 18-1,0 14 1,1 9 0,3 6 0,10 4 0,11 5 0,10 3 0,9 0 0,4 0 0,7 0 0,-5 1 0,-5 1 0,-10 4 0,-10-11 1,-16 7-1,-10 0 0,-10-5 0,-4-6 0,-1-6 0,-3-9 0,3-12 0,5-5 0,11-19 0,7-5 1,13-1-4,7-11-10,16 0-10,9 0-3,6-1 1,6 10-2</inkml:trace>
</inkml:ink>
</file>

<file path=ppt/ink/ink8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42.9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1 189 36,'-2'-31'27,"9"3"2,1 3-7,0-6-10,11 12-3,1-3-1,7 10-8,2 7 0,4 10 0,-3 10 0,-1 11 0,-4 10 0,-7 8 0,-10 9 0,-8 6 0,-7-1 0,-7-2 0,-6-4 0,-1-6 0,0-10 0,2-7 0,3-14 0,16-15 0,0 0 0,-5-25 0,19-11 0,9-12 0,6-7 1,5-7-2,5-1 2,0 3-1,-2 11-6,-5 1-12,0 12-7,-7 8-2,-4 6 0,1 8 0</inkml:trace>
</inkml:ink>
</file>

<file path=ppt/ink/ink8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49.7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168 330 29,'0'-19'28,"0"3"-4,-3-1-2,3 17-3,-10-16-2,10 16-6,-17 5-6,17-5-4,-28 21-1,12-4 0,-2 8 0,2 4 0,0 4 0,3 7 0,0 1 0,4 4 0,2-3 0,6-1 0,2 2 0,7-3 0,7-9 1,4-15-1,7-9 0,6-6-1,4-4 1,4-11 0,0-12 0,0-10 0,-6-6-1,-8 3 1,-7-3 0,-10-3 0,-9 4 0,-10 4 0,-9 8 1,-9 10-1,-3 10 0,-2 9 0,2 11 0,2 3 0,3 3 0,5 0 0,7-1 0,14-16-1,-3 17 1,3-17 0,30-10 0,-6-6 0,10-5 0,5-3 0,0-5 0,4-2 0,-1 1 0,-2 3-1,-3 6 1,-3 9 0,-6 7 0,-4 10 0,-3 10 0,-7 9 1,-6 9-1,-1 9 0,-7 1 0,-4 4 0,0-2 0,-3-4 0,-1-5 0,0-5 0,3-8 0,-1-6 0,6-17 0,0 0 0,0 0 0,0-22 0,6-8 0,4-8 0,4-5 0,6-7 0,2-2 0,4 2-1,3 3 1,2 9 0,-4 12 0,-1 13 0,-2 13 0,-5 12 0,-6 12 0,-5 5 0,-4 9 1,-4 4-1,-4-2 0,0-4 0,-3-7 0,1-3 0,-1-9 0,7-17 0,0 0 0,0 0 0,-6-38 0,12 0 0,4-8 0,3-4-1,6-2 1,2 2 0,3 8 0,2 9 0,0 14 0,0 16 0,-5 13 0,-4 13 0,-7 10 0,-5 8 0,-4 6 0,-4 1 1,-3 2-1,-2-3 0,1-2-9,1-12-13,3-13-6,3-20-1,0 0 1</inkml:trace>
  <inkml:trace contextRef="#ctx0" brushRef="#br0" timeOffset="992">1119 433 56,'0'0'29,"0"0"0,10-15-8,-10 15-9,26-35-2,-6 9-10,5-7 1,2-5-1,4-5 0,-4-7 0,-3-2 0,-4 6 0,-9 2 0,-6 12 0,-13 13 0,-8 13 0,-9 18 0,-5 20-1,-7 18 1,0 7 0,1 8 0,6 3 0,7-4 0,10-4 0,13-8 0,11-12 0,14-14 0,8-9 0,11-8 0,6-11 1,14-3-22,2-11-7,0-8-2,1-4 0</inkml:trace>
</inkml:ink>
</file>

<file path=ppt/ink/ink8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51.4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1088 21,'0'0'28,"0"0"-1,21 21-7,-21-21-3,31-7-3,-15-9-4,18 2-2,-8-10-3,6-3-5,2-6 0,0-3 0,-3-7 1,-6 0-1,-5 0 0,-7 2 0,-8 4 1,-7 5-1,-8 4 0,-4 11 1,-4 8-1,-5 11 0,-1 8 0,-2 9 0,-3 11 0,3 9 0,2 8 0,3 4 0,3 4 0,6 0 0,5-1-1,7-4 1,7-11 0,7-6 0,7-11 0,6-10 0,6-8-1,4-11 0,10-2-19,-5-8-6,0-7-2,0-2-1,-4-5 1</inkml:trace>
  <inkml:trace contextRef="#ctx0" brushRef="#br0" timeOffset="430">704 761 40,'0'-17'29,"-3"1"1,-3-3-6,6 19-8,-17-19-4,17 19-6,-27 9-5,6 5-1,-5 8 0,0 6 0,-1 4 0,-1 4 0,4 6-1,6-3 1,4-1 0,7-3 0,9-6 0,4-7 0,11-6-1,2-9 1,5-9 0,2-10 0,3-5 0,0-11 0,0-10 0,-1-7 0,-4-11 1,0-8-1,-3-15-1,-3-2 0,-2-2 0,0 1 1,-5 6-1,-1 7 1,-3 12-1,-3 11 0,0 22 2,-3 5-1,-1 19 0,0 0 0,0 0 0,-16 15 0,8 11 0,-5 10 0,0 12 1,-4 8-1,-1 4 1,0 5 0,0 4 0,4 0-1,1 0 1,6-7-1,7-7 0,4-7 0,5-5 0,4-7 0,5-8 0,0-11 0,3-10-1,1-11 1,-2-3 0,1-8 0,-4-11 1,1-7-1,0-6 0,-4-1 0,-1-3 0,-3 4 0,0-1 0,-4 6 0,1 6 0,-2 7 0,-4 6 0,-1 15 0,0 0 0,0 0 0,0 0 0,0 0 0,-5 17 0,0 4 0,1 5 0,-1 3 0,0 4 0,0 1 0,3-1 0,2 1 0,2-3-1,3-5 1,1-2 0,2-7 0,-8-17 0,25 23 0,-11-20 0,4-6 0,1-4-1,2-7 1,0-7 0,0-4 1,-1-12-1,1-2 0,-5-4 0,-2-2 0,-1 0 0,-3 6 0,-2 3 1,-3 8-1,-2 7 0,-3 21 0,0 0 0,0 0 0,-8 18 0,2 6 0,-1 7 0,-1 3 0,3 6-1,0-3 1,5 3 0,4-4 0,0-5 0,4-7 0,7-5 0,4-7 0,6-5-1,4-7-24,5-10-3,1-7-3,1-11 2</inkml:trace>
  <inkml:trace contextRef="#ctx0" brushRef="#br0" timeOffset="1672">1668 566 37,'0'0'29,"-18"-20"1,18 20-9,-24-12-5,24 12-2,-32 8-7,17 6-5,-4 8-2,-2 6 0,0 6 0,2 8 0,1 1 0,5 1 1,5-1-2,6-3 2,9-5-1,6-6 0,6-9 0,5-8 0,7-8 0,4-13 1,3-6-1,0-13 0,1-8 0,0-7 0,0-10 0,-4-18 0,1-5-1,-4-1 1,-3-2-1,-2-2 1,-1 3-1,-6 6 1,-3 7-1,-4 17 0,-1 5 1,-8 8 0,5 11 0,-9 5 0,0 19 0,0 0 0,0 0 0,0 0 0,-21 26 0,11 5 0,-8 7 0,0 6 0,-3 3 0,-3 10 1,2 5 0,-3 0-1,3 0 1,2 0-1,3-2 1,2-3-1,4 3 1,6-14-1,3-3-1,4-8 1,3-6 1,3-8-1,-8-21 0,24 19 0,-6-23 0,0-6 0,1-6 0,2-6 0,0-5 0,2-3 0,-1-4 1,2-1-2,-4 1 2,-1 1-2,-3 2 2,-3 5-1,-2 6 0,-2 3 0,-9 17-1,4-16 1,-4 16 0,0 0 0,0 0 0,-13 29 0,7-10 0,-2 5 0,-2 6 0,1 2 0,4 1 0,-2 2 0,6-3 0,5-3 0,1-4 0,3-7 0,7-4 0,-15-14 0,27 4 0,-6-13 0,-1-6 0,2-9 0,3-7 0,-1-6 0,0-2 0,-1-1 0,-4 1 1,-1 2-1,-5 6 0,-2 7 0,-5 9 0,-6 15 0,0 0-1,0 0 1,0 0 0,-19 19 0,9 3-1,-1 4 1,1 5 0,2 0 0,2 3 0,4-3 0,2-3 0,7-6 0,1-4 0,-8-18 0,29 15 0,-10-18 1,2-9-1,0-6 0,3-6 0,-1-7 0,0-8 0,-4-10 1,-3 1-2,-5 7 0,-6 1 0,-8 8 1,-8 16 0,-10 11 0,-5 12 0,-3 14 0,-5 6 1,2 1-1,1 3 1,5-2-1,8-10 0,18-19 0,-16 22 0,16-22 0,0 0 0,20-8 0,-3-6 0,3-3 0,4-2 1,2-11-1,4 1-1,3 5 1,-1 0-2,4 5 2,-3 10-1,3 6 1,-4 6 0,1 13 0,-6 6 1,-1 2-1,-5 6 1,-5-1-1,-5-2 1,-4-1-1,-6-2 0,-1-3 0,-3-4 0,3-17 0,-8 21 0,8-21 0,0 0 0,3-26 0,5 2 0,7-12 0,4-9-1,7-3 1,6 0-1,1 1 1,1 6-1,-2 10 1,-1 12-1,-6 17 0,-7 14 1,-6 12 0,-8 9 1,-5 7-1,-4 3 1,-2 1-1,-2-1 1,4-1-1,2-8 1,4-6-1,7-6 0,5-6 1,10-9-1,6-7 0,6-7 0,4-9 0,2-5 1,-4-8-10,1-2-16,-7-7-3,-15-1-3,-12-1 1</inkml:trace>
  <inkml:trace contextRef="#ctx0" brushRef="#br0" timeOffset="3344">2036 374 55,'-45'0'31,"22"-4"-2,23 4 0,10-29-22,27 12-6,17-1-1,13-6 0,13 2-1,2-2-19,5 0-8,-3 3-2,-11-1 1</inkml:trace>
</inkml:ink>
</file>

<file path=ppt/ink/ink8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8:55.2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1324 9,'0'0'23,"0"0"1,0 0-5,-15 8 0,15-8-2,0 0-1,0 0-6,13-15-2,3 8-1,0-10-2,9-1-3,6-6-2,4-3 0,6-8 0,1-8 0,2-2-1,0-4 2,-2-7-2,-3-2 1,-7 1-1,-8 4 1,-4 6-1,-12 13 0,-8 10 1,0 24 0,-26-12 0,7 24 0,-4 7 0,3 5 0,6 2 0,7 1 0,11-1 0,9 0 0,11 3 1,5 0-1,5 2 2,-1-1-2,-3 1 1,-10 0-1,-10 0 1,-15 0-1,-13-7 0,-8-2 0,-10-5 0,-4-5 0,1-5 0,0-9 0,8-6 0,2-16-11,21-2-11,8-10-6,11-7-2,12-4 1</inkml:trace>
  <inkml:trace contextRef="#ctx0" brushRef="#br0" timeOffset="491">743 416 19,'16'-22'27,"-16"22"2,22-9-1,-14 32-9,-8 3-7,3 20-2,-8 6-5,-1 11-2,-4 6-3,-2-2 0,-4 4 1,5-6-1,-2-4 1,5-8 0,8-10 0,8-9-1,6-11 1,8-6 0,8-14-2,0-9-19,5-15-9,-1-3-1,-11-11 1</inkml:trace>
  <inkml:trace contextRef="#ctx0" brushRef="#br0" timeOffset="761">685 802 59,'0'0'30,"16"-31"-1,5 7-2,16 3-17,7 2-16,2-5-18,4-2-5,2 2-1,1-7 0</inkml:trace>
  <inkml:trace contextRef="#ctx0" brushRef="#br0" timeOffset="1252">1402 859 37,'0'0'29,"0"0"-1,0 0-8,-5-16-3,5 16-5,0 0-4,0 0-4,0 0-3,0 0-6,0 0-14,5-15-6,-5 15-4,0 0-1,0 0 1</inkml:trace>
  <inkml:trace contextRef="#ctx0" brushRef="#br0" timeOffset="1522">954 1158 19,'0'0'23,"0"0"0,-10 23-7,10-23 2,0 0-3,0 0-2,0 0-4,21 8-2,-4-8-1,-17 0-2,34-12-2,-12 2-2,3-4 0,2-3 0,1-4 0,6-10 0,0-1 0,-2-6-1,2-7 1,1-7-1,-3-3 1,-1-2-1,-5 1 1,-12 11 0,-4 2 0,-8 10 0,-12 14 0,-14 14 0,-9 10 0,-7 12 0,-4 6 0,0 3 0,5-1 0,8 1 0,12-5 0,17-6 0,2-15 0,34 18 0,-1-12 0,6 3 0,3 3 0,-2 4 0,-4 6 0,-8 6 1,-9 4 0,-11 4-1,-5-1 1,-6-2 0,-2-4-1,0-5 1,4-7-1,1-17-1,24 12 1,2-15 0,10-6 0,4-1 0,1-9-20,6-2-7,-3 4-3,-7-2 1,-1 4 0</inkml:trace>
  <inkml:trace contextRef="#ctx0" brushRef="#br0" timeOffset="2153">1997 831 17,'0'0'28,"14"-14"0,-14 14-6,17-15-5,-17 15-2,9-17-2,-9 17-5,5-23-4,-5 23-4,0-22 0,0 22 0,-3-24 1,3 24-1,-8-22 0,8 22 0,-11-16 0,11 16 0,-17-9 0,17 9 0,-27 11 0,7 3 0,-6 4 0,-3 8 0,-5 5 0,-2 2 0,-1 3 0,3 2 1,3 0-1,10-4 1,7-6-1,9-6 1,8-6-1,13-9 0,9-7-1,4-12 1,5-9-1,0-5 1,0-3-1,-3 1 1,-5 1 0,-7 3 0,-4 8 0,-15 16 0,0 0 0,14 0 0,-14 0 0,-1 28 0,1-9 0,1-4 0,3 2 0,2 1 0,-6-18-1,28 13 1,-9-11 0,4-4 0,3-10 0,0-2 0,3-11 0,-2-13 0,1-10 0,1-9 0,-1-16 0,-1-7 0,1-6 0,-2-4 0,-2 2 0,2 4 0,-3 8 0,-7 12 0,-3 15 0,-3 11 1,-5 12-1,-5 26 0,0 0 0,0 0 0,-15 43 0,2 10 0,-10 14 0,-1 16 0,1 10 0,1 2-1,2-1 2,9-6-2,-2-9 2,14-15-1,11-14 0,7-16-1,4-13 1,5-12 0,-1-13-2,1-6-20,4-11-6,-14-13-2,-7-8 1</inkml:trace>
  <inkml:trace contextRef="#ctx0" brushRef="#br0" timeOffset="2944">2302 515 66,'-2'-19'30,"18"1"-1,14 1-9,2-9-10,10-3-19,15 8-15,1 1-5,-4-4-1,1 5 0</inkml:trace>
  <inkml:trace contextRef="#ctx0" brushRef="#br0" timeOffset="3325">2704 764 20,'-2'16'29,"2"-16"0,0 0-4,0 0-8,5-18-1,10 12-2,-2-12-9,6-1-5,6-5 0,4-3 0,2-4 0,-1-5 0,-5-1 0,-3 5 0,-7-1 0,-7 7 0,-9 2 0,-11 9 0,-7 9 0,-9 12 0,-6 9 0,-5 8 0,-1 7 0,1 5 0,1 6 0,8 2 0,7-1 0,10-3 0,11-3 0,10-5 0,10-5-1,11-5 1,9-7 0,6-6 1,4-4-2,-1-10-10,7 3-11,-7-6-5,-2-1-2,-6-4 0</inkml:trace>
  <inkml:trace contextRef="#ctx0" brushRef="#br0" timeOffset="3776">3447 549 23,'14'-21'28,"1"1"-2,-7-6-5,7 10-4,-10-8-2,-5 24-4,8-32-3,-8 32-4,0-28-4,0 28 1,-15-26-1,15 26 0,-24-20 0,6 16 0,-5 8 0,-9 6-1,-6 12 2,-4 7-2,-5 11 1,-1 3 0,-1 5 0,4 0 0,7 1 0,12-6 0,10-9 0,13-5 0,14-8-1,12-11 1,11-8 0,6-7 0,6-9 0,-1-10 0,-1-9 1,-2-4-1,-4-3 0,-8 2 0,-7 4 0,-8 3 0,-4 8 0,-11 23 0,0 0 0,0 0 0,11 33-1,-11 3 2,-3 9-1,0 10 0,-2 3 0,-5 13 0,-3 8 1,-6 6 0,-7 4-1,-3 4 1,-5 0 0,-2 0-1,-1 2 1,-2-11-2,0-7 1,3-9 0,2-10 0,0-10 0,2-8 0,-1-11 0,2-8 0,2-9 0,2-12 0,2-9 0,3-10 0,2-10 0,5-12 1,6-8-1,6-9 0,9-7 0,7-6 0,13-3 0,11-3 0,12-8 0,11 6-1,13-2 1,6 2-1,7-2 0,2 2 1,-2 0-1,-5 3 0,-5 7 1,-8 4 0,-11 8 0,-8 7 0,-12 7 0,-6 7 0,-8 8 0,-6 6 0,-17 22 0,20-28 0,-20 28 0,8-19 0,-8 19 0,0 0 0,0 0 0,0 0 0,-16 18 0,6-1 0,-3 7 0,-3 5 0,0 4 0,-1 3 0,1 0 0,3 0 0,5-3 0,5-2 0,4-5 0,4-4 0,5-6 0,-10-16 0,29 17 0,-8-17 0,0-7 0,4-7 0,1-5 0,3-8 0,0-6 0,0-5 0,-1 0 0,-2 0 0,-4 1 0,0 4 0,-6 2 0,-2 5 0,-4 9 0,-10 17 0,11-24 0,-11 24 0,0 0 0,0 0 0,-14 26 0,3-4 0,-2 9 0,-2 5 0,-1 7 0,1 0 0,4 2 0,1-4 0,7-5 0,3-1 0,5-8 0,3-4-1,3-8 1,5-4 0,4-6 0,1-5 0,5-7 0,1-4 1,6-6-2,3-5 2,1-6-1,0-6 0,0-6 0,-3-3 0,1-1 0,-6-1 0,-5 0 0,-6 4 0,-4 5 0,-5 6 0,-5 6 0,-2 5 1,-2 19-1,-5-22 0,5 22 0,0 0 0,-16-17 0,16 17 0,0 0 0,0 0 0,-16-11 0,16 11 0,-16 2 0,16-2 0,-23 7 0,8-5 0,15-2 0,-24 5 0,24-5 0,-18 3 0,18-3 0,0 0 0,0 0-1,0 0-23,0 0-4,0 0-2,-19 5 1</inkml:trace>
  <inkml:trace contextRef="#ctx0" brushRef="#br0" timeOffset="5408">4342 367 38,'11'-16'29,"-11"16"-2,12-22-7,-12 22-4,11-26-4,-11 26-4,15-28-5,-15 28-3,5-26 0,-5 26 0,-12-18 0,-2 16 0,-7 5 0,-2 6 0,-5 6 0,-3 9 0,-1 7 0,3 7 0,-2 7 0,5 3 0,5 4-1,5 1 1,4 1 0,8-4 0,5-2 0,6-5 0,4-7-1,7-5 1,1-7 0,7-5 0,3-10 0,9-6 0,1-8 0,4-9 0,6-8 0,5-9 0,7-12 0,1-12 0,3-9 1,-5-7-1,-3 2 0,-6 4 0,-7 5 0,-8 12 0,-15 10 1,-10 19-1,-11 19 0,0 0 0,-13 27 0,4-4 0,2 6 0,6 2 0,5 3-1,6-1 1,6 3 0,2-3 0,0 0 0,-3-2 0,-2 0 0,-10-4 0,-10-1 0,-7-4 0,-14-4 0,-8-3 0,-4-5 1,-9-6-1,-3-4 1,-6-11-19,3-2-8,1-10-4,-1-9 2,3-6-1</inkml:trace>
  <inkml:trace contextRef="#ctx0" brushRef="#br0" timeOffset="6059">3748 98 62,'-16'-7'31,"16"7"-2,0 0-4,0 0-43,0 0-11,23 0-1,-8 4 1</inkml:trace>
</inkml:ink>
</file>

<file path=ppt/ink/ink8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23.58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44 15 7,'0'0'15,"0"0"0,-22-12-10,22 12-1,0 0-1,0 0 0,0 0-1,24 0 1,-24 0-2,0 0 0,0 0 1,8 21 0,-8-21-1,-12 18 2,12-18-1,-20 15 0,20-15 0,-19 10 1,19-10 0,0 0 0,-4-27 2,4 27-1,6-18 0,-6 18-1,15-17 1,-15 17-1,0 0 1,0 0-1,19-9-1,-19 9 0,0 0 0,0 0 0,0 0-1,0 0-5,0 0-9,0 0-10,0 17 0,0-17-1,0 0-1</inkml:trace>
</inkml:ink>
</file>

<file path=ppt/ink/ink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9:32.8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1367 25,'-16'9'22,"16"-9"2,-14 2-5,14-2-3,0 0-3,14 8-3,-14-8-2,28-12-1,-14-3-1,10-2-2,-3-8-2,0-6-2,2-1 1,-5-8-2,-2-3 2,-3-2-1,-7-3 0,-2 3 0,-8 0 0,-1 4 0,-4 5 0,-3 8 0,-4 6 1,-1 10-1,-3 6 0,-1 8 0,-1 9 0,1 2 0,0 8 0,0 1 0,3 6 0,3 1 0,6 2 0,4 0 0,3 2-1,9-2 2,4 0-1,5 0 0,7-3 0,6-2 0,3-4 0,4-5 0,-3-3 0,0-4 0,7-3 0,-1-5 0,-4 3-7,-10-12-11,-1 4-5,-10-8-5,4-4 0,-7-7 0</inkml:trace>
  <inkml:trace contextRef="#ctx0" brushRef="#br0" timeOffset="461">379 956 7,'-11'-19'24,"11"19"1,0-26-1,0 26-5,18-5-4,-18 5-1,40 15-3,-17 1-5,15 8-1,-5-2-2,4 4 0,0-2-2,-3-2 0,-3-3-1,-4-5 0,-4-3 0,-7-6 0,-16-5-1,19-7-3,-19 7-8,13-29-6,-5 6-5,-6-8-4,0-5 0,-2-4 1</inkml:trace>
  <inkml:trace contextRef="#ctx0" brushRef="#br0" timeOffset="701">710 716 9,'-30'-19'21,"14"21"3,16-2-4,-33 29 0,20 12-3,-8-4-3,7 21-2,-9-6-3,5 6-4,-3 5-2,2-3-2,3-5 0,0-12-7,9-2-14,4-13-8,3-28-1,0 0 1</inkml:trace>
  <inkml:trace contextRef="#ctx0" brushRef="#br0" timeOffset="971">949 959 22,'0'0'26,"-16"12"-1,16-12 2,13-17-12,0-9-7,13 2-1,0-14-1,5-7-4,-2-5 0,-5 0 0,-5 0 0,-4 4 1,-10 2 0,-2 10 0,-6 5 0,3 29-1,-17-19 0,17 19 0,-16 15 0,10 15-3,-1 9 1,2 11-1,2 9 1,-2 11-1,1 8 0,-3 6 1,-1 13-1,-3-7 1,3-6 0,-2-3 0,4-9 0,-1-11 0,4-11 0,1-14 0,2-14 0,0-22 0,0 0 1,0 0-1,-1-22 0,-1-13 0,-3-13 0,5-16 0,0-11 0,3-10 0,4-1 0,4 3 0,5 4 0,4 12 0,2 15 0,1 18 0,3 18 0,-2 13 0,-5 10 0,-1 8 0,-7 7 0,-4 4 0,-7 4 0,-5 1 0,-6 0 0,-4-4 0,-3-1 0,-3-5 0,0-4 0,0-8-1,21-9-13,-29 7-10,29-7-4,-16-25-2,18 5 2</inkml:trace>
  <inkml:trace contextRef="#ctx0" brushRef="#br0" timeOffset="1582">1308 759 34,'26'7'27,"-10"0"1,0 0-1,10 8-14,-2-1-5,5 8 0,-8-3-2,4 7-3,-13 0-1,-2 0-1,-5 0-1,-7-4 1,-4-1-1,6-21 0,-21 22 0,6-20 0,15-2 1,-19-26-1,13-3 0,4-7 0,5-7 0,5-11 1,4 1-1,7 3 1,4 3 0,-1 6-1,7 12-7,-6-1-9,8 13-5,-7 12-4,0 3-4,-3 0 0</inkml:trace>
  <inkml:trace contextRef="#ctx0" brushRef="#br0" timeOffset="1913">1791 721 5,'-3'23'20,"6"-8"1,-3-15-5,5 22 2,-5-22 1,0 0-3,27 18-3,-27-18-3,24-7-2,-24 7-2,31-23-2,-15-6-2,0 5-1,-4-5 0,-4-4 0,-2-2 0,-4 1 0,-7 1-1,-3 6 1,8 27 0,-27-30-1,10 23 0,0 7 0,-3 11 0,-1 4 0,2-1 0,1 15-1,4 6 0,-1 4 1,2 3-1,2 3 0,4-2 0,6 0 0,2 3 1,6-11 0,7-8 0,4-8 0,8-7 0,6-6 1,5-8-1,2-5 0,-2-5-1,-3-7-13,2 3-11,-9-4-3,1-3-2,-6 3 1</inkml:trace>
  <inkml:trace contextRef="#ctx0" brushRef="#br0" timeOffset="2413">2340 525 21,'-1'-26'24,"1"26"0,-12-26 2,12 26-8,-24-12-7,8 17-1,-8 0-2,1 9-4,-3 1 0,4 4-1,2-3 0,4 3 0,16-19-2,-6 26 1,12-7-2,-6-19 0,27 22 0,-6-5-1,0 2 1,2 0-1,-2 5 0,-3 1 0,-4-10 1,-1 13 1,-3-11-1,-7-2 0,-3 1 0,-6-1 0,-7 1 0,-5-2 0,-5-4 0,-4-3 0,-4-2 0,1-5 0,-1-3 0,3-8-2,12 3-20,16 8-6,-17-33-2,20 9 0</inkml:trace>
  <inkml:trace contextRef="#ctx0" brushRef="#br0" timeOffset="3034">2629 421 39,'-9'-17'26,"9"17"3,-13-16-3,13 16-9,-15 0-8,15 0-2,-16 14-4,16-14-2,-19 28-1,7-13 0,4 1 1,2-1 0,6-15 0,0 30 0,0-30 0,16 27 0,-16-27 0,31 24 0,-15-6-1,0-8-1,0 11 1,-5 1-1,-6 0 0,-6 1 1,-8 3-1,-7-2 1,-5-5 0,-3 7 0,-7-13 0,2-4 0,-5-6 0,5-4 0,7-8-1,4-6-1,18 15-14,-10-40-8,15 12-3,6 4-2,12-3 1</inkml:trace>
  <inkml:trace contextRef="#ctx0" brushRef="#br0" timeOffset="3475">2884 456 4,'25'-19'21,"-16"3"2,-9 16 1,26-26-4,-19 9-4,-7 17-1,11-22-2,-11 22-3,0 0-3,0 0-1,-3-16-3,3 16-2,0 0 0,-21 21-1,13-6 0,0 6 0,-4 5 0,6 2 0,-2 1 0,3 0 1,0-5-1,7-1 0,3 2-1,-5-25 1,14 30 0,-14-30 0,26 14-1,-12-14 1,4 0 0,3-2 0,0-14 0,5 4 1,-3-12-1,3 0 0,-1-14 1,1 2-1,0-5 0,-5-3 0,0 3 0,-3 3-1,-5 5 1,-2 8 0,-4 7 0,-7 18 0,0 0 0,0 0 0,0 0 0,-5 16 0,1 3 0,0 3 0,-1 6 0,2-1 0,-1 1 0,3 0 0,1-4 0,5-2 0,1-6 0,-6-16 1,26 17-1,-7-17 0,1-7 0,7-3 0,0-8 0,-1-4-1,-5-6 1,-1-4 0,-9-1 0,-8 2 0,-4 5 0,-16 5 0,-4 6 0,-6 8 0,0 5 0,-1 6 0,4 1 1,6 2-1,18-7 0,0 0 0,0 0 0,16-14 0,13 5-1,5-1 1,2 0 0,1 1 0,0 4 0,-1 5 0,-4 5 0,-3 9 0,-10 1 0,1 4 0,-6 4 0,-4 1 0,-4 0-1,-4-2 2,-4-1-1,1-4 0,1-17 0,-8 19 0,8-19 0,0 0 0,-3-31 0,11 0 0,6-10 0,7-7 0,8-2 0,7-2 0,1 4 0,0 6 0,-3 13 0,-3 12-1,-5 15 2,-10 12-2,-7 14 1,-5 9 0,-9 7 0,-2 5 0,4-1 0,-2 1 0,2-7 0,5-5 0,4-11 0,-6-22 0,37 18 0,-9-24 0,2-6 0,4-7 0,2-3 0,-4-4 1,-3-1-1,-8-1-1,-10 6-1,-12-4-12,1 26-10,-24-30-5,-4 18 0,-6 2 0</inkml:trace>
  <inkml:trace contextRef="#ctx0" brushRef="#br0" timeOffset="4637">3027 156 44,'0'0'27,"-20"12"-1,20-12-10,0 0-29,0 0-8,0 0-3,21-9-2</inkml:trace>
</inkml:ink>
</file>

<file path=ppt/ink/ink8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30.1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16,'0'0'18,"0"0"-3,0 0-5,13-24-3,-13 24-3,17-16-1,-17 16-1,25-3 0,-25 3-1,22 5 1,-22-5 0,10 20-1,-10-20 1,-8 26-1,8-26 1,-20 17-1,6-11 2,14-6 2,-27 7 2,27-7 0,-18-2 0,18 2-1,0 0 1,8-21-1,-8 21-1,21-22-2,-21 22-3,29-16 0,-29 16 0,27-3 0,-27 3 0,21 10 0,-21-10 0,5 23 0,-5-23 0,-3 25 0,3-25 1,-13 24-1,13-24 0,-16 13 0,16-13 0,-16 1 0,16-1 0,0 0 0,-16-19 0,16 19 0,0-17-2,0 17-10,6-21-10,-6 21-3,16-13-3,-1 8 1</inkml:trace>
  <inkml:trace contextRef="#ctx0" brushRef="#br0" timeOffset="581">352 60 14,'3'-26'18,"-3"26"0,5-15-7,-5 15-6,19-16-1,-19 16-1,21-3-1,-21 3 0,21 10 0,-21-10-1,20 17 0,-20-17 1,3 21-2,-3-21 3,-13 24-3,13-24 2,-15 12 0,15-12 2,-19 5 3,19-5 1,-19-3-2,19 3 1,0 0 0,-10-17-1,10 17-1,0 0-14,14-7-13,-14 7-5,21-6 1,-21 6-2</inkml:trace>
  <inkml:trace contextRef="#ctx0" brushRef="#br0" timeOffset="3335">224 1242 27,'-19'-9'17,"19"9"4,-18-8-3,18 8-1,-19-12-5,19 12-1,-13-16-1,13 16-2,0-22-3,0 22-5,18-29 0,-18 29-1,29-28 2,-12 23-2,1 1 1,-2 8 0,-1 3 0,-15-7 0,19 36-1,-12-17 1,-4 12 0,-3-5 0,-2-1 0,-4 1 1,-2 0-1,0-4 0,-2-3 0,2-2 0,8-17 0,-13 19 0,13-19 0,0 0 0,-3-15 0,8-2 0,4-4 0,-1-5 0,7-1-1,6-1 1,3 1 1,0-1-1,5-3 0,-1 12 0,1-3 0,0 12 0,-3 4 0,-5 6 0,-3 6 0,-4 4 0,-3 12-1,-4-1 1,-6 8 0,-2-5 0,-2 0 0,-4-1 0,-1-3 0,0-1 0,8-19 0,-13 24 0,13-24 0,0 0 0,0 0 0,0 0 0,2-25 0,6 6 0,3-4 0,7-4 0,1-8 0,4 8 0,4-2 0,1-2 0,1 6 0,-2 3 0,-2 7 0,-4 9 0,-2 6 0,-3 4 0,-16-4-1,18 34 2,-15-13-2,-1 6 2,-2-1-1,0-5 0,0 6-1,0-9 1,1-3 0,-1-15 0,12 19 0,-12-19 0,25 4 0,-5-10 0,4-1 0,3-5 0,3-1 0,3-5 0,0-6 1,-1-7-2,0 7 2,-1-1-2,-4-3 2,1 2-2,-5 2 2,-4 2-1,-5 8-1,-14 14 2,17-22-1,-17 22 0,3-16 0,-3 16 0,0 0 0,0 0 0,-18-2 0,18 2 0,-14 11 0,14-11 0,-18 22 0,18-22 0,-28 22 0,12 1 0,3 1 0,-1 2 0,2-2 0,6-2 0,1-1 0,8 1 0,5-3-1,-8-19 1,29 9 0,-6-9 0,1-5 0,5-2 0,2-12 0,3 5 0,-1-5 1,1-3-2,-2-1 2,-1 1-2,-2-4 2,-2 2-1,-1 5-1,-5-7 1,-5 4 0,-1 3 0,-2-2 0,-4 4 0,-4 0 0,-5 17 0,4-24 0,-4 24 0,0 0 0,-20-10 1,20 10-1,-29 15 0,5 1 0,-5 4 0,3 6 0,0 7 0,0-8 0,2 13 1,3-2-2,7-3 2,7-4-2,7-6 1,3-6 0,12-10 0,4 1 0,5-14-1,4-8 2,1-9-2,-2-1 2,4-5-2,-5 0 2,-10 1-1,-3 3-1,-5 2 1,-3 6 0,-5 17 0,0 0 0,0 0 0,0 0 0,13 26 0,-8 3 0,1 7 0,1 12 0,-3 11 0,0 8 0,-3 10 1,-4 9-2,-3 2 2,-2 5-1,-7-2 0,-4-3 0,-2-7 0,-8-9 0,-2-12 0,-1-12 1,-1-10-1,1-14 0,3-8 0,1-13 0,6-8 0,5-10 0,7-9-1,4-11 1,6-11 0,6-11 0,2-14 0,6-9-1,15-17 2,10-6-1,8-9 0,9-3 0,9-2 0,3 3 0,9 2 0,1 8 0,-9 9 0,-8 5-1,-9 11 1,-13 7 0,-15 8 0,-14 11 0,-10 8 0,-10 11 0,-8 6 1,-1 11-1,-5 9 0,-1 9 0,0 13 0,2 10 0,0 12 0,1 11 0,-1 13 0,-1 10 0,5 8 0,-2 3 0,0 5 0,1-2 0,1-3 0,1-9 0,2-8 0,3-11 0,2-10 0,4-10 0,6-16-1,1-17 1,0 0 0,19-27 0,-4-8 0,2-10 0,6-4 0,4-7 0,2 3 0,4 3 0,-3 9-1,3 13 1,-4 13 0,-2 12 0,-7 11 0,-6 9 0,1 7 0,-9 7 0,2-5 0,-3 3 0,3-8 0,-1 0 0,-7-21 0,29 20 0,-8-18 0,5-9 0,1-7 0,5-11 0,1-5 0,4-13 0,-2-7 0,-2-10 0,-4-2 0,-5 4 0,-8 5 0,-5 6 0,-6 7 0,-6 16 1,1 24-1,-23-3 0,4 22 0,-1 10 0,1 11 0,1 6 0,3 7 0,3 3 0,3-3 0,8-2 0,4-8 0,5-5 0,5-10 0,6-9 0,9-9-3,-2-13-10,6-6-9,2-6-6,-8-11 1,-2 0 0</inkml:trace>
  <inkml:trace contextRef="#ctx0" brushRef="#br0" timeOffset="5679">2268 748 15,'0'0'21,"-8"-26"0,22 9-5,9-2-9,12-5-1,9 0-5,4-2-12,9 6-7,-10-8-3,4 9 0</inkml:trace>
  <inkml:trace contextRef="#ctx0" brushRef="#br0" timeOffset="5899">1229 655 15,'-49'7'20,"31"2"-4,18-9-9,0 0-24,18-9-2,10 2 0</inkml:trace>
</inkml:ink>
</file>

<file path=ppt/ink/ink8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36.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181 1044 7,'0'0'18,"-2"-24"0,5 5-5,2-2-4,3-5-2,5 3-1,2-2 2,2 5-2,1 0 0,1 6-1,-1 4 0,3 8 0,-3 4-1,3 8 0,-5 5-1,0 11-1,0 7 1,-1 9-1,-5 8-1,-4 9 1,-8 5-1,-2 3 0,-6 4-1,-1 2 1,-7-1-1,-3 1 0,1-6 1,3-5-2,2-8 2,5-6-1,4-8 0,6-7 0,6-14 0,-6-19 0,30 9 0,-9-18 0,4-10 0,3-9 1,-2-6-2,-4-8 2,-2-4-2,-12-6 1,-8-2 0,-13 1 0,-11 1 0,-10 7-1,-8 8 1,-7 8 0,-2 10 0,-1 10 0,0 11 0,7 9 0,8 4 0,3 4 0,10-2 0,4-1 0,20-16-1,-9 21 1,9-21 1,37-4-2,-5-6 2,13-4-1,7-5 0,8-3 0,6-3 0,-1 1 0,1 5-4,-11-2-8,-1 9-7,-7 5-8,-10 0 1,-4 6-1</inkml:trace>
  <inkml:trace contextRef="#ctx0" brushRef="#br0" timeOffset="701">1007 1213 1,'10'-27'18,"-10"27"-2,19-19-5,-19 19-3,20-23 0,-12 8 2,-8 15 0,11-26 1,-11 26-2,2-25 0,-2 25 0,-9-22-2,9 22-1,-11-19-3,11 19-2,-16-14-1,16 14 0,-23-7 1,9 9-1,-1 1 0,-6 6 0,-3 7 0,-3 6 0,-6 6 0,1 5 0,-2 5 0,4 1 0,4 3 0,6-1 0,7-3 0,9-5 0,8-3 0,6-8 0,6-5 0,5-5 0,2-6-1,1-8 1,4-5 0,-3-5 0,3-5 0,-1-6 0,1-5 0,-1-3 0,1-2 1,-3 1-1,-4-1 0,0 2 0,-6 3 0,-2 2 0,-7 7 0,1 4 0,-7 15 0,5-21 0,-5 21 0,0 0 0,0 0 0,0 0 0,-15 8 0,15-8 0,-19 33 0,9-9 0,-1 4 0,-1 2 0,3 1 0,2-2 0,1-1 0,4-6 0,7-3 0,0-3 0,-5-16-1,21 14 1,-5-18 1,3-3-1,4-7 0,0-6 0,-1-6 0,6-11 0,-3-2 0,3-6 0,-2 1 0,-2 3 0,-6 5 0,-2 5 0,-5 5 0,-3 10 0,-8 16 1,0 0-1,0 0 0,-13 19 0,5 0 0,2 5 0,-1 7 0,1 4 0,1 1-1,3 2 1,2 0 0,2-5 0,1-2 0,2-6 0,6-8 0,-11-17-1,31 12 1,-7-21 0,5-6 0,5-11 0,8-11 0,3-7 0,2-14 1,2-6-1,-1-8 0,-1-6 0,-5 0 0,-2-1 1,-7 3-1,-6 7 0,-6 5 0,-5 10 0,-6 7 0,-5 8 0,-4 4 0,-6 9 0,-1 5 0,-2 4 0,8 17 0,-20-14 0,20 14 0,-25 12 0,12 6 0,-2 7 0,-1 10 0,-3 7 0,-2 8 0,-2 5 0,0 7 0,-2 4 0,4 7 0,0-1 0,8 3 0,3-5 0,7-2 0,6-8 0,7-8-1,8-9 2,4-13-2,7-13 1,2-8-2,0-16-14,-1-7-8,-2-7-2,-12-10 1,-3-5-2</inkml:trace>
  <inkml:trace contextRef="#ctx0" brushRef="#br0" timeOffset="1943">1294 800 22,'-25'3'22,"2"-9"-1,23 6-11,0 0-26,13-16-4,13 14-1</inkml:trace>
  <inkml:trace contextRef="#ctx0" brushRef="#br0" timeOffset="2294">2458 988 27,'0'0'27,"17"2"0,-17-2-8,19-22-7,-8-2-2,13 3-1,2-14-1,7 1-8,5-6 1,1-3-1,1-14 0,-2 1 0,-3-3 0,-4 1 0,-5-1 0,-4 2 0,-4 3 0,-5 8-1,-5 11 1,0 6 0,-3 8 0,-2 5 0,-3 16 1,0 0-1,0 0 0,-16-3 0,16 3 0,-16 31 0,6-7 0,-4 7 0,-4 4 0,-5 10 0,-1 8 0,-5 6 0,-3 5 0,-1 4 0,3 2 0,1 1 0,6 4 0,8-13 0,6-5 0,7-9 0,9-8 0,4-10-1,5-11 1,5-12 0,5-9 0,3-7 0,5-10 0,0-5 0,1-7 0,-1-4 0,-3-3 0,0 4 0,-6-3 0,-4 6 0,-5 4 0,-3 4 0,-6 7 1,-7 16-2,6-15 1,-6 15 0,0 0 0,-1 26 0,-1-5 0,-1 3 0,1 7 0,1 0 0,2 2 0,1 0 0,3-6 0,1-1 0,5-8 0,4-8 0,6-8-1,0-7 1,5-9 0,1-9 0,-3-4 1,-3-6-1,-6-2 0,-9-1 0,-14 1 0,-6 4 1,-15 3-1,-12 8 0,-5 2 1,-6 6-2,4 7-11,-1 2-11,2 1-4,5-1 2,8-3-1</inkml:trace>
  <inkml:trace contextRef="#ctx0" brushRef="#br0" timeOffset="3085">2621 693 52,'0'0'26,"2"-19"2,16 7-10,6-7-9,16-2-2,9-7-7,4 4-1,15 2-15,3 1-8,2-2-4,4 4 1,-6-3 0</inkml:trace>
  <inkml:trace contextRef="#ctx0" brushRef="#br0" timeOffset="3445">4031 394 8,'-3'-26'19,"11"7"0,-3-11-1,5 6-13,9 2-1,7 3 0,5 3 0,-1 4 1,3 12 0,-8 7 0,1 14 0,-10 6 1,-3 15 1,-16 11-2,-7 15 0,-9 5 0,-4 8-2,-6 7 0,-1 5 0,-4 1-2,2 1-1,2-9 0,8-8 0,9-11 0,5-10 0,6-13 0,9-13 0,6-16 0,8-11 0,6-15 0,7-9 0,2-13 0,1-7 0,-2-7 0,-4-8 0,-9-2 1,-10-3-1,-17 2 1,-18 8-1,-12 7 0,-14 9 0,-9 6 0,-6 12 0,1 9 0,3 7 0,8 6 0,9 0 0,14 0-1,11-1 1,18-5 0,0 0 0,37-5 0,2-6-1,6-4 1,8-4 0,10-5 1,3-2-1,1-4 0,-3-4 1,-2-3-2,-6 8 1,-6 1 0,-8 2 0,-11 6 0,-9 2 0,-6 6 0,-16 12-1,0 0 1,0 0 1,0 0-1,0 0 0,-12 17 0,-1 4 0,1 3 0,1 6 0,1-1 0,4 2 0,3 4 1,3-4-2,4-10 1,6-6 0,-10-15 0,29 16 0,-8-18 0,3-5 0,4-7 0,-1-3 0,2-7 0,0-5 1,2 3-1,-3-2 0,-3 0 0,1 6 0,-5-1-1,-1 11 2,-1-2-2,-3 14 0,-16 0 2,26 16-2,-18 3 2,-3 0-1,-4 5 0,-1 0 0,-3 6 1,-3-6-1,-2-5 0,1-3 0,7-16 0,-11 20 0,11-20 0,0 0 0,0 0 0,3-20 0,7-1 0,3-5 1,5-5-2,4 0 1,1 0 0,1 3 0,0 4-1,-3 5 1,-1 7 0,-6 8-1,-14 4 1,19 7 0,-14 9 1,-2 3-1,-1 5 0,-2 2 0,0 0 0,2 0 0,-2 3 1,1-3-1,3-9 0,-4-17 0,14 23-1,-14-23 2,24 5-1,-6-9 0,6-4 0,2-6 0,5-3 0,4-9 1,2-4-2,4 1 1,1 0 0,-2-3 0,-3 1-1,-3 2 2,-3 1-2,-4 6 1,-7 4 0,-6-1-1,-7 4 1,-7 15 1,-2-21-1,2 21 0,-24-3 0,4 10 0,-5 6-1,-4 8 2,-4 7-2,-4 6 1,0 4 1,-2 4-1,4-2 0,6-2 0,9-4 0,12-6 0,8-9 0,0-19 0,34 12 0,2-19 0,6-8 0,4-10 1,6-9-2,-2-8 2,2-11-2,-2-9 1,-3-8 0,-5-4 0,-8 3 0,-7 5-1,-8 8 1,-7 8 0,-6 10 0,-8 16 0,2 24 0,-17 3 0,1 18 0,-4 12 0,-1 12 0,-1 6 0,-1 12 0,2 1 0,3 0 0,2 0 0,6-9 0,6-7 0,8-8 1,8-11-1,7-10 1,5-6-1,9-10-12,-4-13-11,-3-8-2,-9-8 0,-12-6-1</inkml:trace>
  <inkml:trace contextRef="#ctx0" brushRef="#br0" timeOffset="5118">4873 255 39,'-51'0'24,"22"2"0,8-4-14,21 2-26,23 2-5,1-5 0,18 4-2</inkml:trace>
  <inkml:trace contextRef="#ctx0" brushRef="#br0" timeOffset="5508">6664 392 25,'7'-19'18,"-7"19"2,0 0-2,5-26-3,-5 26-4,5-22-1,-5 22-1,3-25-2,-3 25-1,1-22-4,-1 22-2,-4-19 0,4 19 0,-12-16 0,12 16 0,-17-10 0,17 10 0,-30-3 0,11 6 0,-5 4 0,0 5 0,-7 4 0,0 4-1,-1 4 1,0 6 0,3-1 0,1 4 0,6 0 0,4-7 0,7 2 1,7-2-1,9-7 0,-5-19 1,31 15-1,-5-15 0,4-9 0,6 3 0,1-15 0,2-7-1,0-5 1,-1 4-1,-1-7 2,-3 1-2,-6 6 1,-4 1 0,-8 7 0,-16 21 0,16-10 0,-16 10 0,-9 24 0,-6-2 0,5 4 0,-1 2 0,1 0-1,4-1 2,6-6-1,8 0 0,7-9 0,5 0 0,8-8 0,4-3-19,2-2-5,5-8-2,-2-3 0</inkml:trace>
</inkml:ink>
</file>

<file path=ppt/ink/ink8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42.7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1065 15,'0'0'26,"0"0"-3,19-19-5,-19 19-2,21-19-3,-21 19-1,36-22-3,-15 11-3,6 3-5,1 6-1,-3 5 0,-4 6 1,-3 7-1,-8 4 0,-7 5 0,-6 2 0,-5 4 0,-5-6 0,-3 0 1,1-2-1,2-6 0,0-1 0,13-16 0,-14 8 0,14-8 0,0 0 0,6-19 0,4-3 0,3-2 0,5-11 0,4 1-1,10-1 1,2-3 0,3 2 0,0 2 0,1 8 0,-1 7 0,-5 9 0,-3 6-1,-6 8 1,-6 8 0,-4 5 0,-2 9 0,-4 2 0,-4 2 0,-4 1 0,-1 2 0,-1-4 0,-2-1 0,0-7 0,0-2 0,5-19 0,0 22 0,0-22 0,16 5 1,-1-8-1,3-6 0,6-3 0,2-5 0,3 0 0,0-9 0,3 1 0,-5-2 0,-1-3 0,-3 3-1,-4 0 2,-1 1-2,-7 4 2,-1 3-2,-4 3 1,-6 16 0,5-19 0,-5 19 0,0 0 0,-6 16 0,1 1-1,-3 4 1,1 3 0,1 4 0,3 2 0,-2-1 0,5-1 0,5-4 0,3-2 0,5-6 0,3-4 0,6-5 1,2-9-1,4-3 0,1-7 0,0-5 0,-2-6 0,-4-4 0,-5-6 0,-10-4 0,-12 4 0,-7 0 0,-10 7 0,-5 4 0,-4 4 0,-2 10 0,1 4 0,5 6 0,7 1 0,19-3 0,0 0 0,0 0 0,16-1 0,14-8 0,4 2 0,8 0 0,-1 4 0,2 5 0,-1 4 0,-3 8 0,-9 5 0,-2 4 0,-6 3 0,-5 1 0,-6-1 0,-6-4 0,-4-2 0,-4-4 0,3-16 0,-10 19 0,10-19 0,0 0 0,-14-14 0,14-3 0,8-6 0,5-3 0,8-5 0,6-2 0,4 0 0,8-3 1,-1 6-3,1-1-16,0 4-7,-1 1-1,-9-2 1</inkml:trace>
  <inkml:trace contextRef="#ctx0" brushRef="#br0" timeOffset="1332">1661 864 16,'18'-17'26,"-18"17"-3,18-17-5,-18 17-2,16-18-3,-16 18-2,18-15-1,-18 15-4,17-6-6,-17 6 0,23 20 0,-15-3 0,-3 5 0,-4 6 0,-1 1 0,-3 1 0,-3-1 0,-4-2 0,-1-5 0,1-3 0,2-3 0,8-16 0,0 0 0,-18 12 0,18-12 0,3-19 0,6 1 0,2-6 0,3-2 0,6-5 0,4-4 0,3 0 0,6 1 0,2 5 0,1 3 0,1 7 0,-3 5 0,-4 10 0,-4 9 0,-7 8 0,-3 9 0,-9 4 0,-9 3 0,-1 4 0,-5-2 0,-3-1 0,1-4 0,2-7 0,-3-5 0,11-14 0,0 0 0,0 0 0,0 0 0,0 0 0,8-33 0,6 3 0,6-8 0,4-2 1,3-1-1,4-1 0,0 4 0,-2 7 0,-2 5 0,-3 9 0,-1 10-1,-7 7 1,-16 0 0,22 23 0,-13-3 0,-5 6 0,0 5 0,-3 2 0,1 0 0,4 2 0,-1-4 0,2-4 0,-3-1 0,4-5 0,5-4 0,-13-17 1,26 18-1,-26-18 0,32 0 0,-14-7 0,8-4 0,1-2 1,-1-6-2,2-2 1,-1-2 0,-3 1 0,0-4 0,-4 4 0,-4-3 0,-2 1 0,-4 3 0,0 1 0,-2 1 0,-2 1 0,-2 3 0,-4 15 0,1-21 0,-1 21 0,0 0 0,-26-7-1,9 14 1,-8 7 0,-2 3 0,-5 6 0,-2 4 0,0 3 0,0 1-1,5 2 1,2-4 0,9-3 0,8-4 1,4-6-1,6-16 0,11 17 0,5-19 1,5-6-1,5-4 0,-2-4 0,-1 1 0,-1 1 0,-4 0 0,0 7 0,-18 7-1,18 0 1,-18 0 0,8 17 0,-8-17 0,16 26 0,-2-14 0,7-1 0,11-6 0,10-5 0,8-4 0,8-9 0,7-8 0,3-12 0,1-8 0,-2-15 0,-4-9 0,-10-10 1,-6-4-2,-7-4 2,-14 2-1,-8 4-1,-10 10 0,-8 11 0,-10 15 1,-6 13-1,-8 14 0,-12 20 1,2 11 0,-1 16 0,3 8 1,-1 13-1,3 6 1,6 8-1,5 5 0,11-4 0,3 2 0,8-6 0,6-2 1,7-6-1,6-9 0,5-8 1,2-11-9,5-5-14,3-10-4,-5-16 1,10-6-1</inkml:trace>
  <inkml:trace contextRef="#ctx0" brushRef="#br0" timeOffset="2875">3957 177 26,'-6'-38'26,"9"6"0,6 0-3,8 1-9,12 12-4,-4 0-2,11 12-5,-2 9-4,-4 9 1,1 9 1,-4 13-1,-7 10 0,-6 9 0,-10 14 1,-11 10-1,-9 9 1,-8 8-1,-8 4-1,-7 3 2,-2-1-2,-2-2 2,3-13-2,7-7 2,4-4-1,7-13 0,12-10 1,8-12-1,4-10 1,11-11-1,6-5 0,4-13 1,11-17-1,0-8 0,-2-8 0,-3-9 0,-3-9 0,-10-7 0,-6-5-1,-14 1 1,-15 1 0,-10 5 0,-10 7 0,-4 8 0,-7 11 0,1 11 0,-1 9 0,5 8 0,8 4 0,6 1 0,10 5 0,7-2 0,14-5 0,0 0 0,0 0 0,37 14 0,-3-16 0,6 1 0,12-6 0,6-2 0,3-5 0,0-1 0,6-4 0,-5-2 0,-5-1 0,-2 1 0,-7 0 0,-11 0 1,-8 4-1,-8 1-1,0 4 1,-21 12 0,13-15 0,-13 15-1,0 0 1,0 0 0,-18 12 0,18-12-1,-19 33 1,9-7 0,1 3 0,1 2 0,3 5 0,3-1 0,5-2 0,4-6 0,9-4 0,7-6 0,2-8 0,6-7 0,0-8 1,-1-7-1,-4-6 0,-7-9 0,-12-7 0,-12-4 0,-5-3 1,-12 1-1,-7 3 0,-2 0 0,2 5 0,2 5 0,9 7 1,18 21-2,-5-24 1,21 16 0,13 4 0,4 4 0,5 5 0,4 6 0,2 6 0,-2 7 0,-8 6-1,-7 4 1,-9 6 0,-5-4 0,-7 4 0,-6-6 0,-6-4 0,1-4 0,-3-9 0,8-17 0,0 0 0,0 0 0,0 0 0,-4-31 0,17-5 0,3-4 0,5-7 0,7 2 0,-1 0 0,1 6 1,-2 4-1,-1 11-1,0 15-9,-8 6-8,-17 3-7,26 19-1,-11-4 0</inkml:trace>
  <inkml:trace contextRef="#ctx0" brushRef="#br0" timeOffset="3986">5097 619 39,'-14'0'26,"-1"-2"0,15 2-8,-26-24-8,23 8-1,-5-8-2,7 2-7,7-4 0,5 1 1,10 3-1,3 3 0,4 3 1,6 8-1,-4 4 0,4 8-1,-6 6 1,-4 6 0,-6 8 0,-10 4-1,-3 3 1,-10 2 0,-3 3-1,-4-3 1,-4-1 0,0-4-1,3-5 1,0-4 0,13-19 0,-21 20 0,21-20 0,0 0 0,0 0 0,-14-26 0,12 7 0,1-5 1,2-7-1,7-2 0,5-1 1,2-1-1,7 4 0,6 2 1,-1 4-1,2 8 0,2 9 0,-4 6 0,4 7 0,-9 7 0,-1 5 0,-6 6 0,-1 3 0,-7 0-1,1 1 1,-10 3 0,-11-4-1,2-6 1,0-1 0,11-19 0,-21 21 0,21-21 0,0 0 0,0 0 0,6-28 1,17 6-1,1-4 0,7-2 1,-1 3-1,1 2 0,1 9 0,-4 9-1,-7 12 1,-10 12 0,-6 7-1,-5 7 1,0 3-1,0 2 1,3 0 0,8-5 0,12-7 0,14-9 0,13-8 0,10-8 0,9-13 1,0-5-1,4-9 1,-9-8-16,-12-4-8,-12 0-2,-12-4 0,-12 6-1</inkml:trace>
</inkml:ink>
</file>

<file path=ppt/ink/ink8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31.5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51 4,'0'0'18,"0"0"0,8-19 0,-8 19-9,16-10-5,-16 10-1,22-5 0,-22 5-1,23 6 0,-23-6 0,11 18 0,-11-18 0,-5 22 0,5-22-1,-19 25 0,19-25 1,-23 17 2,6-17 2,17 0 1,-21-6 0,21 6-1,-6-21 1,6 21 0,5-32-1,-5 32-3,18-26-3,-18 26 0,17-17 0,-17 17 0,14-5 0,-14 5 0,0 0 0,10 17 0,-10-17 0,-4 19 0,4-19 0,-9 18 0,9-18 0,0 0-1,-7 19-9,7-19-6,0 0-9,0 0-1,16-12-1,-1 7 0</inkml:trace>
</inkml:ink>
</file>

<file path=ppt/ink/ink8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31.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31 15,'21'6'18,"-21"-6"-1,11-14-6,-11 14-6,19-10-2,-19 10-1,18-7 0,-18 7 0,0 0 0,14 2-1,-14-2 1,0 0 0,-11 15-1,11-15 2,-14 6-1,14-6 3,-15 0 1,15 0 0,0 0 1,0 0 0,-12-18-1,12 18 0,0 0-2,0 0-13,14-13-9,-14 13-7,14 5-2,-14-5 1</inkml:trace>
</inkml:ink>
</file>

<file path=ppt/ink/ink8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29:32.3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42 12,'0'0'19,"26"-13"1,-26 13-2,9-19-10,-9 19-3,18-10 0,-18 10-2,0 0 0,18 5-1,-18-5 0,0 0 0,-9 24 0,9-24 0,-18 16 2,18-16 1,-20 9 1,20-9-1,-16 0 0,16 0 0,0 0 0,0 0-3,-3-17-14,3 17-12,0 0-2,0 0 0,4-18-2</inkml:trace>
</inkml:ink>
</file>

<file path=ppt/ink/ink8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9.0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374 33 29,'0'0'28,"11"-15"2,-11 15-9,0 0-3,8-19-3,-8 19-4,0 0-5,0 0-2,-18 7-2,18-7 0,-27 22-2,9-3 1,-2 5-1,-2 4 0,-4 12 1,-3 6 1,-3 8 0,-1 6-1,-1 6 0,0 8 0,2 2 1,4 12-1,6-5-1,9 3 1,8 2-1,6-2 1,11-1-1,5 1 1,8-3 0,2-2-1,4-5 1,2-2-1,-1-6 1,3-3-1,1-4-1,-5-11-3,7-2-11,-5-12-18,-4-11 0,0-15-2,-3-10 1</inkml:trace>
</inkml:ink>
</file>

<file path=ppt/ink/ink8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3.8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30 209 14,'0'0'26,"-19"-19"0,19 19-5,-5-24-3,0 7-2,5 17-3,8-25-3,-8 25-3,16-24-2,-16 24-1,29-21-2,-6 14 0,4 2-2,6 5 0,5 3 0,3 8 0,2 6 0,1 9 0,-1 9-1,-6 8 1,-6 7 0,-5 5 0,-7 4 0,-5-1 0,-4-1 0,-5-4 0,-3-6 0,-1-6 1,-1-11-1,0-6 0,0-6 0,0-18-2,0 15-4,0-15-8,-8-19-16,2 2-1,1-5 0,-5-5 0</inkml:trace>
  <inkml:trace contextRef="#ctx0" brushRef="#br0" timeOffset="400">314 204 31,'0'0'27,"-14"-5"0,14 5-7,-21 15-8,3 4 0,3 12-4,-6 6-4,0 11 0,-4 3 0,-3 6-1,-1 0 0,2-1-1,1-5-1,3-8 0,4-5-2,4-10-2,9-4-5,6-24-15,0 0-6,18 7-2,6-21 0</inkml:trace>
  <inkml:trace contextRef="#ctx0" brushRef="#br0" timeOffset="751">785 235 21,'-1'-22'28,"1"22"0,0-18 1,-2 3-15,2 15-3,6-24-1,-6 24-4,20-29-3,-4 14 0,3-1-2,6 4 0,2 2 0,0 1-1,6 7 0,-2 9 0,0 5-1,-7 9 1,-3 7 0,-6 9-1,-14 6 1,-1 7 0,-9 3 0,-6 3 1,-4-6-1,-4 0 0,1-5 0,2-10 1,5-8-1,2-6 1,13-21 0,-16 7 0,16-7 0,1-29 0,7 1 0,4-6-1,5-8 1,2-6-1,7-6 0,6-3 0,4 0 0,1 1 0,-3 6 0,0 7 0,-5 5 1,-7 8-1,-5 10 0,-17 20 0,8-19-1,-8 19 1,-25 12 0,4 5 0,-3 4-1,-5 8 1,-1 5 0,0 7 0,0 5 0,4 3 0,3 1 0,7 0 1,8-1-1,6-1 0,6-3 1,4-5-1,6-7 1,6-6-1,4-6 0,3-9 0,4-3-5,-3-16-14,5-4-11,1-8-2,-1-7 0,-3-3 0</inkml:trace>
</inkml:ink>
</file>

<file path=ppt/ink/ink8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5.4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25 519 25,'0'0'23,"0"0"-1,0 0-5,16 12-10,-16-12-1,0 0-3,15 10-2,-15-10 0,0 0 1,14 24 0,-14-24 0,-1 21 1,1-21 0,-13 19 1,13-19 0,-20 9 1,20-9-1,-20-2 0,20 2 0,-13-16-1,13 16 0,-2-20-1,2 20-1,10-28-4,-10 28-14,24-19-11,-24 19-3,14-24 1,-14 24 0</inkml:trace>
  <inkml:trace contextRef="#ctx0" brushRef="#br0" timeOffset="2294">293 135 3,'0'0'24,"-16"9"2,16-9-1,-18 3-7,18-3-2,0 0-3,0 0-3,-16-7-3,19-10-1,-1-6-3,4 6 0,1-3-2,2 2-1,2 1 0,2 2 0,-13 15-1,25-14 1,-25 14-1,19 0 1,-19 0-1,16 26 1,-10-4 0,-1 2-1,-2 11 2,-1 4-1,-4 9 0,-2 8 0,-1-5 1,-3 3 0,-2-3-1,5-1 1,0-3-1,5-8 1,4-6 0,5-9 0,6-8 0,7-13 0,6-6 0,2-9 0,4-12 0,3-7 0,0-11-1,2-3 1,-5-5 0,-5 1-1,-5-5 1,-5 4-1,-4-5 0,-7 7 0,-2 7 0,-6 8 1,2 4-2,-4 8 2,1 4-2,1 17 1,0 0-1,0 0 1,0 0-1,0 0 1,-5 19 0,5 5-1,0 3 1,2 8 0,-2 8 1,0 5-1,0 11 1,1-6-2,-1 5 1,0 6 1,2 3-1,-1 4 0,3 3 0,-1 0 0,2 2 0,-2-5 1,0 6-1,-1-5 1,-1-3-1,-1-3 2,0-4-1,0-5-1,-3-4 1,0-3-1,0-10 0,-2-8 0,0-2 0,-3-8 1,0-1-1,8-21 1,-24 22 0,8-19-1,-5-4 1,-3-4 0,-7-8 0,-3-2 0,0-7-1,-4-4 1,4-4 0,1-4-1,4-2 1,7-14 0,7 5 0,7-3-1,5-6 0,11-1 1,8-7-1,10-1 0,10-5-1,5 8 1,8-7 0,1 3-1,3 6 1,-2 4-1,-5 11-1,-11 2-3,-3 19-13,-11-1-14,-21 23-2,18-26 0,-18 26 0</inkml:trace>
</inkml:ink>
</file>

<file path=ppt/ink/ink8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05.53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32 33,'0'0'29,"-9"-16"1,9 16-3,0 0-15,-7-17-1,7 17-4,0 0-3,15-5-1,-15 5-2,19 3 0,1 2 0,6 6-1,4 2 1,6 6-1,5 9 0,1 5 0,4 7 0,1 5 0,-6 9 1,-1 3-1,-4 3 1,-5 3-1,-5 0 0,-5 2 0,-5 3 1,-4 0-1,-8-3 0,-4 3 1,-6-3-1,-4 0 0,-4-3 1,-3-5 0,0-8-1,-3-7 1,2-8-1,4-6 1,1-9-1,13-19 0,-21 19-1,21-19-2,0 0-6,-22 4-20,22-4-2,-9-19-2,4 1 1</inkml:trace>
</inkml:ink>
</file>

<file path=ppt/ink/ink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00:07.9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42 134 44,'-21'4'28,"21"-4"1,-16 0-3,16 0-9,-6 24-10,6-24-12,0 0 1,0 0-1,29 10 0,-15-12 0,19 6 1,-6-18 0,26-5-1,4 7 6,9-5-2,7 1 1,4-1 0,1-2 0,-6 4-1,1 6-18,-14-6-6,-9 4 0,-12 1 0</inkml:trace>
</inkml:ink>
</file>

<file path=ppt/ink/ink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37.89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784 535 18,'0'0'28,"19"-19"0,-19 19-2,8-15-8,-8 15-3,0 0-1,5-17-6,-5 17-5,0 0-3,0 0 0,0 0 0,0 0 0,-18 15 0,0-6 0,-6 1 0,-8 0 0,-5 2 0,-9 0-1,-7 0 1,-2-1 0,-5-4 0,2-2 0,-2-3 0,4-1 0,2-2 0,7-3 1,7-1-1,8 0 0,6-2 0,8 2 0,18 5 0,-21-7 0,21 7 0,0 0 0,0 0 0,0 0 0,0 0 0,-12 21 0,14 1 0,0 11 0,-2 8 0,0 5 0,0 18 0,1 7 0,3 4 0,-3 1 0,4 0 0,0 0 0,0-4 0,-2 5 0,2-6-1,-4-6 2,-1-4-2,-1-6 1,-1-7 0,-1-9 0,0-8 0,0-8 0,3-23 0,-2 24 0,2-24 0,0 0 1,0 0-1,0 0 0,0 0 0,0 0 0,18-16 0,-2 6-1,5-2 1,6-3 0,9-1 0,6 1 0,3-3 0,2 1 0,2 3 0,-6 4 0,-5 0 1,-6 3-1,-8 2 0,-6-2-3,-18 7-19,16-2-3,-16 2-2,0 0-1</inkml:trace>
  <inkml:trace contextRef="#ctx0" brushRef="#br0" timeOffset="771">-4 1186 74,'0'0'29,"0"0"-1,-5-17-2,26 10-26,13-2 0,10 2 0,6-1-1,7-3 1,6 4 0,1 4-11,-4-2-12,2 0-3,-9-2-3,-6 0 1</inkml:trace>
  <inkml:trace contextRef="#ctx0" brushRef="#br0" timeOffset="1002">784 933 56,'0'0'30,"0"0"-3,0 0 1,0 0-11,30 20-18,0-1 1,4 2 0,4 7 1,4-1-2,5 6 2,-3 0-2,-2-9 1,-5-2 0,-4-3 0,-8-4-1,3 3-14,-28-18-9,23 15-4,-23-15-1,0 0 1</inkml:trace>
  <inkml:trace contextRef="#ctx0" brushRef="#br0" timeOffset="1262">1089 873 51,'-17'-28'28,"17"28"1,-15-19-1,15 19-12,0 0-10,-15 24-5,7 5-1,-1 9 0,-4 7 0,-3 7 0,-2 3 1,-3 3-2,0 1 2,-4 3-2,6-11 1,0-4 0,9-1-15,-3-11-10,7-11-2,6-24-2,0 0 1</inkml:trace>
  <inkml:trace contextRef="#ctx0" brushRef="#br0" timeOffset="1773">1748 986 21,'4'-15'27,"-4"15"1,5-30-1,-5 30-8,-1-17-4,1 17-2,-2-17-7,2 17-6,0 0 1,-15-17-1,15 17 0,-14-14 1,14 14-1,-18-14 0,18 14 1,-27-7-1,9 7 0,2 4 0,-4 4 0,-1 3 0,-1-3 0,-3 16-1,-2 7 2,4 4-2,1 1 2,-4 2-1,6-2 0,7-2-1,9 6 2,7-18-2,13-8 1,7-9 0,9-6 0,8-10-1,4-6 1,-2-5 0,-2-4 1,-4 127-6,-8-138 1,-6 6 0,-4 13 0,-10-4 0,-8 22 0,0 0 0,0 0 0,5-114 5,-5 142-1,0-1 0,2-6 0,2 10 0,1-12 0,7-3-1,7 2-14,-3-9-9,7-4-2,-2-8 0,3-13 0</inkml:trace>
  <inkml:trace contextRef="#ctx0" brushRef="#br0" timeOffset="2313">1974 1132 18,'0'0'24,"-13"-32"-1,13 32 2,2-33-3,12-106-13,1 125-6,4 14-2,1 0-1,-1 0 1,0 17-1,-1 2 0,-5 5 0,-3 2 0,-4 1 1,-2 1-2,-4 3 2,3-3-2,-3-28 1,-2 22 1,2-22-1,0 0 0,0 0 0,0 0 0,0 0 0,-6-24 0,7 7 1,3-11-1,5-1-1,6 0 1,7 1-1,3 0 2,4 4-2,2 5 1,3 4-1,-1 15 1,-2 0 0,-5 2 0,-3 13 1,-4 6-1,-6 1 1,-2 1-2,-4-3 2,-4 1-1,-1 1 0,-2-3 0,0-19 0,0 0 0,0 0 0,0 0 0,-15-33 0,15 8 0,5-6 0,1-5 0,6-4-1,2 0 2,7 3-2,2 12 0,4 6 1,1 7 0,1 12 0,0 9 0,-3 10 0,-3 5 0,-4 14 1,-4 7-1,-7 3 0,-5 2 0,-3-2 0,-5-2 0,5 3-14,5-17-10,-5-32-2,32 0 1,-4-29 0</inkml:trace>
  <inkml:trace contextRef="#ctx0" brushRef="#br0" timeOffset="3195">2954 1048 59,'0'0'29,"0"0"-2,-5-33-4,21 18-14,5-9-7,8-7-1,9-7-1,2-8 0,5-13 0,1 4 0,-4-10 0,-7-9 0,-6 1 1,-6 3-2,-10 4 2,-7 11-1,-6 10 0,-4 14 0,4 31 0,-21-15 0,6 27-1,-1 16 1,-2 18 0,-1 14 0,-2 14-1,-2 12 1,0 14 0,-1 3 0,1 6 0,2-2 0,2-6 0,1-4 0,4-8 0,2-10 0,4-12-1,3-10 2,4-14-1,1-10 0,1-18 0,-1-15 0,7-15 1,-2-18-1,1-17 0,6-15 0,0-21 0,9-7 0,4-4 0,5 3 0,8 4 0,2 13 0,4 15 0,1 15 0,0 28 0,-3 13 0,-3 12 0,-6 13-1,-8 9 1,-8 3 0,-11 15 0,-9 4 0,-10-2 0,-10 1 0,-9-6 1,-4-4-1,-2-4 0,0-4 0,3-21 0,-1-15-11,17-9-13,4-19-1,15-11-2,7-15 0</inkml:trace>
  <inkml:trace contextRef="#ctx0" brushRef="#br0" timeOffset="3846">3763 0 72,'0'0'29,"13"46"-2,-15 3-1,-3 13-25,0 18-2,-1 10 1,-4 6 0,-3 1 0,-5-4-1,7-9 1,-4-1 0,4-11 0,11-7-13,-6-15-11,11-14-4,9-13-1,10-20 1</inkml:trace>
  <inkml:trace contextRef="#ctx0" brushRef="#br0" timeOffset="4046">3910 924 35,'0'0'28,"0"0"0,0 0-1,0 0-16,26 2-2,-26-2-1,27-10-2,-7-1-6,2-6 1,4-4-1,0-10 0,0-5 0,0-7 0,-5 0 0,-2 0 0,-4 5 0,-6 2 0,-4 7 0,-5 8 0,0 21 0,-18-17 0,4 19 0,-5 6 0,-2 6 0,-5 5 0,0 5 0,0 5-1,0 4 1,0 2-1,3 1 1,4 0 0,3 0-1,1-2 1,6-8 0,2-2 0,7 12 0,3-3 0,5-4 0,4-1 0,4-4 0,5-3 0,5-1 0,8-4 0,5-21 1,6-12-1,7-8 0,4-7 0,4-11 0,0-11 1,-5-2-2,-5-3 2,-11 6-2,-10 10 2,-14 6-1,-12 10 1,-3 27-1,-26-12-1,5 24 1,0 3 0,3 8 0,5 3-1,8 3 0,7 0 1,9 0-1,7 2 1,0-7 0,1 2 0,-3 4 0,-6-13 1,-7 9 0,-9-2-1,-10-4 1,-7-2-1,-3-1 1,-6-17-23,8-14-2,4 5-3,12-20 0</inkml:trace>
  <inkml:trace contextRef="#ctx0" brushRef="#br0" timeOffset="4717">4945 669 70,'24'-1'29,"-24"1"0,15 7-3,-15-7-42,-12 27-8,11-4-3,1 6-2,1 4 1</inkml:trace>
  <inkml:trace contextRef="#ctx0" brushRef="#br0" timeOffset="4837">4997 1086 72,'0'16'18,"0"-16"-15,0 0-8,0 0-24,-18-7 0</inkml:trace>
</inkml:ink>
</file>

<file path=ppt/ink/ink90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10.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347 54 8,'0'0'25,"3"-18"1,-3 18 1,2-17-13,-2 17 0,0 0-3,-7-19-3,7 19-2,0 0-2,0 0-1,-19 14-1,6 1 0,-5 4-1,-1 9-1,-7 3 1,0 10 0,-3 6 0,-1 5 0,-1 1-1,4 11 2,-1 3-1,6 4-1,1 1 1,5 4 0,5 3 0,4 2-1,7 4 1,5-6-1,6-1 0,5-4 0,5-7 1,5-5-1,1-10 1,6-6-1,-1-10-1,-2-10 0,4-2-5,-10-15-13,4-4-12,-4-8-1,-3-8 0,-2-4 0</inkml:trace>
  <inkml:trace contextRef="#ctx0" brushRef="#br0" timeOffset="661">679 434 20,'0'0'26,"-15"-3"2,15 3-3,0 0-13,0 0-2,0 0-1,10-17-5,4 15-2,2 0 0,9 2-1,2 4-1,5 4 1,5 1-1,5 5 1,2 13 0,-2 8-1,-1 3 2,0 5-2,-6 2 1,1 1 0,-11 6 0,-4 0-1,-6-9 1,-2-2-1,-7-5 1,-3-3-1,-1-7 0,-5-7-3,0 0-6,3-19-14,-20 3-6,20-3-1,-21-27 0</inkml:trace>
</inkml:ink>
</file>

<file path=ppt/ink/ink90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34.2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433 13 12,'0'0'22,"10"-17"-2,-10 17-5,0 0-3,0 0 0,0 0-4,0 0-2,-15-6-2,15 6 0,0 0-2,-14 26 0,6-7-1,1 2 1,-6 9 0,0 4 0,-4 10 0,-2 1 0,-2 3 0,-3 3 0,-1 1-1,-1 0 1,1 1-1,0-4-1,0-4 1,3 7 0,0 3 0,3-1 0,0 1-1,3 1 1,0 0-1,2 3 1,2 5 0,2-12-1,2 2 0,2 1 1,4-1 0,2 0-1,5-2 2,5-2-1,3-1 0,0-3 0,6-1 0,-2-5 0,4-5 0,0-2 0,2-4-1,-4-4 1,2-5-1,-1-1-2,-4-5-4,4-3-18,-2-3-6,-3-4-1,-1-6-1</inkml:trace>
</inkml:ink>
</file>

<file path=ppt/ink/ink90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15.8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222 339 3,'0'0'24,"0"0"0,0 0-3,0 0-4,0 0-3,0 0-4,0 0-2,0 0-3,0 0-2,-1 15 0,-7 2-2,-2 6 0,-5 6 0,1 7 1,-4 6-1,-1 4 0,-4 6 0,2 1-1,0 1 1,0-2 0,3-2-1,4-7 0,4-7-2,0-8-4,13-11-17,-3-17-6,17 7 0,0-19 0</inkml:trace>
  <inkml:trace contextRef="#ctx0" brushRef="#br0" timeOffset="610">845 74 12,'0'0'22,"0"0"-2,-8-20-8,8 20-4,1-19-1,-1 19-1,15-19-4,-15 19-1,24-12 0,-9 10-1,1 2 1,-1 5-1,3 6 0,-2 2 1,-3 8 0,-5 12 2,-5 6 0,-4 4 1,-4 6-1,-3-2 1,-2 1 0,0-1 0,4-3-1,1-16-1,8-6 0,-3-22 0,26 19 0,-6-22-1,4-9 1,2-7-1,1-5 0,1-9 1,-1-10-1,-2-2-1,-4 7 1,-4 1-1,-4 3 1,-3 3 0,-2 3 1,-5 6-1,-3 22 0,2-16 0,-2 16 0,0 0 0,0 0-1,0 0-1,0 0 1,0 0-1,0 0 1,5 37-1,-4-8 1,1 5 1,0 4-1,-1 3 1,1 3-1,-2 11 1,1 4-1,-2-7 0,2-1 0,-1 5 0,0 0 1,0 0-1,0 3 0,0-2 0,0-2 0,0-5 0,0 0 0,-1-6 1,-1 1-1,-1-7 0,1-3 0,-2-9 0,-1 0 1,-3 2-1,-1-1 1,1-3 0,-3-3 0,-3-2 0,-3-4 0,-2 3 0,-2-3 0,-5-12 0,0-1-1,-3-5 1,2-11-1,-1-3 0,1 1 1,2-6-2,5-7 2,3-6-1,5-6 0,4-10 0,8 1 0,7-10 1,6-7-1,8-6 1,5 1-1,6 0 1,7 2-1,3 3 1,4 3-1,-1 7 1,-2 4-2,-5 8-1,-4-8-2,6 23-10,-11-7-17,-6 7-2,-23 30 2,11-25-1</inkml:trace>
  <inkml:trace contextRef="#ctx0" brushRef="#br0" timeOffset="5427">1714 339 7,'0'0'22,"-16"7"-1,16-7-6,0 0-5,0 0-2,0 0-1,0 0-4,21-14-1,-21 14-1,26 0-1,-10 3 0,-2 2 0,-14-5 1,26 23-1,-26-23 1,13 31 0,-13-16-1,-3 1 2,3-16-1,-11 24 1,11-24 0,-16 14 1,16-14 0,-17-4-1,17 4 1,-8-15-1,8 15 0,0-24-1,0 24 0,8-26-1,-8 26 0,17-19-1,-17 19 1,19-9-1,-19 9 1,18 4 0,-18-4-1,0 0 1,11 17 0,-11-17 1,-3 15-1,3-15 0,-13 16 1,13-16-1,-16 12 1,16-12-1,-18 7-1,18-7-7,-16-7-17,16 7-2,8-19 1,10 3-1</inkml:trace>
</inkml:ink>
</file>

<file path=ppt/ink/ink90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1.8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0 122 15,'0'0'20,"21"-31"-2,-11 16-11,7 3 0,-2 1-2,6 3-1,-5-1-2,3 4 0,-4 0 0,-15 5-1,24-4 1,-24 4-1,16 2 0,-16-2-1,0 0 1,0 0 0,11 17-1,-11-17 1,2 17 0,-2-17 0,-3 28 1,1-11-1,-1 2 1,0 5 1,-2 5 0,2-6-1,-1 8 1,4 1-1,2-3 0,3 1 0,0-5 0,6-2-1,-11-23 1,26 32-1,-12-28 1,7-4 0,0-7 0,0-14 0,2-6-1,1 5 1,0-6-1,0-5 1,0-1-2,-3-2 1,-2 0-1,-2 10 1,-5 2 0,0-4-1,-4 4 2,-3 5-1,-5 19 1,3-24 0,-3 24-1,0 0 0,-2-15 0,2 15-1,0 0 0,0 0 0,0 17-1,0-17 0,0 31 0,2-9 1,-2 4 0,0 3 0,1 11 0,1 5 0,0-1 0,-2 4 0,0-1 1,1 3-2,1 1 2,-2 4-1,-2-1 0,4-5 0,-4 8 0,2 2 1,0 4-1,0-1 1,-1 2-1,1-2 1,-2-4-1,-1 0 1,-4-3-1,1-6 1,-2-13-1,-2-4 1,-3 6 0,-1-3-1,-2-8 1,0-1-1,0-7 1,-2 0-1,-2 1 1,3-3-1,-3-10 1,1-2-1,-3-3 0,1-2 1,0-3-1,0-4 0,-2-2 0,4-10 1,0-1-2,1-3 1,2-4 0,1-6 0,4-5 0,3-5 0,3-6 1,5 0-1,6-6 0,4-6 1,6-3 0,5-3-1,5-2 1,5 2-1,4 2 1,2 5-1,3 5 0,1 8 0,-1 4 0,-3 7 0,-5 10-2,-4 4-4,-1 10-8,-9 2-17,-2-1-1,-16 11 1,19-13-1</inkml:trace>
</inkml:ink>
</file>

<file path=ppt/ink/ink90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4.5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4 551 5,'0'0'23,"0"0"1,-9-19-7,9 19-3,-2-15-2,2 15-3,8-19-4,-8 19-1,18-19-2,-18 19-2,26-17 1,-11 11-2,1 3 1,0 3 0,-1 3-1,-15-3 1,26 19 0,-26-19-1,17 35 1,-12-11 0,-1 4 1,-4 3-1,-4-5 1,1 3-1,-3 9 1,2-2-1,3-3 1,2-3-1,4-6 2,3-5-1,5 0 0,5-5 0,7-18 1,2-11 0,-1-6 0,3-1-1,0-8 0,4-4 1,-4-4-2,-1-2 1,-4 2 0,-4 5-1,-3 2 1,-2 3 0,-4 2 1,-4 9-1,-4 1 0,-3 16 0,5-15-1,-5 15 0,0 0 0,0 0-1,0 21 1,0-6-1,2 9 0,-4 4 1,4 5 0,-2 1 0,1 13 0,1 3 0,-1 2 0,1 3 0,0 4 0,-1 2 0,1 2 1,0 7-2,-1-8 2,-2 3-1,-1 1 0,0-2 0,1-2 1,1-1-1,-2-4 0,2-5 1,-3-2-1,0-5 0,-4-6 1,-4-2-1,-4-10 1,-3-1 0,-4-8-1,-3-3 1,-2-8 0,-3 0-1,0-7 1,0-2 0,-2 0-1,1-3 1,-1-2-1,1-5 0,0 0 1,3-9 0,4-1-1,6-9 1,2-7 0,8-4 0,5-6 0,8-6 0,6-1 0,10 0-1,5-2 1,6 2-1,7 1 0,5 6 1,3 4-1,2 6 0,-2 2 0,-5 3-2,-1 9-1,-12 0-5,-2 1-22,-7 8-1,-8-1-1,-12 16 1</inkml:trace>
  <inkml:trace contextRef="#ctx0" brushRef="#br0" timeOffset="1072">568 24 17,'0'0'26,"10"-19"1,-10 19 1,29-5-17,-11 2-2,11 8-1,0 4-2,9 8-3,2 9 0,6 12-1,-1 12 0,2 9-1,-5 12 0,-3 6 0,-5 3-1,-6 11 1,-9 6-1,-7 0 1,-11-2 0,-7 0-1,-10-5 1,-5-4-1,-10-1 1,-2-16-2,3-9-1,-5-15-5,11-10-23,1-14 0,6-18 0,17-3-1</inkml:trace>
</inkml:ink>
</file>

<file path=ppt/ink/ink90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6.2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403-4 6,'0'0'23,"-22"-6"1,6 16 1,-4 5-13,-9 6-4,2 16 0,-9 4-1,-1 18-1,-3 13-2,1 11 0,0 5-1,7 5 1,3 8-2,8-2 0,8-2 0,10-9-1,9-8 1,12-9-2,6-10 1,8-9-3,10-7-9,2-12-17,-2-16-2,8-10 1,-3-16-1</inkml:trace>
  <inkml:trace contextRef="#ctx0" brushRef="#br0" timeOffset="851">697 530 24,'-16'-7'26,"16"7"0,-15-14-6,15 14-8,0 0-2,0 0-2,-4-19-4,4 19-1,0 0-1,22-10-2,-22 10 1,29 0-1,-6 3-1,4 3 1,2 6 0,4 5-1,2 4 1,1 6 0,-1 5 0,1 4 0,-6 1 0,-4-1 1,-3-1-1,-5 0 0,-4-11 1,-6 0-1,-1-8 1,-7-16-1,4 20 0,-4-20-3,0 0-5,0 0-8,-22-5-12,22 5 1,-24-21 0,9 4-1</inkml:trace>
  <inkml:trace contextRef="#ctx0" brushRef="#br0" timeOffset="1221">884 508 5,'0'0'21,"0"0"1,-24 22-3,8-5-9,1 15 1,-7-3-3,-1 15-2,-6-6 1,3 7-1,-4 2-2,4 0-1,2-6-1,3-1-1,3-6 0,3-8-4,7 2-7,7-7-16,1-21-2,0 0 2,21-11-1</inkml:trace>
  <inkml:trace contextRef="#ctx0" brushRef="#br0" timeOffset="1712">1181 502 1,'-9'-17'23,"9"17"2,-3-29-2,3 29-8,1-30-1,-1 30-3,8-33-3,-8 33-2,16-31-2,-16 31-2,26-24 0,-11 14-2,2 1 1,1 6-1,0 1 0,0 0-1,-2 6 1,0 3 0,-16-7-1,24 38 1,-17-6 0,-2 8 0,-5 5 1,-2 5-1,-1 4 1,-2 1 0,0-7 0,0-6 0,2-10 0,5-4 0,-1-11 1,-1-17-1,20 16 1,-3-20-1,3-6 1,2-7-1,3-9 1,0-5-1,0-7 0,0-4-1,-5-4 1,-2 3-1,-6 0 1,-2 3-1,-2 5 1,-3 8-1,-2 4 1,-3 23-1,4-24 1,-4 24-2,0 0 1,0 0-1,-2 21 1,0 1-1,2 11 0,-1 7 0,-1 8 1,0 8 0,1 2 1,-2 9-1,3 2 1,-2 0-1,2 2 0,-2 0 0,4-3 1,1 2-1,-1 1 0,-2-11 0,0 1 0,-3-2 0,-2-4 0,-2-3 1,-2-1-1,-3-8 0,-2-5 1,1-5-1,-2-9 1,-1-3 0,0-9-1,-2-5 1,-3-5-1,-1-7 1,-3-4-1,-2-3 1,1-9-1,-1-5 1,1-7-1,5-5 0,0-8 1,6-6-1,7-1 0,5-4 0,6 0 0,5 0 0,10 5 0,3 0 0,10 3 0,4-3 0,2 8-1,-1 3 0,1 6-2,-8 2-2,3 13-10,-7 1-15,-11 3-2,-14 16 1,20-9 0</inkml:trace>
  <inkml:trace contextRef="#ctx0" brushRef="#br0" timeOffset="2754">2006 580 19,'15'2'20,"-15"-2"-1,0 0-11,0 0-2,0 0 1,11 16-1,-11-16-2,0 0 0,-22 19-1,22-19 1,-26 10 0,26-10 0,-24 7-1,24-7 0,-23 0 0,23 0-1,0 0-3,0 0-10,-5-19-15,5 19 0,16-19 1,-16 19-2</inkml:trace>
</inkml:ink>
</file>

<file path=ppt/ink/ink90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9.58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9 707 3,'0'0'24,"-16"-22"1,16 22 1,1-16-11,-1 16-3,15-26-2,-4 7-4,9 6-2,1-5-2,6 3-1,-1 1 0,3 4-2,-1 5 1,-4 6 0,-5 10 0,-4 8 0,-5 5 0,-7 7 0,-3 7 0,-2 3 0,-1 2 0,0-1 0,3-8 1,1-1 0,7-7 0,5-9 0,7-8 1,4-8-1,3-9 1,4-10-1,0-7 0,0-5 0,-1-4 1,-2-2-1,-7-2 1,-2 5 0,-6 2 0,-1 7 1,-8 6-1,-4 18 0,9-22-1,-9 22 0,0 0-1,0 0-1,0 0 0,1 29 0,-1-1 0,0 8 0,0 9 0,0 8 1,2 8 0,-2 3 1,1 3-1,-1 0 0,-1 7 0,-1-1 0,-1-5 1,0 0-1,-1-4 0,0-6 0,-1-4 0,2 1 0,-4-14 0,2-6 1,-5-1-1,-2-5 0,-3-5 1,-4 1-1,-2-10 1,-4 2-1,-1-5 1,-1-1 0,-2-6-1,1-7 1,1-5-1,3-3 1,-2-6 0,3-6-1,2-6 1,2-1-1,4-7 1,4-4-1,4-1 0,6-6 0,7-6 0,9 1 1,7 1-2,11 1 2,7 1-2,9 4 2,4 2-2,4 4 0,1 11-4,-8-8-9,0 5-16,-5-2-2,-3 2 2,-7 4-2</inkml:trace>
  <inkml:trace contextRef="#ctx0" brushRef="#br0" timeOffset="942">990 595 7,'0'0'22,"11"-26"0,-11 26 1,31-26-15,-13 11 1,4 3-2,3-2-3,1 5-1,-5 4-1,3 5 0,-6 5-1,-2 9 0,-5 5 1,-4 11-1,-9 4 1,0 6 0,-6 4 1,0 6 0,-3-3 0,3 1 0,-2-6-1,7-6 1,1-7-1,7-6 0,-5-23 0,26 17-1,-5-24 1,3-10-1,5-9 1,4-7-1,1-10 0,0-2 0,-4 0 0,-4 4 0,-8 3 1,-2 9 0,-6 5-1,-4 8 0,-6 16 0,0 0 0,0 0-1,-1 16 0,-1 4 0,-1 6 0,-2 10-1,4 7 1,-3 7 1,1 6-1,1 4 0,1 2 1,1 2-1,-2 6 0,-1-1 1,0 0-1,-2-3 0,2-2 0,-1-2 1,1-5-1,0 1 0,0-8 0,1-3 0,-1-4 0,0-2 0,-4-5 0,-1 1 0,0-3 0,-5-3 0,2-2 0,-4-4 1,1-3-1,-4-1 0,0-4 1,-1-3-1,-1-4 0,-1-5 1,-3-3-1,-2-4 0,-1-3 1,-4-5-1,-3-4 0,1-7 1,3-3-1,1-5 2,3-6-2,6-8 0,6-7 1,9-5-1,8-7 0,12-14 1,7 4-1,9-2 0,8 5 0,3 5 0,5 5 1,1 8-2,-2 7 1,-4 20-2,-13-3-6,2 9-12,-15 1-11,-16 17-2,9-26 1,-9 26 0</inkml:trace>
  <inkml:trace contextRef="#ctx0" brushRef="#br0" timeOffset="3696">1414 316 38,'0'0'27,"0"0"3,0 0-5,0 0-16,19 7-1,-19-7-2,31-2-2,-8 2-1,6 5-1,3 2-1,5 9 0,4 3 0,-1 8-1,1 9 0,-3 8 1,-5 6-1,-3 6 0,-5 6 1,-4 6-1,-12-1 0,-4 0 1,-8-1-1,-5-6 1,-5-3 0,-3-9-1,-5-5 0,-2-8-2,4-8-7,-9-3-18,7-11-3,-1-7-2,-1-9 1</inkml:trace>
  <inkml:trace contextRef="#ctx0" brushRef="#br0" timeOffset="5889">1873 11 8,'0'0'25,"0"0"1,0 0 1,0 0-10,2-16-5,-2 16 0,0 0-4,27 4-2,-27-4-1,35 3-2,-9-1 0,5 5 0,1 3-1,4 4-1,1 3 0,3 2 0,1 14-1,-1 8 0,-1 6 0,-2 6 0,0 8 0,-3 8 0,2 6 0,-5 12 0,-2-5 0,-2 5 0,-4-3 0,-2 0 1,-6-3-1,-2-5 0,-4-2 0,-4-6 0,-2-8 1,-6-3-1,-7-7 0,-3-2 0,-4-6 1,-4-5-1,-5-7 1,0-4-1,-2-7-1,1-7-3,9 1-10,0-9-16,18-4-3,-21-19 2,15-2-1</inkml:trace>
</inkml:ink>
</file>

<file path=ppt/ink/ink90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41.9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0 201 11,'0'0'22,"0"0"1,0 0-3,0 0-2,0 0-4,0 0-2,0 0-2,0 0-4,0 0-1,0 0-3,0 0-1,0 0 0,0 0-1,0 0 0,0 0 0,21 13 0,-4-9 0,5-1 1,9 1-1,6-3 1,7 1-1,6-2 0,5-2 1,1 2-1,12 0 0,-2-1 0,4 1 0,-4-2 1,0-1-1,1 1 0,-1 0 0,0-1 0,-6-3 0,-2 1 0,-3-2 1,-2 4-1,-8-4 0,-4 2 0,-9 0 0,-6 1 1,-7 1-1,-19 3 0,18-4 0,-18 4-1,0 0-4,0 0-8,0 0-14,0 0-3,2-19 1,-2 19 0</inkml:trace>
  <inkml:trace contextRef="#ctx0" brushRef="#br0" timeOffset="491">1130 0 10,'0'0'20,"0"0"2,0 0-3,0 0-11,26 9 1,1 1-3,4 1-1,7 6 0,0 2-1,2 5-2,-6-1 0,-7 2 0,-10 5 0,-13 1 0,-13-2-1,-9 2 0,-8-1-1,-5-8-5,1 0-19,4 3-2,0-12 1,11 1-1</inkml:trace>
  <inkml:trace contextRef="#ctx0" brushRef="#br0" timeOffset="962">1459 791 11,'0'0'23,"-9"19"1,4 7-2,0-1-10,-2 3-1,4 13-2,-3 3-3,2 16-1,-2-3-1,3 8-1,-2 3 0,2 1-1,-2-4-1,0-1 0,0-7 0,0-7 0,0-8-1,1-10-1,2-9-6,2-23-14,0 0-7,0 0 0,-8-21 0</inkml:trace>
  <inkml:trace contextRef="#ctx0" brushRef="#br0" timeOffset="1282">1403 967 7,'-10'-31'24,"10"31"2,-3-40-1,6 11-11,7 10-2,1-7-3,7 7-3,4-2-4,4 6 0,5-1-1,1 13-1,1 3 0,-3 0 0,-1 13 0,-3 1-1,-6 7 1,-8 1 0,-8 6 0,-6 1 0,-8 6 0,-7-2 0,-4-8 0,-2 0 0,0-5 1,2-4-1,4-4 1,17-12 0,-21 8 1,21-8-1,0 0 0,8-15 0,-8 15 0,32-24 0,-11 12-1,5 1 0,3 3 0,2 3 0,-1 5 0,-1 5 0,-3 3-1,-3 6 1,-7 2 0,-5 3 0,-6 3 0,-8 2 1,-10-1-1,-8-1 0,-6 2 1,-6-3-1,-4-4 0,-2-3 0,1-5-1,0-9-3,9 3-7,3-6-16,4-11-2,6 0 1,3-8 0</inkml:trace>
</inkml:ink>
</file>

<file path=ppt/ink/ink90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44.1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285 116 10,'1'-21'25,"-1"21"-1,0 0-1,0 0-10,-19-1-1,4 11-4,2 11-2,-8 5-2,-1 10-2,-6-2 0,1 22 0,0 4 1,-1 9-1,4 5 0,3 6-1,2 6 1,7 2 0,4 9-1,8-9 1,7-5 0,7-4-1,6-10 0,7-6 0,7-12-2,3-13-8,5-12-19,1-7-2,-1-19 0,0-3 0</inkml:trace>
  <inkml:trace contextRef="#ctx0" brushRef="#br0" timeOffset="681">801 468 2,'0'0'23,"0"0"1,-20-24-1,22 7-9,-2 17-3,18-16-2,1 16-3,7-13-2,6 13 0,5 5-2,5 10 1,-2 9-1,2 4 0,-1 8 1,-4 4-2,-8 10 1,-3 0-1,-7-5 0,-5 2 0,-2-1 0,-6-4 0,-6-4 0,-1-5 0,-4-6-1,0-6-1,-2-6-5,7-15-8,-20-3-13,20 3-2,-21-31 1,12 7 0</inkml:trace>
  <inkml:trace contextRef="#ctx0" brushRef="#br0" timeOffset="1022">1067 493 5,'0'0'24,"-20"5"0,-1 7 1,4 7-10,-9 3-3,3 20-2,-9-6-3,1 7-2,-1 4-1,10 1-1,2-1-2,1-4 0,4-2-2,2-10-3,12-1-12,6-11-11,-5-19-1,25 3 1,-5-17-1</inkml:trace>
  <inkml:trace contextRef="#ctx0" brushRef="#br0" timeOffset="1392">1470 617 13,'0'0'26,"-15"-9"3,15 9 0,-12-17-13,12 17-2,-2-16-3,2 16-4,6-19-2,-6 19-2,26-22-2,-6 10 1,4 2-2,3-9 1,4 13-2,1 5 1,4 2 0,-6 8 0,-1 5 0,-6 3 0,-5 9 0,-6 17 0,-8-7 0,-11 4 0,-7 7 0,-9-1 0,-8-1 0,-2 0 0,-4-3 0,1-10 1,4-4-1,4-7 0,7-9 1,7-9-1,14-3 1,0 0-1,13-29 1,6 8-1,4-5 0,7-5 0,4-3 0,5-1 0,1-5 1,4-1-1,-2-2 0,0 1 0,-5 1 0,-3-4 0,-9 4 0,-2 6 1,-7 4-1,-5 7 0,-8 5 0,-3 19 1,-6-26-1,6 26 0,0 0 0,-22 12 1,12 5-1,-3 4 1,-1 5 0,-3 5-1,1 3 1,0 6 0,2 7 1,-1-11-2,4 2 1,4 2 0,4 0-1,6-2 1,5-4 0,4-3 0,4-5-1,3-4 1,4-8 0,-2-3-2,9-6-2,-11-16-11,9 1-17,-1-7-1,-3-9-2,-1-3 2</inkml:trace>
  <inkml:trace contextRef="#ctx0" brushRef="#br0" timeOffset="2103">2210 679 28,'0'0'26,"0"0"-2,0 0-4,0 0-39,0 0-2,19-2-1,-19 2-3</inkml:trace>
  <inkml:trace contextRef="#ctx0" brushRef="#br0" timeOffset="2564">2645 477 12,'-16'-17'24,"11"-1"0,5 18-7,-8-29-2,8 29-3,7-26-3,7 16-2,1-9-3,7 5-1,1 5-1,6-3-1,1 4-1,1 4 0,-4 6 0,-2 5 0,-8 1 1,-4 18-1,-9 9 2,-6 6-1,-8 4 2,1 7-1,-6-4 0,4 2 1,-1 4-1,8-14 0,5-9 0,9-7-1,6-8 0,7-10 0,2-7 0,8-8 0,1-12 0,1-6 0,1-8 0,-3-17-1,-2 1 0,-4 2 1,-1 3-1,-8 1 0,-5 5 0,-5 5 1,-2 8-1,-6 27 1,7-21-1,-7 21 1,0 0-1,0 0 1,0 0-1,0 0 0,-5 36 1,3-5-1,-1 7 0,2 6 1,-3 2-1,0 4 1,-1 9-1,-2 7 1,1-9-1,-1 3 1,2 2-1,1 0 0,0 1 0,3-3 2,-1 0-2,2-4 0,2 1 0,-2-2 0,1-8 0,1 6 1,0-3-1,-2 2 0,1-4 1,1-3-1,-1-2 0,-1-3 0,0 1 1,-4-8-1,-1-5 0,-5-4 0,0-1 0,-7-4 0,-4-4 0,0-1 0,-3-4 1,-1-3-1,0-3 0,-3-4 0,-1-6 0,2 0 0,-2-7 1,-4 0-1,1-6 0,-2-2 0,4-5 0,2-3 0,6-16 0,4 2 0,8-6 0,10-4 0,10-6 0,9-3 0,10-5 1,8-1-1,9 8 0,7-8 1,3 1-1,4 1 0,0 1 1,-4 4-1,-3 6 0,-8 7-2,-4 10-1,-19 2-7,-1 15-22,-14 5 0,-7 16-2,0 0 2</inkml:trace>
  <inkml:trace contextRef="#ctx0" brushRef="#br0" timeOffset="8122">3456 18 18,'-24'-4'26,"6"2"0,18 2-5,-24-8-8,24 8-1,0 0-3,0 0-2,23-12-2,-2 17-2,5 4-1,9 6 0,5 8 0,6 8-1,4 8 0,0 10 0,-2-3 0,-3 18-1,-5 5 1,-7 7 0,-11 2 0,-7 3-1,-10-1 1,-7 1 0,-8 5-1,-4-13 1,-4-6-1,0-10 1,1-9-2,0-12 0,6-6-3,11-30-10,-14 10-16,14-10-1,11-29 1,2 3-1</inkml:trace>
</inkml:ink>
</file>

<file path=ppt/ink/ink90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53.0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381 867 10,'5'-19'25,"-5"19"1,-5-21-1,-9 16-11,14 5-1,-39 19-2,18 7-3,-13 3-2,5 12-1,-2 11 0,-1 14-2,-2 6 0,3 9 0,2 7-1,2-3 1,1 15-1,8 3-1,5-1 0,9-2 1,12-2-2,9-3 2,12-7-1,13 4-1,7-20 0,11-11-4,9-2-5,0-16-23,4-12 0,0-12-1,-6-12 0</inkml:trace>
  <inkml:trace contextRef="#ctx0" brushRef="#br0" timeOffset="591">1256 1377 10,'-18'-17'25,"18"17"0,0 0 0,2-26-13,-2 26 0,26-17-3,-4 12-3,6-2-1,9 5-1,0 4-2,8 6 1,0 8-1,4 8 0,-2 7-1,-1 7 1,-7 3-1,-3 6 1,-7 1-1,-5 4-1,-6-5 1,-9-4 0,-5-5-1,-4-2 1,-4-9-1,-2-2-2,1-10-2,5-15-8,-21 7-14,21-7-4,-21-17 0,10-6 1</inkml:trace>
  <inkml:trace contextRef="#ctx0" brushRef="#br0" timeOffset="951">1534 1401 21,'-26'26'24,"16"4"1,-4 4-13,-11 6 0,6 11-1,-5-2-3,1 6-2,-3-3-2,12-1-1,-6-2-3,6-6-3,11-3-11,1-9-13,5-11 0,-3-20 0,31 12 0</inkml:trace>
  <inkml:trace contextRef="#ctx0" brushRef="#br0" timeOffset="1332">2147 1426 13,'0'0'23,"11"-19"0,-11 19-8,13-18-2,-13 18-2,23-20-3,-7 11-1,-16 9-2,27-16-2,-27 16 0,23-1-1,-23 1 0,15 22-1,-12-1 1,-2 6-1,-2 8 1,1 5 1,-3-2-1,-1-1 0,-1 10 0,5-2 0,0-4 0,4-1-1,4-11 0,3-3 0,4-5 1,6-4-2,-4-19 2,11-15-1,1-5 0,1-4 1,0-9-2,-1-4 1,-4-6 0,0-3-1,-1-1 1,-10 11-1,-2-1 0,-4-1 0,-3 9 1,-2 5-1,-2 9 0,-1 17 0,2-17 0,-2 17 0,0 0 0,2 29 1,-1-5-2,1 7 2,-1 9-1,3 1 0,-3 13 1,1 3-1,-4 5 1,2 1-1,-3 6 0,-2 6 1,-1-1-1,-4 10 0,2-3 1,-2 2-1,1 1 0,1 0 1,3-3-1,0-3 2,0-1-2,2-6 0,-2-5 1,2-6-1,-4-7 0,-9-6 0,-2-6 0,4-4 0,-4-15 0,-4-6 1,-4-8-1,-3-6 0,-2-9 0,7-9 1,-5-6-1,-4-14 1,4-4-1,2-3 0,6-7 0,6-7 0,7-3 0,8-7 1,7-2-2,7 1 1,7-2 0,7 1 0,4 0 0,0 6 0,7 6 0,0 5 0,-2 9 0,-3 9-1,-2 8-4,-9-2-4,1 11-22,-1 5-1,-9 1-2,-14 11 1</inkml:trace>
  <inkml:trace contextRef="#ctx0" brushRef="#br0" timeOffset="2674">3078 1513 1,'0'0'20,"0"0"0,0 0-3,7-15-3,-7 15-1,0 0-2,26-12-2,-26 12-1,22-5-2,-22 5-1,26 3-2,-26-3 0,21 14-1,-21-14-1,7 26 0,-12-11 0,-5 3 0,-8-3 0,-3 2 0,-1-1 0,-4-4 0,2-3 0,-1-4 0,6-4 1,3-4-1,16 3 1,-18-15-1,18 15 0,2-23 0,-2 23-1,16-26-3,0 21-7,5-4-19,2 1-1,4-1 1,0-1 0</inkml:trace>
  <inkml:trace contextRef="#ctx0" brushRef="#br0" timeOffset="3114">3490 1263 19,'0'0'25,"2"-34"0,7 13-2,14 2-13,-2-1 0,11 4-3,-1-1-2,6 5-2,-8 1 0,0 10-2,-6 8 1,-7 6 0,-7 10 0,-4 8 0,-8 7 0,-2 7 1,-3 3-1,2 2 1,-1-7-1,7-2 0,2-10 0,8-6-1,6-10 0,8-6 0,7-11 0,2-7 0,1-8 0,2-9 0,-2-10 0,-2-5-1,-5-6 1,-6 1 0,-4-1-1,-6 7 1,-3 6 0,-3 6 0,-4 7 1,-1 21-2,0 0 1,0 0-1,-1 32 0,1 0 0,3 11 0,0 11 0,2 13 0,0-1 1,-3 16-1,-1 3 0,-2 5 1,-4 1-1,-3 2 0,0 0 1,0-1-1,-2 6 0,0-17 1,-3-6-1,0-8 0,-4-6 1,-3-13-1,-4-10 1,-7-11-1,-1-9 1,-3-13-1,1-12 1,0-12-1,0-12 0,3-12 1,4-9-1,3-8 0,6-8 0,5 0 0,6 0 0,7-1 0,8 3 0,12 6 0,4-6 0,10 9-1,5 5-1,9 6-3,-1-4-10,8 8-17,0 5 0,-2 2-2,-1 13 1</inkml:trace>
  <inkml:trace contextRef="#ctx0" brushRef="#br0" timeOffset="3896">4349 1210 8,'-10'-22'25,"7"-1"1,3-5 1,3-3-12,8 6-3,2-8-2,8 7-2,-5 0-3,5 5-1,5 2-2,2 11 0,-4 4 0,-2 15-1,-4 8 1,-2 12 0,-3 7 0,-3 10 0,-12 7 0,1 4 0,-4-4-1,2 0 1,3-10-1,3-5 0,5-11 0,6-10 0,9-12 0,6-9-1,5-10 1,3-12-1,2-9 0,-2-8 0,-3-4 0,-3 0 0,-9 2 0,-6 0 0,-6 8 0,-5 8 0,-5 8 2,0 19-2,0 0 0,-15 1 0,9 20 0,-1 10 0,1 9 1,1 10-1,0 7 1,0 7-1,1 3 1,-1 9-1,0 0 1,-2 5 0,-1-2-1,-1 6 1,-1-3-1,-1 5 0,1 2 1,0-4-1,4-1 1,-1-2-1,1 1 0,3-7 1,-1-6-1,0-9 1,-3-1-1,-1-5 0,-3-6 0,-1-10 0,-5-8 1,-3-6-1,-5-10 0,-8-1 0,-1-18 0,-3-13 1,0-5-1,-3-8 1,1-8-1,3-8 0,3-8 0,4-4 0,4-9 0,9-1 0,5-4 0,8-4 0,7-1 0,11 0 0,11 1 1,9 2-2,12 5 2,3 0-1,5 8 0,2 8-1,-1 10-1,-6 5-1,0 14-10,-13 1-19,-8 8-1,-9 8-2,-20 7 1</inkml:trace>
  <inkml:trace contextRef="#ctx0" brushRef="#br0" timeOffset="5338">5218 772 32,'0'0'27,"24"-10"2,-5 11-7,4 4-10,16 14-2,3 6-3,8 12-1,-4 10-2,4 15 0,-6 9-1,-4 12-1,-11 5-1,-9 5 1,-15-5-1,-9 5-1,-13-2 1,-6-6 0,-6-9-2,-3-13-5,4-7-20,1-13-4,1-7-2,5-21 0</inkml:trace>
  <inkml:trace contextRef="#ctx0" brushRef="#br0" timeOffset="5949">1059 1081 17,'7'-25'29,"-7"25"0,-9-15 2,-7 8-15,3 23-2,-14-4-3,6 20-4,-10 8-2,4 17-1,-7 8-1,3 13 2,1 10-3,5 5 0,6 4-1,5 1 0,4-1 0,7-1 0,11-4 0,6-4 0,7-7-1,8-7-2,10-3-3,0-17-15,16-8-13,1-13-1,5-16-1,-1-12 0</inkml:trace>
  <inkml:trace contextRef="#ctx0" brushRef="#br0" timeOffset="6630">6380 538 23,'-7'-22'27,"7"22"1,-25-12 0,10 19-14,-9 8-3,3 16-2,-10 9-4,2 13-1,-5 11 0,5 13 0,0 7-2,8 8 0,7-3-1,7 3 1,12-4-1,6-2 0,14-8-1,4-11-1,11-8-2,0-18-11,7-8-16,3-14-1,2-16-1,1-13 0</inkml:trace>
  <inkml:trace contextRef="#ctx0" brushRef="#br0" timeOffset="7050">6717 874 11,'-14'-6'26,"14"6"1,0 0 0,0 0-8,0 0-4,-16-25-3,16 25-3,4-16-2,-4 16-3,15-17 0,-1 10-2,6 0 0,6 4-1,4 3 0,9 5 0,3 9-1,2 6 2,6 8-2,-5 8 0,0 9 0,-6 1 0,-9 4 1,-4 2-1,-10-2 0,-6-3 0,-8-6-1,-7-6-1,-2-4-2,-9-16-6,16-15-13,-26 14-8,9-28-1,-1-12 0</inkml:trace>
  <inkml:trace contextRef="#ctx0" brushRef="#br0" timeOffset="7371">6942 910 16,'-8'-16'27,"-2"1"0,10 15 2,-15 0-12,1 8-4,2 17-2,-5 2-6,-1 9-1,-5 6-1,1 8 0,-2 0-1,1 2-2,8-2-3,-1-13-8,11 0-18,10-10-2,-5-27 1,31 16-1</inkml:trace>
  <inkml:trace contextRef="#ctx0" brushRef="#br0" timeOffset="7701">7260 777 10,'0'0'25,"24"-23"1,-24 23 1,30-21-12,-18 6-2,9 8-2,-21 7-2,27-17-2,-27 17-2,20-11-1,-20 11-2,0 0 0,17 2-1,-17-2 0,8 15 0,-8-15-1,7 35 1,-6-12 0,-2 5-1,-1 6 1,-3 6 0,1 1 0,-3 2 0,4-1-1,0-4 1,3-2-1,1-7 1,7-5 0,-8-24 1,26 24-1,-6-25 1,2-8-1,4-10 0,3-7 0,0-10 1,2-7-2,-1-5 1,-2-4-1,-4 2 1,-1 5-1,-9 5 0,1 10 1,-7 8-1,-2 6-1,-6 16 1,0 0 0,0 0-1,3 19 1,-6 6 0,0 6-1,-2 11 1,0 9 0,-1 8 0,-1 8 0,-1 8 0,0 4 1,-3 4-1,0 1 0,-7-3 0,0 7 0,2-2 1,1-3-1,1-2 1,1-5-1,2-5 1,1-4-1,5-3 0,-1-14 1,-2-5-1,0-9 0,0-5 0,-1-10 1,-2-4-1,11-17 1,-31 17-1,14-13 1,-6-8 0,2-4-1,-3-8 1,0-3 0,0-10-1,3-6 1,4-10-1,4-6 1,5-15-1,7 4 0,4-2 0,10 0 0,8 1 0,8 1 0,6 1 0,3 3 0,10 8 0,-1-2-1,0 2 0,-5-2-3,1 16-6,-11-6-25,-4 10 1,-5 4-1,-9 4 1</inkml:trace>
  <inkml:trace contextRef="#ctx0" brushRef="#br0" timeOffset="8582">8055 1043 49,'0'0'32,"0"0"0,0 0 0,0 0-18,0 0-17,0 0-24,0 0-2,7-18-4,-7 18 1</inkml:trace>
  <inkml:trace contextRef="#ctx0" brushRef="#br0" timeOffset="9003">8449 645 23,'-6'-17'27,"-2"0"-1,0 1 0,9-1-15,-1-4-1,0 21-3,24-31-2,-4 19-2,1 2 0,3-1-2,-1 5-1,-1 6 1,4 5 0,-3 7-1,-6 12 2,-2 7-2,-4 5 2,-3 6-1,2-1 1,0 0-1,-6-2 1,5-1-1,2-12 1,5-9-1,3-7 1,6-6-1,2-11 1,4-8-1,-1-10 1,-1-13-1,-4 0 0,-3 0 1,-7 2-2,-4 1 1,-6 6-1,-2 6 0,-3 8-1,0 15 1,0 0-2,-8 27 2,10-2 0,-4 11 0,2 9 0,0 12 0,-2 11 2,1 14-2,-4 6 1,-1 7-1,-4 5 0,-1 0 1,-1-5-1,-2 3 0,1-6 1,-3-8-1,3-8 1,-3-9-1,-4-8 1,-1-7-1,-1-4 1,-4-15 0,-3-12 0,0-11 0,-5-8 0,3-11 1,0-12-1,2-8 0,2-19-1,3-4 1,3-5-1,6-8 0,9-8 0,4-6 0,10-2 0,10-6 0,11 13-1,8-3 1,8 4-2,7 4-1,8 14-5,-7 2-15,10 11-10,-2 8-1,-1 6 1,1 4 0</inkml:trace>
  <inkml:trace contextRef="#ctx0" brushRef="#br0" timeOffset="9784">9376 592 44,'-13'-19'29,"6"-2"1,-1-5-5,15 9-15,1-4-2,10 2-3,3-1-2,6 4-2,2 2 0,3 6 0,-1 9-1,-2 8 0,-8 10 0,-6 5 1,-9 14 0,-3 5 0,-4 4 0,-4-1-1,0-1 2,0-5-1,2-7 0,13-2 0,-10-31 1,29 19 0,-7-20-1,6-11 1,2-21-1,4 1 0,-2-4-1,-6-2 1,2-2-1,-6 6 1,-6 1-1,-4 9 0,-12 24 0,0 0 0,0 0-1,8 15 2,-11 13-1,-1 12 0,1 8 0,0 14 1,-2 9-1,3 10 1,-6 16-1,5 0 1,-3 3-1,-1 3 1,-2-5-1,-1 2 0,2-3 0,-3-7 1,2-9-1,-3-7 0,-5-10 1,3-6-1,-1-4 0,-7-14 1,-4-8-1,-3-8 1,-5-6-1,0-8 1,-1-10 0,-3-7-1,0-7 1,2-8-1,4-9 1,4-7 0,4-17-1,5 1 0,8-3 0,4-3 0,10-4 0,9 0 0,9-1-1,9-1 0,9 13 0,9-11-3,11 11-6,-1-8-25,5 4 1,0-3-1,-2 1 0</inkml:trace>
  <inkml:trace contextRef="#ctx0" brushRef="#br0" timeOffset="10695">10000 81 32,'-6'-24'30,"4"3"0,6 4 0,-1-2-16,15 16-6,2 1-2,11 12-3,6 13-1,5 13-1,5 14 0,0 14 0,-2 8 0,-3 16 0,-13 9 0,-6 5 0,-15 1 0,-8 4 0,-15-3 0,-9 1 0,-7-3-1,-6-10 1,-2-11-1,1-11 0,4-9-4,-5-23-11,17-12-16,5-16-1,17-10-1,-1-24 0</inkml:trace>
</inkml:ink>
</file>

<file path=ppt/ink/ink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44.1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23 26 69,'0'0'29,"-20"-9"-1,20 9-5,0 0-16,0 0-7,-3-17 1,3 17 0,31-2-1,-5 2 1,6 3-1,3 3 0,4 6 0,3 3 0,1 8 0,3 5 0,0 7 0,-1 3 0,1 8 0,-2 4 0,1 4 0,-2 4-1,-5-1 2,-3 1-2,-5-4 1,-3-2 0,-4-8 0,-4-4 0,-7-9 0,-4-4-1,-1-10 1,-4-1-2,-3-16-18,0 0-6,-19-7-2,4-14 1</inkml:trace>
  <inkml:trace contextRef="#ctx0" brushRef="#br0" timeOffset="401">467 163 63,'0'0'29,"0"0"-1,-17 0-1,17 0-20,-24 37-5,10-5-2,-5 8 0,-4 8 0,-2 7 0,-4 2 0,-3 1 0,-1 1 0,4-3 0,1-4 0,1-5 0,4-7 0,3-3 0,4-11-1,5-8-13,11-18-11,-2 19-2,2-19-1,29-23-1</inkml:trace>
</inkml:ink>
</file>

<file path=ppt/ink/ink91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3:14.6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15 228 21,'0'0'23,"-18"2"-3,18-2-3,0 0-2,0 0-2,0 0-4,0 0-2,0 0-2,0 0-2,0 0-1,0 0-1,0 0 1,0 0-1,0 0 0,15 12 1,-15-12 0,32 3 0,-6-1 0,6 0 0,7-4 0,8 2-1,6-4 1,5 3-1,3-3-1,4 1 1,-2-2-1,3 1 0,2-1 0,-3 0 0,1 0 0,2-2 0,-4 0 0,0 2 1,-1-2-1,-1 2 0,-7 0 0,-2 1 0,-6 2 0,-8 1 0,-4-1 0,-7 2 1,-4 0-1,-5 0 0,-3 0 0,0-2 0,-16 2 0,21-2 0,-21 2-1,0 0-2,18 0-1,-18 0-2,0 0-6,0 0-8,-16-5-10,16 5 1,-23-8 2</inkml:trace>
  <inkml:trace contextRef="#ctx0" brushRef="#br0" timeOffset="501">1274 18 9,'0'0'21,"19"-14"2,2 10-7,7 4-2,6-1-1,4 9-4,1-1-2,1 9-1,-6-1-2,-5 8-1,-13-3 0,-14 8-1,-15-2-1,-6 0 0,-10-2-4,-5-2-17,1-6-6,9-4 0,1-9-1</inkml:trace>
  <inkml:trace contextRef="#ctx0" brushRef="#br0" timeOffset="941">1158 894 18,'0'0'25,"-3"-30"-1,3 30-5,0 0-5,-18 9-3,11 17-2,-2 6-3,1 17 0,-7 6-2,7 10 2,-8-1-2,8 7 1,-5-9-2,6 10 0,-2-8-1,5-5-1,1-7 0,0-8-1,3-7-2,0-10-3,8-1-10,-8-26-13,0 0-3,19-17 1,-14-7 0</inkml:trace>
  <inkml:trace contextRef="#ctx0" brushRef="#br0" timeOffset="1262">1082 1028 21,'-8'-28'27,"-4"-1"2,9-4 0,6 4-12,6-7-3,10 5-5,8 0-2,11 3-3,4 4-2,6 9 0,-3 8-1,0 8-1,-9 11 0,-12 9 1,-8 10-1,-16 5 0,-12 4 0,-10 5 0,-3-4 0,-4-1 0,1-6 0,5-8 1,6-8-1,17-18 0,0 0 1,22 6-1,7-18 0,10-1 1,10-1-1,5 2 0,1 1 0,-2 4 1,-6 9-1,-10 5 0,-11 9 0,-15 6 0,-20 2 0,-16 5 0,-13 2 0,-9 2 1,-8-2-2,-5-3-1,7 1-7,8-10-21,14-7 0,15-10-2,16-2 1</inkml:trace>
</inkml:ink>
</file>

<file path=ppt/ink/ink91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3:16.8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4586 491 16,'0'0'24,"-26"5"-2,26-5-8,-14-2 0,14 2-2,0 0-2,0 0-1,24-6-2,-8 4-1,10 2-2,3-4-1,8 4 0,7 0-1,7 0 1,9-1-2,5-1 1,4-3 0,9 1-1,4-3 1,9-1-1,1-5 0,3 3 0,5-4 0,2 0 0,3 0-1,1 2 1,-6 2 0,2-2-1,-2 2 1,-1 1 0,-1 0-1,1 1 1,1-1 0,1 2-1,4 0 2,2 1-1,-2-1-1,-2 0 0,2-2 1,-3 1-1,-5 1 0,-3-2 1,-2 2-1,0-1 1,-5-1-1,2-10 1,-2 2-1,4 2 1,7-1-1,1 2 0,-1 1 0,4 1 1,4 1-1,1 11 0,3 2 0,0-4 0,-4 1 1,4-3-1,3-1 0,2 0 0,1-2 1,7 0-1,1 2 0,0 0 0,4 1 0,1 1 0,-1-1 1,1-1-1,0 0 0,7 2 0,4-4 0,5 2-1,10-2 1,8 2 1,2-1-2,8 5 2,3-3-1,-5 3 0,3 1 0,-2-2 0,-1 2 0,5 0 0,5 0 1,-1 2-2,1-2 2,0 3-1,-3-1-1,3 3 1,-9 2 0,-9 0 0,-11 3 0,-8 0 0,-15 1 0,-11-1-1,-18 2-1,-22-7-8,-17 5-22,-22-4-1,-39-6-1,0 0 0</inkml:trace>
  <inkml:trace contextRef="#ctx0" brushRef="#br0" timeOffset="1312">-1 2648 51,'0'0'31,"0"0"1,0 0-2,-7-17-19,7 17-4,0 0-3,17-14-5,-17 14-4,27-5-11,-11 2-14,5 1-2,-1 0 2,5-1-1</inkml:trace>
  <inkml:trace contextRef="#ctx0" brushRef="#br0" timeOffset="1492">361 2636 33,'14'2'28,"-14"-2"1,10-17-6,-10 17-10,14-18-3,-14 18-7,26-17-13,-8 12-16,0-2-3,3 2 2,1 0-2</inkml:trace>
  <inkml:trace contextRef="#ctx0" brushRef="#br0" timeOffset="1653">753 2598 2,'0'0'23,"0"0"1,0 0-1,18-8-10,-18 8-16,18-16-12,1 8-5,-3-6-3,15 4 0</inkml:trace>
  <inkml:trace contextRef="#ctx0" brushRef="#br0" timeOffset="1803">1275 2559 8,'14'3'25,"-14"-3"0,0 0-1,16-3-9,-16 3-17,0 0-15,24-14-5,-24 14-2,0 0-2</inkml:trace>
</inkml:ink>
</file>

<file path=ppt/ink/ink91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39.6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0 871 0,'0'0'15,"0"0"-1,0 0-2,0 0-3,0 0 0,0 0-1,0 0 0,0 0-1,0 0 1,0 0-2,0 0-1,0 0-1,5 16 1,-5-16-2,0 0 0,18 13 0,-18-13 0,24 12 0,-6-5-1,1-2 0,5 1 0,2-5 0,3 1 0,3-4-1,6 2 1,-3 0-1,4 0 0,-2-1 0,0 1 0,0 0 0,2 1 0,-5-1 0,1 2 0,4-2-1,1 0 1,2 0-1,2-2 1,4 1-1,4-1 0,1 0 0,0 0 0,-1 1 1,0-1-1,-1 0 0,-1 1 0,-6-1 0,-6 0 1,9-1-1,0 1 0,-2-1 0,2-1 0,-2 1 0,2-1 1,3-1-1,3 2 0,-6-3 0,-2 1 0,4-2 0,1 2 1,1-2-1,3 1 0,2-1 0,-1 0 0,0 2 0,1-2 0,-4 2 1,1-1-1,-5 1 0,1 2 0,-2-1 0,-1 1 0,1-2 0,0 0 0,1 1 1,-1-1-1,2 0 0,-1 0 0,0 1 0,1-1 0,-2 3 0,1-3 0,0 2 0,1-1 0,-1 1 0,2-1 0,0-2 0,2 0 0,0 1 0,-2 0 0,-2-2 0,-3 2 0,-1 2 0,-4-2 0,0 2 0,-1-2 1,-2 1-1,2-1 0,3 0 0,5-2 0,0 0 0,3 1 1,3-5-1,0 3 0,0-1 0,2 0 0,0-1 1,-3 3-1,-1 0 0,1 2 1,-2 0-1,0 2 0,0-4 0,0 2 0,0 1 0,-2-5 1,2 3-1,0-1 0,0-4 0,3 3 0,-3-1 1,0 1-1,0-1 0,-1 0 0,-1 3 0,-1-3 0,0 2 0,-4 0 0,4-1 1,-2 1-1,2-2 0,1 1 0,4-1 0,0 2 1,1-2-1,2 3 0,-1-3 1,1 2-1,2-1 1,-4 1-1,0 0 1,1 0-1,2-2 1,4 1 0,1-1-1,2-1 1,1 1-1,1 1 0,1-3 2,0 3-2,-4-3 0,-1 3 0,-5 1 1,-1-2-1,0 2 0,0 0 0,0 0 0,1-2 1,6 1-1,1 1 0,1-2 0,6 2 0,-3 0 0,4 2 0,2-2 1,-1 2-1,-4 0 0,0 0 0,-2-2 0,-1 2 0,-1 2 0,1-3 0,-4 1 0,2 2 1,3-2-1,0-1 0,2-7 0,3 9 1,2-10-2,4 2 2,-3 0-1,-1 2 0,-2 0 1,0 1-1,-2 9 0,-1-8 0,1 9 1,-4-1-1,1-1 0,-1 1 0,-1 0 0,-2 0 0,-3-2 1,-4 2-1,-8 0 0,-8 0 0,-5 0-1,-10 0-1,-3 0-5,-21 0-15,0 0-10,-16-7-2,-13 4 2,-9-4-2</inkml:trace>
</inkml:ink>
</file>

<file path=ppt/ink/ink91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9.0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376 33 29,'0'0'28,"11"-15"2,-11 15-9,0 0-3,8-19-3,-8 19-4,0 0-5,0 0-2,-18 7-2,18-7 0,-27 22-2,9-3 1,-2 5-1,-3 4 0,-3 12 1,-3 6 1,-4 8 0,1 6-1,-2 6 0,-1 8 0,3 2 1,4 12-1,6-5-1,9 3 1,8 2-1,6-2 1,11-1-1,6 1 1,6-3 0,4-2-1,3-5 1,1-2-1,1-6 1,2-3-1,1-4-1,-5-11-3,8-2-11,-6-12-18,-4-11 0,0-15-2,-3-10 1</inkml:trace>
</inkml:ink>
</file>

<file path=ppt/ink/ink91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3.8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30 209 14,'0'0'26,"-19"-19"0,19 19-5,-5-24-3,0 7-2,5 17-3,8-26-3,-8 26-3,16-24-2,-16 24-1,29-20-2,-6 13 0,4 2-2,6 5 0,6 3 0,1 7 0,4 8 0,-1 7 0,-1 11-1,-4 7 1,-8 7 0,-4 5 0,-6 4 0,-6-1 0,-4-1 0,-5-4 0,-4-6 0,1-6 1,-2-10-1,0-7 0,0-7 0,0-17-2,0 15-4,0-15-8,-8-18-16,1 0-1,3-4 0,-6-5 0</inkml:trace>
  <inkml:trace contextRef="#ctx0" brushRef="#br0" timeOffset="400">315 204 31,'0'0'27,"-15"-5"0,15 5-7,-21 15-8,3 4 0,4 12-4,-7 5-4,0 12 0,-5 4 0,-2 5-1,-1 0 0,2-1-1,1-6-1,3-5 0,4-7-2,4-11-2,9-3-5,6-24-15,0 0-6,18 7-2,6-21 0</inkml:trace>
  <inkml:trace contextRef="#ctx0" brushRef="#br0" timeOffset="751">785 235 21,'-1'-22'28,"1"22"0,0-18 1,-2 3-15,2 15-3,7-24-1,-7 24-4,19-29-3,-3 13 0,4 1-2,4 3 0,3 1 0,1 3-1,4 6 0,-1 9 0,0 5-1,-7 9 1,-3 8 0,-6 7-1,-14 7 1,-1 7 0,-10 3 0,-4 2 1,-6-3-1,-2-2 0,-1-6 0,4-9 1,4-8-1,2-6 1,13-21 0,-16 7 0,16-7 0,2-30 0,6 3 0,3-7-1,5-8 1,4-6-1,6-7 0,6-2 0,4 1 0,1 1 0,-3 5 0,0 5 0,-5 7 1,-7 9-1,-5 8 0,-17 21 0,8-18-1,-8 18 1,-25 12 0,4 5 0,-3 3-1,-5 10 1,-2 4 0,2 7 0,-2 6 0,6 1 0,2 2 0,7-1 1,8 1-1,6-2 0,5-3 1,5-5-1,7-8 1,4-4-1,6-8 0,2-7 0,4-5-5,-4-15-14,7-3-11,0-9-2,-1-7 0,-3-3 0</inkml:trace>
</inkml:ink>
</file>

<file path=ppt/ink/ink91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1:55.47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25 519 25,'0'0'23,"0"0"-1,0 0-5,16 12-10,-16-12-1,0 0-3,15 10-2,-15-10 0,0 0 1,14 24 0,-14-24 0,-1 21 1,1-21 0,-13 19 1,13-19 0,-20 9 1,20-9-1,-20-2 0,20 2 0,-13-16-1,13 16 0,-2-20-1,2 20-1,10-28-4,-10 28-14,24-19-11,-24 19-3,14-24 1,-14 24 0</inkml:trace>
  <inkml:trace contextRef="#ctx0" brushRef="#br0" timeOffset="2294">293 135 3,'0'0'24,"-16"9"2,16-9-1,-18 3-7,18-3-2,0 0-3,0 0-3,-16-7-3,19-10-1,-1-6-3,4 6 0,1-3-2,2 2-1,2 1 0,2 2 0,-13 15-1,25-14 1,-25 14-1,19 0 1,-19 0-1,16 26 1,-10-4 0,-1 2-1,-2 11 2,-1 4-1,-4 9 0,-2 8 0,-1-5 1,-3 3 0,-2-3-1,5-1 1,0-3-1,5-8 1,4-6 0,5-9 0,6-8 0,7-13 0,6-6 0,2-9 0,4-12 0,3-7 0,0-11-1,2-3 1,-5-5 0,-5 1-1,-5-5 1,-5 4-1,-4-5 0,-7 7 0,-2 7 0,-6 8 1,2 4-2,-4 8 2,1 4-2,1 17 1,0 0-1,0 0 1,0 0-1,0 0 1,-5 19 0,5 5-1,0 3 1,2 8 0,-2 8 1,0 5-1,0 11 1,1-6-2,-1 5 1,0 6 1,2 3-1,-1 4 0,3 3 0,-1 0 0,2 2 0,-2-5 1,0 6-1,-1-5 1,-1-3-1,-1-3 2,0-4-1,0-5-1,-3-4 1,0-3-1,0-10 0,-2-8 0,0-2 0,-3-8 1,0-1-1,8-21 1,-24 22 0,8-19-1,-5-4 1,-3-4 0,-7-8 0,-3-2 0,0-7-1,-4-4 1,4-4 0,1-4-1,4-2 1,7-14 0,7 5 0,7-3-1,5-6 0,11-1 1,8-7-1,10-1 0,10-5-1,5 8 1,8-7 0,1 3-1,3 6 1,-2 4-1,-5 11-1,-11 2-3,-3 19-13,-11-1-14,-21 23-2,18-26 0,-18 26 0</inkml:trace>
</inkml:ink>
</file>

<file path=ppt/ink/ink91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05.53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 31 33,'0'0'29,"-9"-15"1,9 15-3,0 0-15,-7-17-1,7 17-4,0 0-3,15-5-1,-15 5-2,19 3 0,1 2 0,6 6-1,5 2 1,4 6-1,5 9 0,3 4 0,2 11 0,2 2 0,-6 8 1,0 4-1,-6 3 1,-4 5-1,-5-3 0,-5 3 0,-5 2 1,-4 3-1,-8-5 0,-4 3 1,-6-2-1,-4-1 0,-4-3 1,-3-5 0,-1-9-1,-1-4 1,1-9-1,3-8 1,2-8-1,13-19 0,-20 19-1,20-19-2,0 0-6,-21 4-20,21-4-2,-10-19-2,5 1 1</inkml:trace>
</inkml:ink>
</file>

<file path=ppt/ink/ink91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10.41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347 54 8,'0'0'25,"3"-18"1,-3 18 1,2-17-13,-2 17 0,0 0-3,-7-19-3,7 19-2,0 0-2,0 0-1,-19 14-1,6 1 0,-5 4-1,-1 9-1,-7 3 1,0 10 0,-3 6 0,-1 5 0,-1 1-1,4 11 2,-1 3-1,6 4-1,1 1 1,5 4 0,5 3 0,4 2-1,7 4 1,5-6-1,6-1 0,5-4 0,5-7 1,5-5-1,1-10 1,6-6-1,-1-10-1,-2-10 0,4-2-5,-10-15-13,4-4-12,-4-8-1,-3-8 0,-2-4 0</inkml:trace>
  <inkml:trace contextRef="#ctx0" brushRef="#br0" timeOffset="661">679 434 20,'0'0'26,"-15"-3"2,15 3-3,0 0-13,0 0-2,0 0-1,10-17-5,4 15-2,2 0 0,9 2-1,2 4-1,5 4 1,5 1-1,5 5 1,2 13 0,-2 8-1,-1 3 2,0 5-2,-6 2 1,1 1 0,-11 6 0,-4 0-1,-6-9 1,-2-2-1,-7-5 1,-3-3-1,-1-7 0,-5-7-3,0 0-6,3-19-14,-20 3-6,20-3-1,-21-27 0</inkml:trace>
</inkml:ink>
</file>

<file path=ppt/ink/ink91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34.28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433 13 12,'0'0'22,"10"-17"-2,-10 17-5,0 0-3,0 0 0,0 0-4,0 0-2,-14-6-2,14 6 0,0 0-2,-15 26 0,7-7-1,2 2 1,-7 9 0,0 4 0,-5 10 0,-1 1 0,-2 3 0,-3 3 0,-1 1-1,0 0 1,-1 1-1,0-4-1,2-4 1,2 7 0,1 3 0,1-1 0,1 1-1,3 1 1,0 1-1,1 2 1,4 5 0,1-12-1,2 2 0,2 1 1,4-1 0,2 0-1,5-2 2,5-2-1,3-1 0,-1-3 0,8-1 0,-2-5 0,2-5 0,1-2 0,2-4-1,-4-4 1,2-5-1,-2-1-2,-2-5-4,4-3-18,-4-3-6,-2-4-1,-1-6-1</inkml:trace>
</inkml:ink>
</file>

<file path=ppt/ink/ink91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15.8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222 339 3,'0'0'24,"0"0"0,0 0-3,0 0-4,0 0-3,0 0-4,0 0-2,0 0-3,0 0-2,-1 16 0,-8 1-2,0 5 0,-6 7 0,1 8 1,-4 4-1,-1 5 0,-4 6 0,2 1-1,0 1 1,0-2 0,3-2-1,4-7 0,4-7-2,0-9-4,13-9-17,-3-18-6,17 6 0,0-18 0</inkml:trace>
  <inkml:trace contextRef="#ctx0" brushRef="#br0" timeOffset="610">844 74 12,'0'0'22,"0"0"-2,-8-20-8,8 20-4,2-19-1,-2 19-1,15-19-4,-15 19-1,24-12 0,-10 10-1,3 2 1,-1 5-1,1 5 0,0 4 1,-4 7 0,-5 12 2,-5 6 0,-5 4 1,-3 5-1,-3 0 1,-1 1 0,-1-3 0,3-1-1,3-18-1,7-4 0,-3-23 0,26 19 0,-7-23-1,5-8 1,2-7-1,2-5 0,-1-9 1,1-10-1,-4-1-1,-3 6 1,-3 0-1,-5 4 1,-4 3 0,-1 3 1,-4 6-1,-4 22 0,1-16 0,-1 16 0,0 0 0,0 0-1,0 0-1,0 0 1,0 0-1,0 0 1,5 36-1,-3-6 1,-1 4 1,1 4-1,0 3 1,-1 4-1,-1 10 1,2 3-1,-4-6 0,4 0 0,-2 3 0,0 1 1,0 0-1,0 3 0,0-3 0,0-1 0,0-5 0,0 0 0,-2-5 1,1 0-1,-3-8 0,3-2 0,-4-8 0,0-1 1,-3 2-1,0-1 1,0-3 0,-4-3 0,-2-2 0,-2-4 0,-4 3 0,-1-3 0,-5-12 0,1-1-1,-4-5 1,1-11-1,1-3 0,-1 1 1,4-6-2,3-7 2,3-6-1,7-6 0,3-11 0,8 3 0,6-12 1,7-6-1,8-5 1,7 0-1,4 0 1,7 2-1,3 3 1,3 3-1,0 8 1,-1 2-2,-7 10-1,-3-10-2,6 25-10,-11-9-17,-6 7-2,-23 31 2,11-24-1</inkml:trace>
  <inkml:trace contextRef="#ctx0" brushRef="#br0" timeOffset="5427">1714 339 7,'0'0'22,"-16"7"-1,16-7-6,0 0-5,0 0-2,0 0-1,0 0-4,21-14-1,-21 14-1,26 0-1,-10 4 0,-2 1 0,-14-5 1,26 22-1,-26-22 1,13 31 0,-13-15-1,-3-1 2,3-15-1,-11 24 1,11-24 0,-16 14 1,16-14 0,-17-3-1,17 3 1,-8-16-1,8 16 0,0-24-1,0 24 0,8-26-1,-8 26 0,17-19-1,-17 19 1,19-8-1,-19 8 1,18 3 0,-18-3-1,0 0 1,11 17 0,-11-17 1,-3 16-1,3-16 0,-13 15 1,13-15-1,-16 12 1,16-12-1,-18 7-1,18-7-7,-16-7-17,16 7-2,8-19 1,10 4-1</inkml:trace>
</inkml:ink>
</file>

<file path=ppt/ink/ink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44.989"/>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38 234 54,'0'0'28,"-23"-18"1,23 18-2,-16-24-14,16 24-7,9-19-5,6 8-1,4-3 1,4 4-1,6-1 1,3 1-1,1 3 0,2 5-1,2 6 1,-3 4 0,-3 8 0,-2 5 0,-6 10-1,-10 4 1,-7 9-1,-7 4 1,-11 5 0,-9-1-1,-5 0 1,-8-1-1,-1-9 1,1-4 0,0-8 0,5-8 0,3-8 0,7-7 0,19-7 1,-20-7-1,20 7 1,5-31-1,8 6 1,6-8-1,7-9 0,8-1 0,5-6 1,6-3-1,5-2 0,2 0 0,0 0 0,-5 5 0,-4 6 0,-7 2 0,-7 8 0,-11 7-1,-7 7 1,-11 19 0,-3-21-1,3 21 1,-23 5-1,5 6 1,1 5 0,-4 6 0,0 6-1,0 5 2,1 9-1,2 3 0,5 2-1,5 2 2,5 3-1,6-3 0,7-2 0,6-5 0,7-9 0,4-5 1,4-5-1,3-11-2,5-4-22,1-11-2,2-9-1,2-9-1</inkml:trace>
</inkml:ink>
</file>

<file path=ppt/ink/ink92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1.85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0 122 15,'0'0'20,"21"-31"-2,-11 15-11,7 4 0,-2 2-2,6 2-1,-5-1-2,3 4 0,-4 0 0,-15 5-1,24-4 1,-24 4-1,16 2 0,-16-2-1,0 0 1,0 0 0,11 17-1,-11-17 1,2 17 0,-2-17 0,-3 28 1,1-11-1,-1 2 1,0 5 1,-2 5 0,2-6-1,-1 8 1,4 1-1,2-2 0,3-1 0,0-4 0,6-2-1,-11-23 1,26 33-1,-12-30 1,7-3 0,0-7 0,1-13 0,1-8-1,1 5 1,0-4-1,0-6 1,0-1-2,-3-2 1,-2-1-1,-2 12 1,-5 1 0,0-4-1,-4 4 2,-3 6-1,-5 18 1,3-25 0,-3 25-1,0 0 0,-2-15 0,2 15-1,0 0 0,0 0 0,0 17-1,0-17 0,0 30 0,2-7 1,-2 3 0,0 4 0,1 9 0,1 6 0,0-1 0,-2 5 0,0-3 1,1 4-2,1 1 2,-2 5-1,-2-3 0,4-4 0,-4 9 0,2 0 1,0 5-1,0 0 1,-1 0-1,1-1 1,-2-3-1,-1-1 1,-4-2-1,1-9 1,-2-10-1,-2-5 1,-3 6 0,-1-3-1,-2-8 1,0-1-1,0-7 1,-2 0-1,-2 1 1,3-3-1,-3-10 1,1-2-1,-4-3 0,2-2 1,0-3-1,0-4 0,-2-2 0,4-10 1,0-1-2,1-3 1,2-4 0,1-5 0,4-7 0,3-4 0,3-7 1,5 2-1,6-7 0,4-7 1,6-2 0,5-3-1,5-1 1,5 1-1,4 1 1,2 6-1,4 5 0,0 8 0,-1 5 0,-3 5 0,-5 11-2,-4 4-4,-1 11-8,-9 0-17,-2 1-1,-16 10 1,19-14-1</inkml:trace>
</inkml:ink>
</file>

<file path=ppt/ink/ink92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4.5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4 551 5,'0'0'23,"0"0"1,-9-19-7,9 19-3,-2-15-2,2 15-3,8-19-4,-8 19-1,18-19-2,-18 19-2,26-17 1,-11 11-2,1 3 1,0 3 0,-1 3-1,-15-3 1,26 19 0,-26-19-1,17 35 1,-12-11 0,-2 4 1,-3 3-1,-3-5 1,0 3-1,-4 9 1,4-2-1,2-3 1,2-3-1,4-6 2,3-5-1,5 0 0,5-5 0,6-18 1,4-11 0,-2-6 0,3-1-1,0-8 0,4-4 1,-4-4-2,-2-2 1,-2 2 0,-6 5-1,-1 2 1,-3 3 0,-4 2 1,-5 9-1,-2 1 0,-4 16 0,5-15-1,-5 15 0,0 0 0,0 0-1,0 21 1,0-6-1,1 9 0,-2 4 1,2 5 0,-1 1 0,2 13 0,-1 3 0,1 2 0,0 3 0,-1 4 0,1 2 0,-1 2 1,1 7-2,0-8 2,-4 3-1,0 1 0,1-2 0,-1-2 1,2-1-1,-1-4 0,1-5 1,-4-2-1,1-5 0,-3-6 1,-6-2-1,-2-10 1,-4-1 0,-5-8-1,-1-3 1,-4-8 0,-1 0-1,-2-7 1,2-2 0,-3 0-1,1-3 1,-2-2-1,3-5 0,-1 0 1,3-9 0,4-1-1,6-9 1,2-7 0,8-4 0,5-6 0,7-6 0,8-1 0,9 0-1,5-2 1,6 2-1,7 1 0,5 6 1,3 4-1,2 6 0,-2 2 0,-5 3-2,-2 9-1,-11 0-5,-1 1-22,-9 8-1,-6-1-1,-13 16 1</inkml:trace>
  <inkml:trace contextRef="#ctx0" brushRef="#br0" timeOffset="1072">569 24 17,'0'0'26,"9"-19"1,-9 19 1,30-5-17,-13 2-2,13 8-1,-1 4-2,8 8-3,4 9 0,4 12-1,0 12 0,2 9-1,-4 12 0,-5 6 0,-4 3-1,-6 11 1,-9 6-1,-7 0 1,-11-2 0,-7 0-1,-10-5 1,-5-4-1,-10-1 1,-2-16-2,3-9-1,-4-15-5,9-10-23,3-14 0,4-18 0,18-3-1</inkml:trace>
</inkml:ink>
</file>

<file path=ppt/ink/ink92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6.26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403-4 6,'0'0'23,"-22"-6"1,6 16 1,-4 6-13,-9 4-4,2 17 0,-9 4-1,-1 18-1,-3 12-2,1 12 0,0 5-1,7 6 1,3 6-2,8-1 0,8-2 0,10-10-1,9-7 1,12-9-2,6-10 1,8-9-3,10-7-9,2-12-17,-2-16-2,8-10 1,-3-16-1</inkml:trace>
  <inkml:trace contextRef="#ctx0" brushRef="#br0" timeOffset="851">697 529 24,'-16'-7'26,"16"7"0,-15-13-6,15 13-8,0 0-2,0 0-2,-4-20-4,4 20-1,0 0-1,22-10-2,-22 10 1,29 0-1,-6 4-1,4 1 1,2 7 0,4 5-1,2 4 1,1 7 0,-1 3 0,1 5 0,-6 1 0,-4-1 1,-3-1-1,-5-1 0,-4-9 1,-6-1-1,-1-8 1,-7-16-1,4 20 0,-4-20-3,0 0-5,0 0-8,-22-5-12,22 5 1,-24-21 0,9 4-1</inkml:trace>
  <inkml:trace contextRef="#ctx0" brushRef="#br0" timeOffset="1221">884 507 5,'0'0'21,"0"0"1,-24 22-3,8-4-9,1 13 1,-7-2-3,-1 15-2,-6-6 1,3 7-1,-4 2-2,4-1-1,2-5-1,3-1-1,3-5 0,3-9-4,7 1-7,7-6-16,1-21-2,0 0 2,21-10-1</inkml:trace>
  <inkml:trace contextRef="#ctx0" brushRef="#br0" timeOffset="1712">1181 502 1,'-9'-18'23,"9"18"2,-3-29-2,3 29-8,1-30-1,-1 30-3,8-33-3,-8 33-2,16-31-2,-16 31-2,26-24 0,-11 14-2,2 1 1,1 5-1,0 3 0,0-1-1,-2 5 1,0 4 0,-16-7-1,24 38 1,-17-5 0,-2 7 0,-5 5 1,-2 6-1,-1 2 1,-2 3 0,0-9 0,0-6 0,2-8 0,5-5 0,-1-11 1,-1-17-1,20 16 1,-3-20-1,3-6 1,2-7-1,3-9 1,0-6-1,0-6 0,0-3-1,-5-4 1,-2 1-1,-6 1 1,-2 3-1,-2 5 1,-3 8-1,-2 4 1,-3 23-1,4-24 1,-4 24-2,0 0 1,0 0-1,-2 21 1,0 1-1,2 11 0,-1 7 0,-1 9 1,0 6 0,1 2 1,-2 11-1,3 1 1,-2 0-1,2 2 0,-2 0 0,4-4 1,1 3-1,-1 1 0,-2-11 0,0 1 0,-3-2 0,-2-5 0,-2-2 1,-2-1-1,-3-8 0,-2-5 1,1-5-1,-2-9 1,-1-3 0,0-9-1,-2-5 1,-3-5-1,-1-7 1,-3-4-1,-2-3 1,1-9-1,-1-5 1,1-7-1,5-5 0,0-9 1,6-3-1,7-3 0,5-4 0,6 0 0,5 0 0,10 5 0,3 0 0,10 3 0,4-3 0,2 9-1,-1 1 0,1 7-2,-8 3-2,3 11-10,-7 3-15,-11 2-2,-14 16 1,20-9 0</inkml:trace>
  <inkml:trace contextRef="#ctx0" brushRef="#br0" timeOffset="2754">2006 580 19,'15'1'20,"-15"-1"-1,0 0-11,0 0-2,0 0 1,11 16-1,-11-16-2,0 0 0,-22 19-1,22-19 1,-26 10 0,26-10 0,-24 7-1,24-7 0,-23 0 0,23 0-1,0 0-3,0 0-10,-5-19-15,5 19 0,16-19 1,-16 19-2</inkml:trace>
</inkml:ink>
</file>

<file path=ppt/ink/ink92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29.58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9 707 3,'0'0'24,"-16"-22"1,16 22 1,1-16-11,-1 16-3,15-26-2,-4 7-4,9 6-2,1-5-2,6 3-1,-1 1 0,3 4-2,-1 5 1,-4 6 0,-5 10 0,-4 8 0,-5 5 0,-7 7 0,-3 7 0,-2 3 0,-1 2 0,0-1 0,3-8 1,1-1 0,7-7 0,5-9 0,7-8 1,4-8-1,3-9 1,4-10-1,0-7 0,0-5 0,-1-4 1,-2-2-1,-7-2 1,-2 5 0,-6 2 0,-1 7 1,-8 6-1,-4 18 0,9-22-1,-9 22 0,0 0-1,0 0-1,0 0 0,1 29 0,-1-1 0,0 8 0,0 9 0,0 8 1,2 8 0,-2 3 1,1 3-1,-1 0 0,-1 7 0,-1-1 0,-1-5 1,0 0-1,-1-4 0,0-6 0,-1-4 0,2 1 0,-4-14 0,2-6 1,-5-1-1,-2-5 0,-3-5 1,-4 1-1,-2-10 1,-4 2-1,-1-5 1,-1-1 0,-2-6-1,1-7 1,1-5-1,3-3 1,-2-6 0,3-6-1,2-6 1,2-1-1,4-7 1,4-4-1,4-1 0,6-6 0,7-6 0,9 1 1,7 1-2,11 1 2,7 1-2,9 4 2,4 2-2,4 4 0,1 11-4,-8-8-9,0 5-16,-5-2-2,-3 2 2,-7 4-2</inkml:trace>
  <inkml:trace contextRef="#ctx0" brushRef="#br0" timeOffset="942">990 595 7,'0'0'22,"11"-26"0,-11 26 1,31-26-15,-13 11 1,4 3-2,3-2-3,1 5-1,-5 4-1,3 5 0,-6 5-1,-2 9 0,-5 5 1,-4 11-1,-9 4 1,0 6 0,-6 4 1,0 6 0,-3-3 0,3 1 0,-2-6-1,7-6 1,1-7-1,7-6 0,-5-23 0,26 17-1,-5-24 1,3-10-1,5-9 1,4-7-1,1-10 0,0-2 0,-4 0 0,-4 4 0,-8 3 1,-2 9 0,-6 5-1,-4 8 0,-6 16 0,0 0 0,0 0-1,-1 16 0,-1 4 0,-1 6 0,-2 10-1,4 7 1,-3 7 1,1 6-1,1 4 0,1 2 1,1 2-1,-2 6 0,-1-1 1,0 0-1,-2-3 0,2-2 0,-1-2 1,1-5-1,0 1 0,0-8 0,1-3 0,-1-4 0,0-2 0,-4-5 0,-1 1 0,0-3 0,-5-3 0,2-2 0,-4-4 1,1-3-1,-4-1 0,0-4 1,-1-3-1,-1-4 0,-1-5 1,-3-3-1,-2-4 0,-1-3 1,-4-5-1,-3-4 0,1-7 1,3-3-1,1-5 2,3-6-2,6-8 0,6-7 1,9-5-1,8-7 0,12-14 1,7 4-1,9-2 0,8 5 0,3 5 0,5 5 1,1 8-2,-2 7 1,-4 20-2,-13-3-6,2 9-12,-15 1-11,-16 17-2,9-26 1,-9 26 0</inkml:trace>
  <inkml:trace contextRef="#ctx0" brushRef="#br0" timeOffset="3696">1414 316 38,'0'0'27,"0"0"3,0 0-5,0 0-16,19 7-1,-19-7-2,31-2-2,-8 2-1,6 5-1,3 2-1,5 9 0,4 3 0,-1 8-1,1 9 0,-3 8 1,-5 6-1,-3 6 0,-5 6 1,-4 6-1,-12-1 0,-4 0 1,-8-1-1,-5-6 1,-5-3 0,-3-9-1,-5-5 0,-2-8-2,4-8-7,-9-3-18,7-11-3,-1-7-2,-1-9 1</inkml:trace>
  <inkml:trace contextRef="#ctx0" brushRef="#br0" timeOffset="5889">1873 11 8,'0'0'25,"0"0"1,0 0 1,0 0-10,2-16-5,-2 16 0,0 0-4,27 4-2,-27-4-1,35 3-2,-9-1 0,5 5 0,1 3-1,4 4-1,1 3 0,3 2 0,1 14-1,-1 8 0,-1 6 0,-2 6 0,0 8 0,-3 8 0,2 6 0,-5 12 0,-2-5 0,-2 5 0,-4-3 0,-2 0 1,-6-3-1,-2-5 0,-4-2 0,-4-6 0,-2-8 1,-6-3-1,-7-7 0,-3-2 0,-4-6 1,-4-5-1,-5-7 1,0-4-1,-2-7-1,1-7-3,9 1-10,0-9-16,18-4-3,-21-19 2,15-2-1</inkml:trace>
</inkml:ink>
</file>

<file path=ppt/ink/ink92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41.9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0 201 11,'0'0'22,"0"0"1,0 0-3,0 0-2,0 0-4,0 0-2,0 0-2,0 0-4,0 0-1,0 0-3,0 0-1,0 0 0,0 0-1,0 0 0,0 0 0,21 13 0,-4-9 0,5-1 1,9 1-1,6-3 1,7 1-1,6-2 0,5-2 1,1 2-1,12 0 0,-2-1 0,4 1 0,-4-2 1,0-1-1,1 1 0,-1 0 0,0-1 0,-6-3 0,-2 1 0,-3-2 1,-2 4-1,-8-4 0,-4 2 0,-9 0 0,-6 1 1,-7 1-1,-19 3 0,18-4 0,-18 4-1,0 0-4,0 0-8,0 0-14,0 0-3,2-19 1,-2 19 0</inkml:trace>
  <inkml:trace contextRef="#ctx0" brushRef="#br0" timeOffset="491">1130 0 10,'0'0'20,"0"0"2,0 0-3,0 0-11,26 9 1,1 1-3,4 1-1,7 6 0,0 2-1,2 5-2,-6-1 0,-7 2 0,-10 5 0,-13 1 0,-13-2-1,-9 2 0,-8-1-1,-5-8-5,1 0-19,4 3-2,0-12 1,11 1-1</inkml:trace>
  <inkml:trace contextRef="#ctx0" brushRef="#br0" timeOffset="962">1459 791 11,'0'0'23,"-9"19"1,4 7-2,0-1-10,-2 3-1,4 13-2,-3 3-3,2 16-1,-2-3-1,3 8-1,-2 3 0,2 1-1,-2-4-1,0-1 0,0-7 0,0-7 0,0-8-1,1-10-1,2-9-6,2-23-14,0 0-7,0 0 0,-8-21 0</inkml:trace>
  <inkml:trace contextRef="#ctx0" brushRef="#br0" timeOffset="1282">1403 967 7,'-10'-31'24,"10"31"2,-3-40-1,6 11-11,7 10-2,1-7-3,7 7-3,4-2-4,4 6 0,5-1-1,1 13-1,1 3 0,-3 0 0,-1 13 0,-3 1-1,-6 7 1,-8 1 0,-8 6 0,-6 1 0,-8 6 0,-7-2 0,-4-8 0,-2 0 0,0-5 1,2-4-1,4-4 1,17-12 0,-21 8 1,21-8-1,0 0 0,8-15 0,-8 15 0,32-24 0,-11 12-1,5 1 0,3 3 0,2 3 0,-1 5 0,-1 5 0,-3 3-1,-3 6 1,-7 2 0,-5 3 0,-6 3 0,-8 2 1,-10-1-1,-8-1 0,-6 2 1,-6-3-1,-4-4 0,-2-3 0,1-5-1,0-9-3,9 3-7,3-6-16,4-11-2,6 0 1,3-8 0</inkml:trace>
</inkml:ink>
</file>

<file path=ppt/ink/ink92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44.18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285 116 10,'1'-21'25,"-1"21"-1,0 0-1,0 0-10,-19-1-1,4 11-4,2 11-2,-8 5-2,-1 10-2,-6-2 0,1 22 0,0 4 1,-1 9-1,4 5 0,3 6-1,2 6 1,7 2 0,4 9-1,8-9 1,7-5 0,7-4-1,6-10 0,7-6 0,7-12-2,3-13-8,5-12-19,1-7-2,-1-19 0,0-3 0</inkml:trace>
  <inkml:trace contextRef="#ctx0" brushRef="#br0" timeOffset="681">801 468 2,'0'0'23,"0"0"1,-20-24-1,22 7-9,-2 17-3,18-16-2,1 16-3,7-13-2,6 13 0,5 5-2,5 10 1,-2 9-1,2 4 0,-1 8 1,-4 4-2,-8 10 1,-3 0-1,-7-5 0,-5 2 0,-2-1 0,-6-4 0,-6-4 0,-1-5 0,-4-6-1,0-6-1,-2-6-5,7-15-8,-20-3-13,20 3-2,-21-31 1,12 7 0</inkml:trace>
  <inkml:trace contextRef="#ctx0" brushRef="#br0" timeOffset="1022">1067 493 5,'0'0'24,"-20"5"0,-1 7 1,4 7-10,-9 3-3,3 20-2,-9-6-3,1 7-2,-1 4-1,10 1-1,2-1-2,1-4 0,4-2-2,2-10-3,12-1-12,6-11-11,-5-19-1,25 3 1,-5-17-1</inkml:trace>
  <inkml:trace contextRef="#ctx0" brushRef="#br0" timeOffset="1392">1470 617 13,'0'0'26,"-15"-9"3,15 9 0,-12-17-13,12 17-2,-2-16-3,2 16-4,6-19-2,-6 19-2,26-22-2,-6 10 1,4 2-2,3-9 1,4 13-2,1 5 1,4 2 0,-6 8 0,-1 5 0,-6 3 0,-5 9 0,-6 17 0,-8-7 0,-11 4 0,-7 7 0,-9-1 0,-8-1 0,-2 0 0,-4-3 0,1-10 1,4-4-1,4-7 0,7-9 1,7-9-1,14-3 1,0 0-1,13-29 1,6 8-1,4-5 0,7-5 0,4-3 0,5-1 0,1-5 1,4-1-1,-2-2 0,0 1 0,-5 1 0,-3-4 0,-9 4 0,-2 6 1,-7 4-1,-5 7 0,-8 5 0,-3 19 1,-6-26-1,6 26 0,0 0 0,-22 12 1,12 5-1,-3 4 1,-1 5 0,-3 5-1,1 3 1,0 6 0,2 7 1,-1-11-2,4 2 1,4 2 0,4 0-1,6-2 1,5-4 0,4-3 0,4-5-1,3-4 1,4-8 0,-2-3-2,9-6-2,-11-16-11,9 1-17,-1-7-1,-3-9-2,-1-3 2</inkml:trace>
  <inkml:trace contextRef="#ctx0" brushRef="#br0" timeOffset="2103">2210 679 28,'0'0'26,"0"0"-2,0 0-4,0 0-39,0 0-2,19-2-1,-19 2-3</inkml:trace>
  <inkml:trace contextRef="#ctx0" brushRef="#br0" timeOffset="2564">2645 477 12,'-16'-17'24,"11"-1"0,5 18-7,-8-29-2,8 29-3,7-26-3,7 16-2,1-9-3,7 5-1,1 5-1,6-3-1,1 4-1,1 4 0,-4 6 0,-2 5 0,-8 1 1,-4 18-1,-9 9 2,-6 6-1,-8 4 2,1 7-1,-6-4 0,4 2 1,-1 4-1,8-14 0,5-9 0,9-7-1,6-8 0,7-10 0,2-7 0,8-8 0,1-12 0,1-6 0,1-8 0,-3-17-1,-2 1 0,-4 2 1,-1 3-1,-8 1 0,-5 5 0,-5 5 1,-2 8-1,-6 27 1,7-21-1,-7 21 1,0 0-1,0 0 1,0 0-1,0 0 0,-5 36 1,3-5-1,-1 7 0,2 6 1,-3 2-1,0 4 1,-1 9-1,-2 7 1,1-9-1,-1 3 1,2 2-1,1 0 0,0 1 0,3-3 2,-1 0-2,2-4 0,2 1 0,-2-2 0,1-8 0,1 6 1,0-3-1,-2 2 0,1-4 1,1-3-1,-1-2 0,-1-3 0,0 1 1,-4-8-1,-1-5 0,-5-4 0,0-1 0,-7-4 0,-4-4 0,0-1 0,-3-4 1,-1-3-1,0-3 0,-3-4 0,-1-6 0,2 0 0,-2-7 1,-4 0-1,1-6 0,-2-2 0,4-5 0,2-3 0,6-16 0,4 2 0,8-6 0,10-4 0,10-6 0,9-3 0,10-5 1,8-1-1,9 8 0,7-8 1,3 1-1,4 1 0,0 1 1,-4 4-1,-3 6 0,-8 7-2,-4 10-1,-19 2-7,-1 15-22,-14 5 0,-7 16-2,0 0 2</inkml:trace>
  <inkml:trace contextRef="#ctx0" brushRef="#br0" timeOffset="8122">3456 18 18,'-24'-4'26,"6"2"0,18 2-5,-24-8-8,24 8-1,0 0-3,0 0-2,23-12-2,-2 17-2,5 4-1,9 6 0,5 8 0,6 8-1,4 8 0,0 10 0,-2-3 0,-3 18-1,-5 5 1,-7 7 0,-11 2 0,-7 3-1,-10-1 1,-7 1 0,-8 5-1,-4-13 1,-4-6-1,0-10 1,1-9-2,0-12 0,6-6-3,11-30-10,-14 10-16,14-10-1,11-29 1,2 3-1</inkml:trace>
</inkml:ink>
</file>

<file path=ppt/ink/ink92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53.00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381 867 10,'5'-19'25,"-5"19"1,-5-21-1,-9 16-11,14 5-1,-39 19-2,18 7-3,-13 3-2,5 13-1,-2 9 0,-1 15-2,-2 7 0,3 8 0,2 6-1,2-3 1,1 17-1,8 2-1,5-1 0,9-3 1,12 0-2,9-4 2,12-7-1,13 3-1,7-18 0,11-12-4,9-2-5,0-16-23,4-12 0,0-12-1,-6-12 0</inkml:trace>
  <inkml:trace contextRef="#ctx0" brushRef="#br0" timeOffset="591">1256 1377 10,'-18'-17'25,"18"17"0,0 0 0,2-26-13,-2 26 0,26-17-3,-4 11-3,6 0-1,9 4-1,0 4-2,8 6 1,0 8-1,4 8 0,-2 7-1,-1 7 1,-7 3-1,-3 6 1,-7 1-1,-5 4-1,-6-5 1,-9-4 0,-5-5-1,-4-3 1,-4-7-1,-2-4-2,1-8-2,5-16-8,-21 7-14,21-7-4,-21-18 0,10-4 1</inkml:trace>
  <inkml:trace contextRef="#ctx0" brushRef="#br0" timeOffset="951">1534 1401 21,'-26'26'24,"16"3"1,-4 6-13,-11 5 0,6 12-1,-5-4-3,1 7-2,-3-3-2,12-1-1,-6-3-3,6-5-3,11-3-11,1-9-13,5-10 0,-3-21 0,31 12 0</inkml:trace>
  <inkml:trace contextRef="#ctx0" brushRef="#br0" timeOffset="1332">2147 1425 13,'0'0'23,"11"-19"0,-11 19-8,13-17-2,-13 17-2,23-21-3,-7 13-1,-16 8-2,27-16-2,-27 16 0,23-1-1,-23 1 0,15 22-1,-12-1 1,-2 6-1,-2 8 1,1 5 1,-3-2-1,-1 0 0,-1 8 0,5-1 0,0-3 0,4-3-1,4-9 0,3-5 0,4-5 1,6-2-2,-4-20 2,11-15-1,1-6 0,1-2 1,0-9-2,-1-6 1,-4-5 0,0-3-1,-1-1 1,-10 11-1,-2-1 0,-4-1 0,-3 9 1,-2 5-1,-2 9 0,-1 17 0,2-18 0,-2 18 0,0 0 0,2 30 1,-1-6-2,1 7 2,-1 9-1,3 1 0,-3 13 1,1 3-1,-4 5 1,2 2-1,-3 4 0,-2 6 1,-1 0-1,-4 11 0,2-4 1,-2 2-1,1 1 0,1 0 1,3-3-1,0-3 2,0 0-2,2-7 0,-2-6 1,2-5-1,-4-7 0,-9-6 0,-2-6 0,4-4 0,-4-15 0,-4-6 1,-4-8-1,-3-6 0,-2-9 0,7-9 1,-5-6-1,-4-14 1,4-4-1,2-3 0,6-7 0,6-6 0,7-5 0,8-6 1,7-2-2,7 2 1,7-4 0,7 2 0,4 0 0,0 6 0,7 6 0,0 5 0,-2 9 0,-3 8-1,-2 9-4,-9-1-4,1 9-22,-1 6-1,-9 2-2,-14 10 1</inkml:trace>
  <inkml:trace contextRef="#ctx0" brushRef="#br0" timeOffset="2674">3078 1513 1,'0'0'20,"0"0"0,0 0-3,7-15-3,-7 15-1,0 0-2,26-12-2,-26 12-1,22-5-2,-22 5-1,26 3-2,-26-3 0,21 14-1,-21-14-1,7 26 0,-12-11 0,-5 3 0,-8-3 0,-3 2 0,-1-1 0,-4-4 0,2-3 0,-1-4 0,6-3 1,3-6-1,16 4 1,-18-15-1,18 15 0,2-23 0,-2 23-1,16-26-3,0 21-7,5-4-19,2 1-1,4-1 1,0-1 0</inkml:trace>
  <inkml:trace contextRef="#ctx0" brushRef="#br0" timeOffset="3114">3490 1264 19,'0'0'25,"2"-34"0,7 13-2,14 2-13,-2-2 0,11 6-3,-1-3-2,6 6-2,-8 2 0,0 8-2,-6 9 1,-7 7 0,-7 8 0,-4 9 0,-8 7 0,-2 6 1,-3 5-1,2 1 1,-1-7-1,7-2 0,2-10 0,8-6-1,6-10 0,8-6 0,7-11 0,2-7 0,1-8 0,2-9 0,-2-10 0,-2-6-1,-5-4 1,-6-1 0,-4 2-1,-6 5 1,-3 5 0,-3 8 0,-4 6 1,-1 21-2,0 0 1,0 0-1,-1 31 0,1 2 0,3 10 0,0 10 0,2 14 0,0-1 1,-3 16-1,-1 3 0,-2 5 1,-4 0-1,-3 4 0,0-1 1,0-2-1,-2 8 0,0-18 1,-3-6-1,0-8 0,-4-6 1,-3-13-1,-4-10 1,-7-10-1,-1-11 1,-3-12-1,1-12 1,0-12-1,0-12 0,3-12 1,4-9-1,3-8 0,6-7 0,5-2 0,6 0 0,7 0 0,8 4 0,12 4 0,4-4 0,10 8-1,5 5-1,9 6-3,-1-4-10,8 9-17,0 3 0,-2 3-2,-1 13 1</inkml:trace>
  <inkml:trace contextRef="#ctx0" brushRef="#br0" timeOffset="3896">4349 1211 8,'-10'-23'25,"7"1"1,3-6 1,3-3-12,8 5-3,2-7-2,8 7-2,-5 0-3,5 6-1,5 1-2,2 10 0,-4 6 0,-2 13-1,-4 9 1,-2 12 0,-3 7 0,-3 10 0,-12 8 0,1 2 0,-4-2-1,2-2 1,3-9-1,3-6 0,5-9 0,6-11 0,9-12 0,6-9-1,5-10 1,3-12-1,2-9 0,-2-8 0,-3-4 0,-3 1 0,-9 1 0,-6-1 0,-6 10 0,-5 6 0,-5 9 2,0 19-2,0 0 0,-15 2 0,9 19 0,-1 10 0,1 8 1,1 12-1,0 5 1,0 7-1,1 5 1,-1 8-1,0 0 1,-2 5 0,-1-2-1,-1 5 1,-1-1-1,-1 3 0,1 4 1,0-5-1,4-1 1,-1-2-1,1 1 0,3-7 1,-1-5-1,0-11 1,-3 1-1,-1-6 0,-3-7 0,-1-9 0,-5-8 1,-3-7-1,-5-8 0,-8-2 0,-1-18 0,-3-13 1,0-5-1,-3-8 1,1-8-1,3-7 0,3-9 0,4-5 0,4-8 0,9 0 0,5-6 0,8-3 0,7-1 0,11 0 0,11 1 1,9 1-2,12 6 2,3 0-1,5 9 0,2 6-1,-1 12-1,-6 4-1,0 14-10,-13 1-19,-8 8-1,-9 8-2,-20 7 1</inkml:trace>
  <inkml:trace contextRef="#ctx0" brushRef="#br0" timeOffset="5338">5218 772 32,'0'0'27,"24"-10"2,-5 11-7,4 4-10,16 14-2,3 6-3,8 13-1,-4 8-2,4 16 0,-6 9-1,-4 12-1,-11 5-1,-9 4 1,-15-4-1,-9 6-1,-13-3 1,-6-6 0,-6-9-2,-3-13-5,4-8-20,1-12-4,1-7-2,5-20 0</inkml:trace>
  <inkml:trace contextRef="#ctx0" brushRef="#br0" timeOffset="5949">1059 1081 17,'7'-24'29,"-7"24"0,-9-16 2,-7 9-15,3 23-2,-14-4-3,6 21-4,-10 7-2,4 17-1,-7 8-1,3 12 2,1 11-3,5 5 0,6 4-1,5 1 0,4-2 0,7 1 0,11-6 0,6-3 0,7-6-1,8-8-2,10-3-3,0-17-15,16-8-13,1-13-1,5-15-1,-1-13 0</inkml:trace>
  <inkml:trace contextRef="#ctx0" brushRef="#br0" timeOffset="6630">6380 538 23,'-7'-22'27,"7"22"1,-25-13 0,10 20-14,-9 9-3,3 15-2,-10 9-4,2 13-1,-5 11 0,5 13 0,0 8-2,8 6 0,7-1-1,7 1 1,12-3-1,6-2 0,14-9-1,4-9-1,11-9-2,0-18-11,7-8-16,3-14-1,2-16-1,1-13 0</inkml:trace>
  <inkml:trace contextRef="#ctx0" brushRef="#br0" timeOffset="7050">6717 874 11,'-14'-5'26,"14"5"1,0 0 0,0 0-8,0 0-4,-16-26-3,16 26-3,4-16-2,-4 16-3,15-17 0,-1 10-2,6 0 0,6 4-1,4 3 0,9 5 0,3 9-1,2 6 2,6 8-2,-5 8 0,0 9 0,-6 2 0,-9 3 1,-4 2-1,-10-2 0,-6-4 0,-8-4-1,-7-8-1,-2-4-2,-9-14-6,16-16-13,-26 14-8,9-28-1,-1-12 0</inkml:trace>
  <inkml:trace contextRef="#ctx0" brushRef="#br0" timeOffset="7371">6942 910 16,'-8'-16'27,"-2"1"0,10 15 2,-15 0-12,1 9-4,2 15-2,-5 3-6,-1 10-1,-5 4-1,1 9 0,-2 0-1,1 2-2,8-2-3,-1-12-8,11-3-18,10-7-2,-5-28 1,31 16-1</inkml:trace>
  <inkml:trace contextRef="#ctx0" brushRef="#br0" timeOffset="7701">7260 777 10,'0'0'25,"24"-23"1,-24 23 1,30-21-12,-18 6-2,9 8-2,-21 7-2,27-18-2,-27 18-2,20-10-1,-20 10-2,0 0 0,17 2-1,-17-2 0,8 15 0,-8-15-1,7 35 1,-6-12 0,-2 5-1,-1 6 1,-3 6 0,1 1 0,-3 3 0,4-3-1,0-3 1,3-2-1,1-6 1,7-6 0,-8-24 1,26 24-1,-6-26 1,2-6-1,4-11 0,3-7 0,0-11 1,2-6-2,-1-5 1,-2-4-1,-4 2 1,-1 5-1,-9 5 0,1 10 1,-7 8-1,-2 6-1,-6 16 1,0 0 0,0 0-1,3 19 1,-6 6 0,0 6-1,-2 11 1,0 10 0,-1 6 0,-1 10 0,-1 6 0,0 5 1,-3 4-1,0 1 0,-7-3 0,0 7 0,2-2 1,1-3-1,1-1 1,1-7-1,2-5 1,1-2-1,5-4 0,-1-14 1,-2-5-1,0-9 0,0-5 0,-1-10 1,-2-4-1,11-17 1,-31 17-1,14-13 1,-6-8 0,2-4-1,-3-8 1,0-3 0,0-10-1,3-6 1,4-10-1,4-7 1,5-13-1,7 3 0,4-2 0,10 0 0,8 1 0,8 1 0,6 1 0,3 3 0,10 7 0,-1 0-1,0 1 0,-5-2-3,1 16-6,-11-5-25,-4 8 1,-5 6-1,-9 2 1</inkml:trace>
  <inkml:trace contextRef="#ctx0" brushRef="#br0" timeOffset="8582">8055 1043 49,'0'0'32,"0"0"0,0 0 0,0 0-18,0 0-17,0 0-24,0 0-2,7-17-4,-7 17 1</inkml:trace>
  <inkml:trace contextRef="#ctx0" brushRef="#br0" timeOffset="9003">8449 645 23,'-6'-17'27,"-2"0"-1,0 1 0,9-1-15,-1-4-1,0 21-3,24-31-2,-4 19-2,1 1 0,3 1-2,-1 3-1,-1 7 1,4 5 0,-3 7-1,-6 13 2,-2 6-2,-4 5 2,-3 5-1,2 1 1,0-1-1,-6-2 1,5-1-1,2-12 1,5-9-1,3-6 1,6-8-1,2-10 1,4-8-1,-1-10 1,-1-13-1,-4 0 0,-3 0 1,-7 1-2,-4 3 1,-6 5-1,-2 6 0,-3 8-1,0 15 1,0 0-2,-8 27 2,10-3 0,-4 13 0,2 8 0,0 12 0,-2 11 2,1 14-2,-4 7 1,-1 6-1,-4 5 0,-1-1 1,-1-4-1,-2 3 0,1-6 1,-3-8-1,3-8 1,-3-9-1,-4-8 1,-1-8-1,-1-2 1,-4-17 0,-3-11 0,0-10 0,-5-10 0,3-9 1,0-13-1,2-8 0,2-20-1,3-3 1,3-5-1,6-7 0,9-9 0,4-6 0,10-2 0,10-6 0,11 13-1,8-3 1,8 5-2,7 3-1,8 13-5,-7 3-15,10 11-10,-2 8-1,-1 6 1,1 4 0</inkml:trace>
  <inkml:trace contextRef="#ctx0" brushRef="#br0" timeOffset="9784">9376 592 44,'-13'-19'29,"6"-2"1,-1-5-5,15 9-15,1-4-2,10 2-3,3-2-2,6 6-2,2 1 0,3 5 0,-1 11-1,-2 7 0,-8 10 0,-6 5 1,-9 14 0,-3 5 0,-4 4 0,-4-1-1,0-1 2,0-5-1,2-7 0,13-2 0,-10-31 1,29 19 0,-7-20-1,6-11 1,2-21-1,4 1 0,-2-4-1,-6-2 1,2-2-1,-6 5 1,-6 3-1,-4 7 0,-12 25 0,0 0 0,0 0-1,8 16 2,-11 12-1,-1 11 0,1 10 0,0 13 1,-2 9-1,3 11 1,-6 14-1,5 1 1,-3 3-1,-1 3 1,-2-5-1,-1 2 0,2-3 0,-3-7 1,2-9-1,-3-8 0,-5-9 1,3-5-1,-1-6 0,-7-13 1,-4-7-1,-3-9 1,-5-7-1,0-6 1,-1-11 0,-3-7-1,0-7 1,2-8-1,4-9 1,4-7 0,4-18-1,5 3 0,8-4 0,4-3 0,10-4 0,9 1 0,9-3-1,9 0 0,9 13 0,9-11-3,11 10-6,-1-6-25,5 4 1,0-5-1,-2 3 0</inkml:trace>
  <inkml:trace contextRef="#ctx0" brushRef="#br0" timeOffset="10695">10000 81 32,'-6'-24'30,"4"3"0,6 4 0,-1-2-16,15 16-6,2 1-2,11 12-3,6 13-1,5 13-1,5 14 0,0 14 0,-2 9 0,-3 14 0,-13 9 0,-6 6 0,-15 2 0,-8 3 0,-15-3 0,-9 2 0,-7-4-1,-6-11 1,-2-10-1,1-11 0,4-9-4,-5-24-11,17-11-16,5-15-1,17-11-1,-1-24 0</inkml:trace>
</inkml:ink>
</file>

<file path=ppt/ink/ink92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3:14.6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15 228 21,'0'0'23,"-18"2"-3,18-2-3,0 0-2,0 0-2,0 0-4,0 0-2,0 0-2,0 0-2,0 0-1,0 0-1,0 0 1,0 0-1,0 0 0,15 12 1,-15-12 0,32 3 0,-6-1 0,7 0 0,5-4 0,9 2-1,7-4 1,2 3-1,6-3-1,2 1 1,-1-2-1,4 1 0,1-1 0,-4 0 0,3 0 0,1-2 0,-5 0 0,1 2 1,0-2-1,-3 2 0,-6 0 0,-2 1 0,-6 2 0,-8 1 0,-3-1 0,-9 2 1,-3 0-1,-4 0 0,-4 0 0,-1-2 0,-15 2 0,21-2 0,-21 2-1,0 0-2,17 0-1,-17 0-2,0 0-6,0 0-8,-16-5-10,16 5 1,-22-8 2</inkml:trace>
  <inkml:trace contextRef="#ctx0" brushRef="#br0" timeOffset="501">1274 18 9,'0'0'21,"19"-14"2,2 10-7,7 4-2,6-1-1,3 9-4,2-1-2,1 9-1,-6-1-2,-5 8-1,-13-3 0,-14 8-1,-15-2-1,-7 0 0,-9-2-4,-5-2-17,2-6-6,8-4 0,1-9-1</inkml:trace>
  <inkml:trace contextRef="#ctx0" brushRef="#br0" timeOffset="941">1157 894 18,'0'0'25,"-3"-30"-1,3 30-5,0 0-5,-18 9-3,12 17-2,-4 6-3,2 17 0,-7 6-2,7 10 2,-8-1-2,8 7 1,-5-9-2,7 10 0,-4-8-1,7-5-1,-1-7 0,1-8-1,3-7-2,0-10-3,8-1-10,-8-26-13,0 0-3,20-17 1,-16-7 0</inkml:trace>
  <inkml:trace contextRef="#ctx0" brushRef="#br0" timeOffset="1262">1081 1028 21,'-8'-28'27,"-3"-1"2,7-4 0,8 4-12,4-7-3,11 5-5,9 0-2,9 3-3,5 4-2,6 9 0,-2 8-1,-1 8-1,-9 11 0,-12 9 1,-10 10-1,-14 5 0,-11 4 0,-10 5 0,-5-4 0,-3-1 0,2-6 0,4-8 1,5-8-1,18-18 0,0 0 1,23 6-1,6-18 0,10-1 1,9-1-1,6 2 0,1 1 0,-2 4 1,-6 9-1,-10 5 0,-11 9 0,-15 6 0,-20 2 0,-16 5 0,-13 2 0,-9 2 1,-8-2-2,-5-3-1,8 1-7,7-10-21,14-7 0,15-10-2,16-2 1</inkml:trace>
</inkml:ink>
</file>

<file path=ppt/ink/ink92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3:16.85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4586 490 16,'0'0'24,"-26"6"-2,26-6-8,-14-2 0,14 2-2,0 0-2,0 0-1,24-7-2,-8 5-1,10 2-2,3-3-1,8 3 0,7 0-1,7 0 1,9-2-2,5 0 1,4-3 0,9 2-1,4-4 1,9-2-1,1-3 0,3 2 0,5-4 0,2 0 0,3 1-1,1 1 1,-6 1 0,2-1-1,-2 2 1,-1 1 0,-1 1-1,1-1 1,1 1 0,1 1-1,4 0 2,2 0-1,-2 0-1,-2 0 0,2-1 1,-3-1-1,-5 2 0,-3-2 1,-2 3-1,0-3 1,-5 0-1,2-10 1,-2 2-1,4 2 1,7-1-1,1 2 0,-1 1 0,4 1 1,4 1-1,1 11 0,3 2 0,0-4 0,-4 1 1,4-3-1,3-1 0,2 0 0,1-2 1,7 0-1,1 2 0,0 0 0,4 1 0,1 1 0,-1-1 1,1-1-1,0 0 0,7 2 0,4-4 0,5 2-1,10-2 1,8 2 1,2-1-2,8 5 2,3-3-1,-5 3 0,3 1 0,-2-2 0,-1 2 0,5 0 0,5 0 1,-1 2-2,1-2 2,0 3-1,-3-1-1,3 3 1,-9 2 0,-9 0 0,-11 3 0,-8 0 0,-15 1 0,-11-1-1,-18 2-1,-22-7-8,-17 5-22,-22-4-1,-39-6-1,0 0 0</inkml:trace>
  <inkml:trace contextRef="#ctx0" brushRef="#br0" timeOffset="1312">-1 2648 51,'0'0'31,"0"0"1,0 0-2,-7-17-19,7 17-4,0 0-3,17-14-5,-17 14-4,27-5-11,-11 2-14,5 1-2,-1 0 2,5-1-1</inkml:trace>
  <inkml:trace contextRef="#ctx0" brushRef="#br0" timeOffset="1492">361 2636 33,'14'2'28,"-14"-2"1,10-17-6,-10 17-10,14-18-3,-14 18-7,26-17-13,-8 12-16,0-2-3,3 2 2,1 0-2</inkml:trace>
  <inkml:trace contextRef="#ctx0" brushRef="#br0" timeOffset="1653">753 2598 2,'0'0'23,"0"0"1,0 0-1,18-8-10,-18 8-16,18-16-12,1 8-5,-3-6-3,15 3 0</inkml:trace>
  <inkml:trace contextRef="#ctx0" brushRef="#br0" timeOffset="1803">1275 2559 8,'14'3'25,"-14"-3"0,0 0-1,16-3-9,-16 3-17,0 0-15,24-14-5,-24 14-2,0 0-2</inkml:trace>
</inkml:ink>
</file>

<file path=ppt/ink/ink92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2:39.63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0 871 0,'0'0'15,"0"0"-1,0 0-2,0 0-3,0 0 0,0 0-1,0 0 0,0 0-1,0 0 1,0 0-2,0 0-1,0 0-1,5 16 1,-5-16-2,0 0 0,18 13 0,-18-13 0,24 12 0,-6-5-1,1-2 0,5 1 0,2-5 0,3 1 0,3-4-1,6 2 1,-3 0-1,4 0 0,-2-1 0,0 1 0,0 0 0,2 1 0,-5-1 0,1 2 0,4-2-1,1 0 1,2 0-1,2-2 1,4 1-1,4-1 0,1 0 0,0 0 0,-1 1 1,0-1-1,-1 0 0,-1 1 0,-6-1 0,-6 0 1,9-1-1,0 1 0,-2-1 0,2-1 0,-2 1 0,2-1 1,3-1-1,3 2 0,-6-2 0,-2-1 0,4-1 0,1 2 1,1-2-1,3 1 0,2-1 0,-1 0 0,0 2 0,1-2 0,-4 2 1,1 0-1,-5-1 0,1 3 0,-2 0 0,-1-1 0,1-1 0,0 0 0,1 1 1,-1-1-1,2 0 0,-1 0 0,0 1 0,1-1 0,-2 4 0,1-5 0,0 3 0,1 0 0,-1-1 0,2 1 0,0-4 0,2 2 0,0 0 0,-2-1 0,-2-1 0,-3 2 0,-1 2 0,-4-2 0,0 1 0,-1-1 1,-2 2-1,2-2 0,3-1 0,5 0 0,0-1 0,3 0 1,3-4-1,0 3 0,0-1 0,2 1 0,0-3 1,-3 5-1,-1-1 0,1 2 1,-2-1-1,0 3 0,0-4 0,0 2 0,0 1 0,-2-4 1,2 1-1,0 0 0,0-3 0,3 1 0,-3 1 1,0-1-1,0 0 0,-1 1 0,-1 1 0,-1-2 0,0 3 0,-4 0 0,4-3 1,-2 2-1,2-1 0,1-1 0,4 0 0,0 3 1,1-3-1,2 2 0,-1-1 1,1 1-1,2-2 1,-4 2-1,0 0 1,1 1-1,2-3 1,4 0 0,1 1-1,2-3 1,1 3-1,1-1 0,1-1 2,0 1-2,-4-1 0,-1 1 0,-5 3 1,-1-3-1,0 2 0,0-1 0,0 1 0,1-2 1,6 1-1,1 1 0,1-2 0,6 2 0,-3 0 0,4 2 0,2-2 1,-1 2-1,-4 0 0,0 0 0,-2-2 0,-1 2 0,-1 1 0,1-1 0,-4 0 0,2 2 1,3-3-1,0 1 0,2-8 0,3 9 1,2-10-2,4 2 2,-3 0-1,-1 2 0,-2 0 1,0 1-1,-2 9 0,-1-8 0,1 9 1,-4-1-1,1-1 0,-1 1 0,-1 0 0,-2 0 0,-3-2 1,-4 2-1,-8 0 0,-8 0 0,-5 0-1,-10 0-1,-3 0-5,-21 0-15,0 0-10,-16-7-2,-13 4 2,-9-4-2</inkml:trace>
</inkml:ink>
</file>

<file path=ppt/ink/ink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45.99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67 45,'-13'-21'28,"13"21"0,-5-17-7,5 17-3,7-18-5,-7 18-8,16-8-4,-16 8-1,26-2 0,-11 0 0,1 6 0,0 3 0,-1 1 0,-15-8-1,18 23 1,-18-23 0,0 26-1,0-26 1,-18 23-1,2-18 1,-1-1 0,-1-4 0,4-6 0,-3 1 0,17 5 0,-21-19 0,21 19 1,-11-19-1,11 19 1,0 0-1,8-16 0,-8 16 0,26 2 1,-10 3-1,1 2-1,-3 2 1,1 3 0,-15-12-1,11 24 0,-11-24 1,-14 21 0,14-21-1,-28 14 1,10-12 0,2-2 0,16 0 0,-23-7 1,23 7-19,-3-17-7,3 17-1,26-30-1,-2 12-1</inkml:trace>
</inkml:ink>
</file>

<file path=ppt/ink/ink93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03.8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320 271 14,'-16'-27'25,"0"1"2,0-1 1,-3 1-15,9 11 0,10 15-3,-30-26-2,9 12-2,21 14-2,0 0-1,-21-3-1,6 15-2,15-12 1,-24 48-1,26-4 0,-2 7 0,-10 11 1,-3 7-1,15 8 1,-2 2-1,0 10 1,-2-12 0,-3-1-1,4-6 1,-2-6-1,1-7 1,-1-11-1,0-7 0,3-8 1,0-10-1,0-21 1,1 24-1,-1-24 1,0 0 1,0 0-1,0 0 0,3-23 0,-3 6 1,2-4-2,-4-4 1,2-4-1,-1-2 0,-2-1 0,-1-1 0,-2-1 0,1 3 0,-3 0 0,-2-2 0,2 0 0,-1-1 0,-1 0 0,2-2 1,0-1-1,0-3 0,3 0 0,0 1 0,4 1 0,1-10 0,1 5 0,6 3-1,1 4 1,3 0 0,3 2 0,1 2-1,-2 3 1,-13 29 0,24-26 0,-3 16 0,3 3-2,2 7 2,-4 8-1,6 3 1,-1 18-1,0 10 1,-4 7 0,-18 7 0,-7 6 0,-6 4 0,-14-1 0,-6 7 0,2-15 1,-1-6-1,5-8 0,2-9 0,6-9 0,1-6 1,13-16-1,0 0 2,0 0-2,0-30 0,13 6 1,4-3-1,3-2 0,4-2 0,5-1 0,5 10-1,3 8 1,6 12-2,-11 7 2,1 12-1,-3 7 1,-4 12-1,-5 5 1,-8 7 0,-8 9 0,-9 1 0,-9 1 0,-9-1 0,-9-3 0,-4-2 1,-15-7-1,3-8 0,4-9 1,1-8-1,2-7 0,8-9 0,3-7-2,9-1-3,9-13-9,9 1-15,4-4-2,12-4-1,6-2 1</inkml:trace>
  <inkml:trace contextRef="#ctx0" brushRef="#br0" timeOffset="1051">533 1098 14,'0'0'25,"0"0"0,0 0-6,14 0-2,-14 0-2,12-24-5,1 7-3,-4-12-1,6-2-3,-2-8-1,1-3 0,-1-4 0,1-2 0,-2-2 0,-3 4 0,-1-1-1,1 10 0,-5 1 0,1 7 0,-3 7 0,-1 6-1,-1 16 0,-3-15 0,3 15 0,0 0-1,-13 29 1,8-5-1,-1 9 1,-5 7 0,1 8-1,2 5 1,-2 4 0,6 0 0,0-2 0,3-4 0,6-8 0,4-4 1,2-11-1,7-8 0,5-13 1,1-5 0,5-12 0,1-9 0,1-12 0,1-10 0,-3-7-1,-2-3 0,-5-3 1,-2 3-1,-7 4 0,-2 6 0,-3 8 0,-3 13 0,-5 20-1,0 0 1,0 0 0,0 17-1,-3 12 0,1 6 1,0 6 0,2 4 0,0-1 0,4 1-1,4-6 1,1-4 1,3-9-1,4-7 2,1-10-1,6-9 1,-2-10 0,8-8-1,-13-13 3,14-9-3,3-11 1,-4-13-1,0-8 0,-4-7 0,3-13-1,-11 1 0,14-2 0,-16 5 0,-6 6 0,1 10 0,-4 10 0,-1 14 0,0 16 0,-2 9 0,-3 23-1,0 0 0,0 0 1,-11 29 0,4 2-1,1 18 0,-2 9 1,-3 10 0,1 4 0,2 7 0,0 0 1,0 0-2,5 5 2,1-12-1,4-7 0,4-8 0,2-9 0,5-10 0,2-11 0,1-9-2,5-10-4,-4-18-12,3-4-13,-8-12 0,-5-6-2,-7-8 1</inkml:trace>
  <inkml:trace contextRef="#ctx0" brushRef="#br0" timeOffset="1993">1073 672 30,'0'0'27,"-19"-17"2,24-3-1,12-11-14,22 6-6,8-11-3,11 5-1,6-2-3,0 4-3,9 8-7,-7 4-18,-11 3-2,-10 9 1,-11 5 0</inkml:trace>
</inkml:ink>
</file>

<file path=ppt/ink/ink93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06.2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 20,'14'-10'22,"-14"10"2,10-17-7,-10 17-6,21-5-3,-6 8-2,-15-3-2,22 12-1,-22-12-1,18 26-1,-18-26 0,6 27 0,-6-27 1,-8 25 0,8-25 1,-18 16 0,4-15 0,14-1 1,-23-6-1,23 6 0,-17-16-1,17 16-2,-4-22-3,4 7-7,0 15-18,20-19 0,-6 14-1,4-2 1</inkml:trace>
  <inkml:trace contextRef="#ctx0" brushRef="#br0" timeOffset="371">353 60 19,'0'0'24,"0"0"0,23-13 2,-7 11-16,-2 0-1,7 7-3,-3 1-2,0 2-2,-4 4 0,-14-12 0,20 25-2,-20-25 1,-2 26-1,2-26 1,-13 15 0,13-15 0,-17 5 1,17-5 0,-20-8-1,20 8 1,-11-17-1,11 17 1,-2-22-2,2 22-4,15-19-7,-15 19-16,26-17-1,-10 9 1,1-1-1</inkml:trace>
</inkml:ink>
</file>

<file path=ppt/ink/ink93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0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28,'0'0'24,"24"4"1,-24-4-5,22 7-13,-8 0 1,-14-7-3,22 15-1,-22-15-2,16 16 0,-16-16 1,0 0 0,0 0 1,3 17 0,-3-17 1,0 0 0,-14-19-1,14 19-1,-5-24-6,5 24-25,-4-30-1,8 15-2,-1-6 0</inkml:trace>
</inkml:ink>
</file>

<file path=ppt/ink/ink93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08.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944 540 13,'-17'-14'26,"5"-1"1,0-1 2,0-3-14,12 19-3,-3-15-2,3 15-4,11-16 0,5 13-1,7 1-2,4-2-1,7 4-1,4 0 1,4 0-1,1 4 0,1 15-1,-4 7 0,-4 6 1,-2 6-1,-7 5 0,-3 6 0,-6 6 0,-4 3 0,-4-10 1,-4 1-1,-2-6 1,-4-4-1,-4-1 0,0-7-2,-1-3-2,5-28-7,-20 19-16,20-19-4,-17-9 0,17 9 0</inkml:trace>
  <inkml:trace contextRef="#ctx0" brushRef="#br0" timeOffset="370">1169 528 43,'-5'-21'28,"-3"4"3,8 17-8,0 0-12,-21 10-3,10 16-3,-7 7-1,-1 8-2,-7 9 0,2 7-1,-3-4 1,-3 4-1,4 2 0,2-1 0,3-3-1,3-3 0,7-6-4,0-13-7,9-7-19,10-7-1,12-16-1,8-10 1</inkml:trace>
  <inkml:trace contextRef="#ctx0" brushRef="#br0" timeOffset="3114">318 82 17,'23'-23'26,"-12"3"1,0 2 2,-11 18-14,8-22-2,-8 22-3,0 0-2,-13 19-1,-4 0-2,-4 12-2,-8 5 0,-3 11 0,-7 8-1,-1 15 0,-2 8-1,1 8 0,6 10 0,6 6-1,7 8 1,11 2-2,11 2 1,11-7 1,14-6-2,11-11-2,20 1-11,14-15-18,9-14 0,9-14-2,6-12 1</inkml:trace>
  <inkml:trace contextRef="#ctx0" brushRef="#br0" timeOffset="22893">379 1961 9,'0'0'25,"0"0"2,10-18-6,-10 18-2,0 0-4,6-20-2,-6 20-2,0 0-2,15-21-2,-15 21 0,1-24-2,1 7 1,0 1-3,-2-6 1,3 1-2,-2-1 0,1-2 0,-2-2-1,3-9 0,-4 6-1,1 2 1,0 2-2,-2 5-1,2 20-4,0 0-9,0 0-19,-5 17 0,7 4-2,-2-1 1</inkml:trace>
</inkml:ink>
</file>

<file path=ppt/ink/ink93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09.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37 231 13,'-19'-7'25,"19"7"1,-16-15 0,16 15-12,-2-23-4,9 8-4,7 3-1,4-2-2,10 2 0,1-2-1,5-7 0,1 15 0,1 2-1,-2 4-1,-1 7 0,-9 7 1,-5 5-1,-4 8 0,-10 18 0,-7-5 0,-8 5 1,-7 5-1,-6 1 1,-8 1-1,-3-2 1,0-2-1,0-8 0,6-4 1,6-8-1,6-9 0,16-19 1,0 0-1,0 0 1,11-21-1,13-8 0,4-9 1,6-5-1,5-9 0,5-1 0,-2-4 1,0 0-1,-2 3 1,-2-3 0,-11 6 1,-4 8 0,-9 5 0,-4 12 1,-8 2-1,-7 8 1,5 16-2,-31 14 0,12 7 0,-4 3-1,0 7 1,-1 5-1,0 7 0,1 5 0,4-5 1,2 2 2,6 4-3,8-3 1,4 1 0,9-4 0,8-2-1,8-3 1,3-5-1,7-7 0,3-6-2,-2-13-7,5-2-23,-1-8 0,4-9-2,-6-7 1</inkml:trace>
</inkml:ink>
</file>

<file path=ppt/ink/ink93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10.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0 883 36,'0'0'32,"0"0"2,9-19 0,-9 19-16,0 0-6,-11-20-3,11 20-4,0 0-3,0 0-5,0 0-14,-2 19-17,2-19 0,0 0-1,24 10 1</inkml:trace>
  <inkml:trace contextRef="#ctx0" brushRef="#br0" timeOffset="431">433 685 7,'0'0'25,"-4"-24"0,4 9-6,9-6 0,-5 4-4,11 0-3,-4-6-2,10 10-2,-6-8-1,7 11-1,-2-6-2,4 30-1,-8-4 0,-5 18-1,-6 10-1,-3 5 0,-7 7 0,-3 6-1,-5 6 3,0-12-2,2-3 0,7-8 0,4-8 0,10-10 0,9-11 0,7-10 0,8-12-1,3-8 1,4-11-1,0-9 1,0-10-1,-6-2 1,-6-10 0,-6 7 0,-4 5 0,-8 6 1,-4 6-1,-4 10 0,-4 9 0,1 19 1,0 0-3,-15 19 1,7 5 0,3 11 0,-1 6-1,-1 9 1,2 9 0,5 9 0,-3 0 0,5 2 1,-1 8-1,1 2 0,1 3 0,-1 0 1,-2-4-1,0 5 0,-2-4 0,-1-4 0,-3-6 1,-3-2-2,-3-8 1,-3-5 0,-3-3 0,-6-15 0,-3-7-1,-9-10 2,-6-8-2,0-12 2,-4-8-1,-1-15 0,0-11 0,4-19 0,4-2 0,8-7 0,9-7 0,11-4 0,13-4 0,12 2 0,15-1 0,11 9 0,10 0-1,6 2-1,6 8-1,-8 2-5,6 17-11,-16 0-15,-12 12 0,-19 6-1,-16 2 0</inkml:trace>
  <inkml:trace contextRef="#ctx0" brushRef="#br0" timeOffset="1963">892 179 25,'-1'-33'27,"6"2"1,1-2 2,5-1-16,13 13-2,4-1-2,11 17-3,1 5-1,13 19 0,2 11-1,9 20-1,-1 9-1,1 6 0,-7 16-1,-4 7 0,-10 2-2,-14-4 1,-11 4-2,-15-4 0,-9 2-2,-15-7-5,2-2-17,-10-10-8,-4-13-1,4-13 0</inkml:trace>
</inkml:ink>
</file>

<file path=ppt/ink/ink93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12.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454 137 13,'10'-31'27,"1"4"1,-5 2 1,-4 0-10,-2 25-5,-8-30-3,8 30-3,-42-7 0,14 16-2,-10 1-1,1 11 1,-8 3-2,4 13 0,-2 2-1,2 15-1,11 10 0,-3 10-1,4 9 0,5 8 1,5 8-2,4 3 1,6 2 0,7-3-1,7-4 0,8-5 0,6-9 0,5-6 0,4-11-1,4-5 0,2-8-2,-5-15-5,14-10-27,-5-6 0,0-13-1,-2-11 0</inkml:trace>
  <inkml:trace contextRef="#ctx0" brushRef="#br0" timeOffset="581">1160 222 32,'0'0'27,"-16"-26"1,8 7-6,8 19-9,-22-2-2,7 20-3,-9 2-1,0 18-1,-7 11-1,4 16 0,-6 11-1,6 9 2,0 7-3,6 3 0,3 0-2,11-2 1,4-7-1,10-3-1,6-5 0,6-9-1,12-5-3,-1-17-9,11-4-21,5-10 0,6-16-1,3-12 1</inkml:trace>
  <inkml:trace contextRef="#ctx0" brushRef="#br0" timeOffset="1051">1538 543 12,'3'-29'24,"-3"29"0,19-28-6,-4 11-1,9 7-4,4-2-2,9 12-1,-2 3-2,9 16-1,-2 4-1,4 13-2,-5 5 0,-1 11 0,-9 0-1,-2 0-1,-5 3-1,-5-3 1,-7-5-2,-3-6 0,-4-6-3,-3-10 0,1 1-3,-8-10-6,5-16-12,0 0-7,0 0-2,-21-24 2</inkml:trace>
  <inkml:trace contextRef="#ctx0" brushRef="#br0" timeOffset="1352">1844 580 32,'-17'0'25,"-8"3"3,-2 11-11,4 15-3,-7 4-6,1 10-1,-3 9-4,4 3 0,-1 1-3,5-3-2,8-1-9,8-5-17,1-13-2,15-8 1,-8-26 1</inkml:trace>
  <inkml:trace contextRef="#ctx0" brushRef="#br0" timeOffset="1692">2169 531 10,'9'-24'25,"9"2"0,-2-6 2,0-1-11,10 10-4,-5-6-3,8 12-1,-10 2-2,4 16-1,-8 9-1,-6 19 0,-10 7 0,-3 10-1,-10 7 0,-1 7 0,-4-4 0,6-4 1,-1-11-2,9-11 0,6-10 0,12-8-1,10-8 0,8-8-1,6-10 1,5-7 0,1-9-1,2-9 1,-1-8-1,-5-5 0,-9-6 1,-6 2 0,-7 4 1,-8 8-1,-7 7 0,-2 14 1,0 19-1,0 0 0,-21 26 0,13 7 0,0 12 0,1 9-1,1 3 1,3 12-1,3 3 0,1 4 0,4 2 0,0 3-1,1 6 1,1-3-1,-1 8 1,1-7 0,-4-3 0,-1-4 0,-1-5 0,-4-9 1,-2-7-1,-1-7 0,-4-9 0,-6-6 1,-2-9-1,-6-7 0,-7-9 0,-3-8 1,-3-7-1,-5-11 0,-1-10 0,-1-10 0,-1-12 0,3-13-1,7-8 1,4-5 0,10-6 0,11-3 0,14 0 0,12 4 0,14-4 1,12 9 0,8 8 0,5 4 0,0 7-1,-2 3-1,-4 10-3,-16-3-6,-3 23-26,-13-4 1,-5 5-1,-8 1 0</inkml:trace>
  <inkml:trace contextRef="#ctx0" brushRef="#br0" timeOffset="2443">2799 647 42,'28'17'27,"-28"-17"-2,0 0-23,0 0-23,0 0-4,5-15-1</inkml:trace>
  <inkml:trace contextRef="#ctx0" brushRef="#br0" timeOffset="3365">2785 701 15,'0'0'24,"16"-14"1,-16 14-8,24-16 0,-24 16-6,34-14-1,-18 8-3,5 6-2,-21 0-1,28 5-2,-28-5 0,16 17-1,-16-17 0,-2 26-1,2-26 1,-21 28-1,21-28 1,-32 24-1,14-14 0,-1-3 1,1-5-1,4-1 1,14-1-1,-18-13 0,18 13 0,5-25 0,4 10 0,6 1 0,3 2 1,3 5 0,-1 2 0,3 5 1,-7 5-1,0 2 0,-16-7 1,15 24-1,-15-24 0,-13 26 0,13-26-1,-31 23 1,12-17-1,-2 0 0,2-3-2,-1-6-2,20 3-10,0 0-16,-6-21 0,20 5 0,9-8 0</inkml:trace>
</inkml:ink>
</file>

<file path=ppt/ink/ink93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16.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0 663 26,'14'-31'26,"1"-3"1,9-6-5,8 11-9,-3 1-3,4 11-2,-8 5-4,0 14 0,-9 12-1,-3 11-1,-10 13 0,-5 12 1,-6 7-1,0 5 0,-2-2 0,4-6 1,4-5-2,7-10 1,7-11-1,10-11 0,9-14 0,4-9 0,7-13 0,3-7 0,0-16 1,1-4 0,-8-12-1,-1-2 0,-10-2 0,-6 5 1,-10 2 0,-3 7 0,-4 12-1,-6 12 1,2 24-1,-14-7 0,4 26 0,2 10 0,1 14 0,4 14-1,0 12 1,3 8 0,5 8 0,0-2 0,1 12-2,2 1 1,-1-1 0,2-4-1,-1-2 1,-1-3-1,-2-7 1,-2 5-1,-2-16 1,-1-5 0,-3-8 0,-8-5 1,-4-10-1,-7-8 0,-7-5 0,-3-10-1,-7-6 2,-6-9-2,-3-8 1,0-7 0,-1-10 0,2-8 0,6-11 0,2-11 0,8-11 0,7-7 0,11-4 0,12-1 0,9 0 0,14 2 1,12 6 0,14 6-1,10 9-1,7 3-3,12 10-8,-3-4-22,2 6 0,-2-2-2,-3-1 2</inkml:trace>
  <inkml:trace contextRef="#ctx0" brushRef="#br0" timeOffset="892">1234 551 20,'0'0'25,"-14"-32"1,9 9-8,8 6-3,0-9-4,12 5-1,-1-8-3,11 9-1,2-6 0,10 5-1,-1 2-1,4 5 0,-5 7 0,1 9-1,-9 8-1,-6 16 0,-13 9 1,-6 11-1,-12 11 0,-4 7-1,-7 5 1,1-2-1,3-5 1,5-7-1,9-13 1,5-8-1,12-15 0,10-13 0,10-15-1,7-12 1,-1-13 0,3-7-1,-5-12 0,0-5 1,-11-4-1,-9 5 0,-9 3 1,-5 10 0,-8 7-1,-2 12 1,6 25-1,-19-2 1,6 21 0,1 15-1,-1 11 1,1 12-1,3 12 0,-1 8 1,3 8 0,4 0-1,3 13 0,0-3 0,2 4-1,1 1 1,-1-3-1,-1 2 0,-1-3 1,-1 1-1,-6-8 1,-2-5 0,-3-9 0,-4-6 0,-3-10 0,-5-9 0,-5-11 0,-7-13 0,-4-12 0,-5-11 0,-4-10-1,-1-13 1,-1-13 0,-1-15-1,5-13 1,5-9 0,9-8 0,7-3-1,13-4 1,11 1 0,14-6 0,13 13 1,16 8-1,9 6 0,13 5-4,-1-2-4,16 10-16,-6-2-10,3 12 1,-8-4-3,-5-3 1</inkml:trace>
  <inkml:trace contextRef="#ctx0" brushRef="#br0" timeOffset="1703">1777 34 29,'11'-16'28,"10"4"2,8 6 0,7 6-16,15 22-2,-2 7-2,7 25-2,-6 9-1,7 22 0,-12 8-2,-3 14-1,-12 2 0,-7 1-2,-12-7-1,-9-6 0,-10-12-2,-10-4-2,-3-4-4,-13-20-13,7-4-15,-2-13 1,5-18-3,4-11 2</inkml:trace>
</inkml:ink>
</file>

<file path=ppt/ink/ink93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18.9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369 23 37,'0'-21'26,"0"21"1,0 0-9,-32-14-6,10 32-2,-17 9-1,2 24-3,-10 9 1,5 22-1,-3 10-1,7 15 0,5 6 0,10 5-3,13-7 0,10-3 1,12-16-3,15-2 0,10-10 0,12-16-1,10-8-4,1-20-10,8-8-19,3-14 1,0-4-2,-5-25 2</inkml:trace>
  <inkml:trace contextRef="#ctx0" brushRef="#br0" timeOffset="360">584 340 27,'8'-17'27,"10"3"1,2-1 2,1 2-16,12 15-3,0 2-2,7 16-1,-6 6-1,5 16-1,-9 7 0,1 10-2,-7 1 0,-4 6-2,-7-5-1,-5-4 0,-5-6-1,-3-10-1,-2-8-1,-7-12-4,5-3-4,-10-20-7,14 2-14,-13-31-2,8-1-1,0-11 2</inkml:trace>
  <inkml:trace contextRef="#ctx0" brushRef="#br0" timeOffset="610">877 424 32,'0'0'28,"-33"1"3,6 13-9,4 19-4,-12 0-4,6 18-4,-12-1-4,6 9-1,-2 0-3,1-2-2,7 4-6,-2-12-17,12-6-8,8-8-2,7-13 1</inkml:trace>
  <inkml:trace contextRef="#ctx0" brushRef="#br0" timeOffset="1061">1156 294 22,'-2'-23'24,"12"4"1,3-5-7,-2 5-5,12-1-1,-4 12-3,10 11-1,-6 6-2,5 17 1,-14 5-1,-3 23-1,-12 0-1,-4 17 0,-6-7 0,-1 0 0,-2-6-1,6-8-1,6-12 0,10-10-1,12-16 0,10-14 0,9-10-1,6-14 1,5-10-1,0-13 1,0-10-1,-6-2 1,-7 2 0,-8 2 0,-13 5 0,-3 10 1,-9 11-1,-4 31 1,0 0-1,-15 11 1,0 20-1,4 16 0,-2 12-1,0 14 1,2 10-1,1 9 1,4 3-1,3 6 1,1 1-2,2 1 1,5-6 0,0 0-1,1-7 1,-1-3-1,-2-4 1,0-5-1,-4-5 1,-4-5 0,-5-7 0,-7-7 0,-8-9 0,-5-11 0,-6-8 0,-6-8 0,-3-11-1,-4-13 1,1-7 0,1-12 0,0-9-1,7-10 1,4-13 0,7-7 0,10-7 0,8-4 0,11-5 0,13 4 1,12-2 0,11 7-1,11 5 0,4 5-1,12 11-5,-6-6-7,4 14-22,-4 1 0,-2 4 0,-2-1-1</inkml:trace>
  <inkml:trace contextRef="#ctx0" brushRef="#br0" timeOffset="1992">2085 497 25,'0'0'26,"16"-7"2,-16 7-2,14 1-13,-14-1-3,20 11-2,-20-11-2,10 19-3,-10-19 0,-9 24-1,9-24 0,-25 23 0,10-15-1,-3-2 1,4-3 0,14-3-1,-23-7 0,23 7 0,0-22-3,0 22-8,31-25-20,-9 4 0,8 1-2,2-5 1</inkml:trace>
</inkml:ink>
</file>

<file path=ppt/ink/ink93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21.3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0 111 11,'7'-20'24,"-1"-2"1,10-3-6,12 7-2,1 0-2,8 11-4,-5 6-2,2 13-2,-10 10-1,-4 13-2,-16 4 1,-4 9-3,-13 2 2,1 2-2,-5-6 1,6-3-1,6-14 2,9-6-1,10-11-2,10-7 1,9-9-1,8-8 0,5-8 1,0-6-1,-2-14-1,-2 1 2,-10-2-2,-6 1 2,-7 2-1,-9 6 1,-7 6-1,-4 10 1,1 16-1,-12 16 0,3 11 0,-1 15 0,0 7 0,4 17-1,-2 9 1,3 13-1,0 10 1,4 2 0,1 3 0,0 0-1,1-7 0,2 6 0,-1-10-1,1-6 1,-1-12-1,-2-8 0,-2-11 0,-4-9 0,-7-5 1,-5-17 0,-6-8-1,-5-11 1,-5-7-1,-5-10 1,-4-8 0,-4-10-1,3-13 2,2-6-1,5-8 1,3-7-1,12-3 1,7-2-1,15 1 1,12 2-1,9 10-1,9-1 0,11 9-3,0 0-3,18 10-20,-5 0-7,8-2 0,-1-1-1</inkml:trace>
</inkml:ink>
</file>

<file path=ppt/ink/ink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46.78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21 200 47,'-14'-11'27,"14"11"2,0 0-8,-13-27-4,13 27-4,9-33-10,-1 18-3,9-3 0,2 4 0,5-1-1,7 5 1,3-3 0,2 13-1,0 0 1,1 0 0,2 13 1,-3 2-1,-5 6 0,-4 5 0,-2 7 1,-9 1-2,-3 11 2,-12 3-1,-9-5-1,-6 4 1,-6 1-1,-7-1 1,-6-4 0,-6-1 0,-3-3-1,1-8 1,3-3 0,2-9 0,3-10 0,6-6 1,6-5-1,21 2 0,-18-22 1,21 5-1,7-6 1,4-1-1,9-4 0,5 1 0,7-4 0,8-2 0,5-3 0,6-1 0,4 1 0,1 0 0,-1 0 0,-1 1 0,-5 4 1,-8-5-1,-9 3-1,-7 4 2,-7 4-2,-6 1 1,-6 4-1,-4 1 1,-5 3-1,0 16 1,0 0-1,-13-21 1,13 21-1,-22-3 1,7 5 0,-1 3 0,-2-2 0,-2 6 0,-1 8 0,2 2 0,-1 5 1,3 2-1,-1 5 0,3 2 0,4 7 1,3 3-1,1-5 0,6 3 0,2 1 0,4-1 0,6-1 0,4-6 0,6-3 0,5-6 1,6-6-1,6-9 0,6-7 0,1-6 0,2-4 0,2-5 0,-2 0 0,-8-2-12,0 4-13,-7-2-2,-4-2-1,-9 0 0</inkml:trace>
</inkml:ink>
</file>

<file path=ppt/ink/ink94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22.2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48 765 14,'-10'-17'23,"-8"0"0,9-5-7,2 3-1,2-2-4,9 0-2,0-3-3,14 2 0,2-1-2,10 6 1,-1 2-1,15 9 0,-4 10 0,0 13 0,-6 11 1,-15 15-2,-12 5 1,-4 11-1,-8 1 0,-9 2 1,-4-9-2,4-3 0,1-10 0,21-13 0,8-11 0,6-9-1,9-12 0,8-7 0,-1-11-1,3-6 1,1-11 0,-10-3 0,-6 0 0,-7 4 0,-8 2 1,-3 6-1,-6 11 0,-2 20 0,0 0 0,-21 24 0,13 12 0,1 11-1,1 13 1,3 10 0,3 13 0,1 12-1,6 1 1,-2 4-1,-1 4 0,1-4 1,-1-9-2,-4-1 1,-5-11-1,-3-10 0,-2-14 0,-5-9 1,-5-11-1,-5-11 0,-10-3 1,-1-16 0,-2-12 0,-1-15 0,-1-3 1,-1-6-1,4-8 1,4-6 0,13-8 0,3-3-1,10 0 1,7 6 0,8-6-2,10 3 1,14 1 0,7 6-2,8 4-1,-2-2-4,11 11-9,-6-5-19,-2 2 0,-1 0 0,-10 0 1</inkml:trace>
  <inkml:trace contextRef="#ctx0" brushRef="#br0" timeOffset="751">592 383 41,'-3'-19'28,"6"2"2,14-2-1,10 19-18,2 5-2,16 23-1,0 6-1,10 21 0,-5 12-1,3 16-1,-13 3-1,-2 7-1,-11-1-1,-6-6 0,-15-5-2,-7-6 0,-7-13-1,-8-10-2,3-5-5,-8-18-12,9-7-13,12-22-1,0 0-1,0 0 2</inkml:trace>
  <inkml:trace contextRef="#ctx0" brushRef="#br0" timeOffset="1112">1003 68 36,'5'-24'29,"15"5"2,7 5-1,0 3-18,18 27-1,4 10-1,10 29-2,-5 14 0,-1 19-1,-10 12-2,-2 15 0,-12 1-1,-5 4-1,-18-6-1,-9-7 0,-13-9-1,-10-7-1,-9-5-1,-6-10 0,-1-3-5,-7-18-5,3-4-25,3-11 1,6-11-1,6-13 0</inkml:trace>
</inkml:ink>
</file>

<file path=ppt/ink/ink94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32.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-4 573 11,'0'0'13,"-4"-16"-2,4 16-2,0 0-1,6-17-2,-6 17-1,0 0-1,20-12-1,-20 12 0,22-3 0,-22 3 0,28-4 1,-10 2 0,3 2 0,0-1-1,5 1 1,3-2-1,8 2 0,2 0 0,6 2 1,0-1-1,9 6 1,1-3 0,3 4 0,-1-2-1,1 4 1,-6-5-2,-3 2 0,-9-2-1,-6 0 0,-8-1 0,-7-1 1,-19-3 0,18-1 0,-18 1 1,0 0-1,0 0 1,-1-21 0,1 21 0,-5-29-1,2 6 0,1-3-1,0-5 1,2-5-1,0-8 1,0-2-1,0-3 0,4-6 0,-1 3 0,-2 7 0,1 5 0,1 9 1,-3 7-2,-1 6 1,1 18-2,0 0-1,0 0-6,-30-13-3,30 13-22,-22 10 1,6 0-3,1 1 3</inkml:trace>
</inkml:ink>
</file>

<file path=ppt/ink/ink94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25.9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92 375 24,'-23'-16'28,"23"16"0,-21-10-4,7 1-5,14 9-3,-21-7-3,21 7-2,0 0-1,-16-1-3,16 1-1,0 0-2,0 0 0,0 0-2,0 0 0,0 0-1,0 0 0,24 8 0,-5-6 0,5 0 0,9-1 0,11-2-1,9-1 1,8-2-1,12-2 0,11-3 1,9-1-1,12-1 0,6-1 1,4 0-1,-1 0 0,2 3 0,-3 1 1,-6 1-1,-8 3 0,-8 1 0,-8 3 0,-9 1 0,-8 3 0,-11-1 0,-9 3 0,-9-1-1,-10 0 0,-9-2 0,-18-3-1,0 0-1,0 0-2,0 0-2,0 0-1,-18-12-4,18 12 0,-19-20-4,19 20-2,-18-30-2,18 30 1,-18-34 2,10 13 3,-6-2 2,2-1 6,-1 3 4,-1-1 7,2 5 6,0-1 2,12 18 1,-15-22 2,15 22-1,0 0-1,0 0-2,0 0-1,15 3-3,-1 1-1,9 10-1,1-2 1,12 10-2,-4 1 0,4 8-2,-6 2 0,-2 5-1,-12 0-1,-8 3 1,-14 1-2,-11-3 1,-8 0-1,-8-7 0,-2 1-1,-4-7-3,6 0-4,-2-14-14,17 0-12,18-12-1,0 0 0,0 0 0</inkml:trace>
  <inkml:trace contextRef="#ctx0" brushRef="#br0" timeOffset="1131">2270 513 14,'0'0'28,"-3"-17"0,3 17 3,0 0-11,0 0-5,-21-17-4,21 17-2,0 0-1,-8 25-1,8-25-1,-8 44-2,1-6 0,3 10 0,-3 9-1,1 11 0,-2 6-1,-2 9 0,2 7 0,0-2-1,1-3 0,-1-2 0,2-5-1,-1-11 1,1-8-1,1-11 0,2-12 0,-2-11-1,2-6-1,3-19-3,0 0-5,0 0-18,0-25-7,8-4-1,5-7 0</inkml:trace>
  <inkml:trace contextRef="#ctx0" brushRef="#br0" timeOffset="1552">2277 570 12,'3'-19'27,"-6"2"0,1-4-2,2 6-5,-3-4-4,3 19-4,8-30-2,-8 30-2,21-29-2,-6 18-2,7-4 1,4 6-2,0 2-2,2 4 1,-4 5-2,-1 6 1,-4 4 0,-1 6-1,-15 4 0,-5 4 1,-14 0-1,-2 0 1,-6 5-1,-3 0 0,-1-2 1,2-1-1,0-4 0,5-3 0,12-4 1,1-1-1,8-16 0,0 0 0,0 0 0,0 0 1,32-12-1,-9-7 1,2 2 0,5-1 0,0 1 0,1 12 0,1 3 0,2 4 0,-9 3 0,-3 14 0,-6 2 0,-3 3-1,-4 2 0,-6-5 1,-8 1-1,-5 1 1,-6 1-1,-5-2 0,-5-1 0,-8-4 1,-1-3-1,-3-2 0,1-3-1,1-4 1,6-2-2,1-3-1,8 2-4,1-10-10,20 8-17,0 0-1,-6-23-1,15 6 2</inkml:trace>
</inkml:ink>
</file>

<file path=ppt/ink/ink94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29 222 14,'0'0'24,"-22"-10"-2,22 10-5,-13-22-1,9 3-4,4 19 0,13-39-3,7 18 0,-2-3-3,12 4 0,-2-5-1,8 7-1,-8 0-1,1 10 0,-6 4-1,-5 11-1,-7 9 0,-5 11 0,-6 11 0,-4 8 1,-3 9 0,-1 3 0,-2-5 0,2 8-1,5-4 1,3-5 0,6-11-1,9-8 0,8-9 0,6-9 0,12-4 0,11-22 0,3-8 0,2-6 0,2-8 0,-6-7 0,-6-3-1,-3-4 1,-16-1 0,-12 7 0,-10-1 0,-7 3 0,-7 4 0,-4 8-1,-2 4 1,-1 7 0,15 16 0,-23-15-1,23 15 1,-14 10-1,11 7 0,3 7 1,0 5-1,1 7 1,1 7-1,-2 3 1,1 8-1,1 3 1,0 3-1,1 2 1,0 2-1,0 1 0,1 7 1,-1 2-1,0-2 0,0 4 0,-1 2 0,-2 1 1,0 0-1,0-2 0,3-2 0,-1-3 0,-1 0 0,3-5 0,-3-5 1,3-2-1,-1-4 0,-2-1 0,-2-4 0,-1-1 1,-1-5-1,-2-4 0,-3-2 0,0-6 0,-5-6 0,-3-4 0,-2-10-1,-6-2 1,-5-8 0,-5-6 0,-6-8-1,-1-6 1,-2-7 0,0-10-1,0-8 1,1-12 0,10-13 0,4-12 0,12-16 0,8-14 0,18-13 0,12-8 0,22 0 0,15-2 0,16-2 0,16 11 0,12 11 1,3 11-1,5 14-1,-9 9-1,-5 9-4,-21-2-9,-6 27-22,-18-6 0,-13 7-1,-14-3 1</inkml:trace>
</inkml:ink>
</file>

<file path=ppt/ink/ink94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4:24.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111 967 12,'-28'-7'26,"7"5"1,0-2-5,0-5-4,21 9-4,-22-8-2,22 8-2,0 0-1,0 0-3,0 0 0,0 0-2,0 0 0,0 0-2,24 8 0,-5-4-1,4 0 0,6 1 1,0-2-1,6 1 0,4-1-1,1 1 1,-1-1-1,1-1 1,1 2-1,1-1 1,0-1-1,3 0 1,0-1-1,7-1 0,1 0 1,2-1-1,5 1 0,-1-2 1,4 0-1,3 0 0,2-1 1,-2-1-1,4 1 0,2-2 1,3-1-1,0-2 0,8 0 0,-3 1 1,4 0-1,-1 0 0,1-1 0,1 2 0,1-1 0,1 2 0,-3 0 1,1-1-1,2 1 0,5 0 1,0 0-1,2-1 0,3 1 1,1 2-1,4-3 1,1 1-1,-1 2 0,1-3 0,4 3 0,-1-2 0,4 1 1,3 0-1,0 3 0,5-3 0,1 2 1,4 1-1,2-3 0,5 2 0,5-1 1,2-1-1,7 1 0,0-1 0,4-1 1,4 2-1,3-3 0,0 1 0,-1 0 1,6-1-1,-2 1 0,4 0 1,2 0-1,3-1 0,-4-1 0,0 2 1,-2-2-2,-1 2 2,1-2-1,0-2 0,-1 0 0,-5 0 0,3 1 0,-1-1 0,3-9 0,0 2 1,1 2-1,1-1 0,-1 2 0,2 3 1,0-4-1,3 1 0,1 6 0,-3 2 0,2-5 0,1 1 0,-1-2 0,2-1 0,3 1 0,0 0 1,0 1-1,0-3 0,2 1 0,6 0 0,1-2 0,4 0 0,2-2 0,3 0 0,4-2 1,6 1-1,3-3 0,-1 1 0,3 0 0,4-2 0,2 0 1,-1-2-1,0 0 0,-3 0 0,-1 0 1,-3 0-1,-7 1 0,-6 0 0,-10 7 0,-8-1 0,-8 2 0,-8 3 0,-7 1 0,-10 3 0,-8 3-1,-12-1 0,-6 5-1,-17-4-4,-8 13-6,-26-9-25,-20 5 1,-25-1-1,-16-4 0</inkml:trace>
</inkml:ink>
</file>

<file path=ppt/ink/ink94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6:18.7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1221 0,'-15'10'18,"15"-10"1,0 0-8,0 0-3,0 0-1,3 26 0,-3-26 0,5 22-1,-5-22 1,8 23-3,-8-23 1,12 17-1,-12-17 0,16 2 0,-16-2-1,18-14 0,-4 14-1,-7-16 0,-7 16 0,30-22-1,-7 8 0,-2-13-1,3 1 0,0-2 1,-3-10-1,5 0 0,-7-7 1,-9 2-1,-7 2 0,-4 5 0,-17 8 0,-6 9-1,3 10 0,-7 9 1,-2 9-1,-1 5 0,0 5 1,4 1-1,14 1 0,5-2 1,1-3 0,7-16-1,12 17 1,-12-17 0,34-2 0,-2-3 0,3-2 0,4-3 0,-2 1 0,-1 2 0,-4 2 0,5 5-1,-16 5 1,-5 6-1,-4 6 1,-8 4-1,-2 3 1,-2 2 0,0 3 0,-3 0 0,1 1 0,2-5 0,2 1 1,4-10-1,6 3 1,2-11-1,4 1-4,4-7-20,7-4-2,-1-7 0,3-6 0</inkml:trace>
  <inkml:trace contextRef="#ctx0" brushRef="#br0" timeOffset="691">643 1152 1,'-12'15'23,"12"-15"1,0 0-1,0 0-9,0 0-8,24-3 2,-6-8-2,5 1-3,3-4 0,3-3-2,3-5 0,0-3 0,-3-4 0,-3-2 0,-5-2-1,-5-1 1,-8 3 0,-5 1-1,-4 8 1,-7 3-1,8 19 0,-31-14 0,9 19 0,-6 9 0,-1 3 0,-2 11 0,-3 1 0,4 8 0,2 1 1,6-1 0,6 1-1,6-1 1,7-3 0,6-5 0,10-6 1,9-4-1,6-5 0,6-7 1,3-4-3,2-8-4,6-5-16,0-3-6,-6-6 0,1 0 0</inkml:trace>
  <inkml:trace contextRef="#ctx0" brushRef="#br0" timeOffset="1172">1336 907 16,'7'-31'24,"-7"31"-1,1-26-7,-1 26-5,-8-19-1,8 19-5,-19-2-2,4 7-1,-5 9-2,-6 3 0,-2 7 0,-1 6 0,-3 6 0,1 0 0,2 4 0,3 0 0,10-2 0,8-4 1,5-1-1,5-11 1,9 1 0,7-10 1,7-4-1,1-11 1,7-3 0,-4-10 0,3-4 1,-3-11-1,2-6 0,-6-14 0,0-9 0,-4-10 0,0-5-1,-5-5 0,-2 0-1,-2 3 1,-6 3-1,-1 8 0,-5 13 1,-2 7-1,-1 12 1,-2 6-1,0 8 0,5 19 1,-8-24-2,8 24 1,0 0-1,0 0 0,0 0 0,-14 27 0,7-4 0,1 8 0,-4 3 1,0 9-1,-1 6 1,0 2 0,3 3 0,1 3 0,2-2 0,4 2 0,2-2 0,4-3 1,3-6-1,4-2 0,-1-7 0,2-5 1,1-8 0,-1-7-1,5-7 1,0-8 0,1-7 0,1-9 0,2-7 0,2-8 0,-1-6 0,1-6-1,-5-2 0,1-2 1,-6 5-1,-1 2 0,-5 6 1,-3 2-1,-2 6 0,-1 9 0,-2 15 1,0-23-1,0 23 0,0 0-1,0 0 0,0 0 0,0 0 0,0 0 0,-14 24 0,9-5 0,0 6 0,-2 6 1,1 1 0,1 3 0,0 1 0,2-1 0,3-1 0,3-3 0,2-2 0,2-6 1,1-2-1,-8-21 1,22 26 0,-7-20-1,2-2 1,0-8 0,2-4 0,0-6 0,4-5 0,0-7-1,-1-5 1,-3-5-1,-1-2 0,-2-4 1,-1 3-1,-5 1 0,-2 3 0,-4 6 1,-2 5-1,0 5 0,-2 19 0,1-21 0,-1 21-1,0 0 1,0 0-1,0 0 0,-17 30 0,10-6 1,-1 5-1,-2 5 0,2 4 2,0 2-1,3-4 0,2 2 0,5-7 0,3-5 1,3-2-1,3-6 1,-11-18 0,29 20-2,-11-18-2,6 0-14,0-9-11,-1-9-2,1-1 0,-5-9 0</inkml:trace>
  <inkml:trace contextRef="#ctx0" brushRef="#br0" timeOffset="2724">2411 708 0,'0'-20'22,"0"20"0,-2-23-1,2 23-9,0 0-1,-11-15-4,11 15-3,-18 5-2,4 3-1,-9 6-1,-6 5 0,5 7 0,-2 5 0,2 4 1,3 3-1,3 0 0,2 0 1,15-1-1,10-2 1,-6-4 0,12-7 0,3-1 1,3-10 0,3-4 1,3-9 0,2-5 0,-3-12 0,11-6 1,-8-11-1,4-6-1,-3-8 0,3-9-1,-3-7 0,3-3 0,-4-8 0,-2 3-1,-4 0 1,-2-3-1,-4 6 1,-4 7-1,-3 7 1,-5 5-1,-2 9 0,-3 3 1,0 7-1,0 6 0,-3 6 0,1 4 0,2 15-1,-6-21 1,6 21-1,0 0 0,-21 11 0,6 1 0,4 7 0,-4 5 0,4 9 0,-2 6 0,-1 6 1,2 2 0,1 4-1,3 5 1,-2 1-1,4 1 1,-2 1 0,6-4 0,1 2 0,4-3 0,2-3 0,1-2 0,5-6 0,1-5 1,2-7-1,2-5 0,0-9 1,5-5-1,0-7 0,2-7 0,1-5 1,2-5-1,-2-7 0,-1-5 0,1-7 0,-5 0 0,2-7 1,0-1-1,-3-1 0,-2 4 0,-3-1 0,-2 10 0,-1 3 0,-3 5-1,-7 19 1,6-19-1,-6 19 0,0 0 0,-11 24 0,1-5 0,0 7 0,1 3 0,-1 6 1,2 2 0,3 0-1,2-1 1,4-2 1,4-4-1,3-6 0,4-3 1,-12-21-1,27 19 1,-9-21 0,1-5 0,1-9-1,1-8 1,0-3-1,1-8 1,-1-4-1,-2-3 0,-2 2 0,-3 2 0,-3 4 0,-4 8 0,-1 4 0,-2 6 0,-4 16 0,0 0-1,0 0 0,0 0 0,0 0 0,-8 23 0,4-1 1,-1 4-1,2 5 1,2 0 0,-1 2 0,4 0 0,-1-4 0,4-3 1,2-7 0,2-4-1,-9-15 1,21 12 0,-1-17 1,1-7-2,3-5 1,0-7 0,0-9 0,0-3-1,1-7 0,-4 1 0,-12 1 0,-2 1 0,-7 6 0,-7 4-1,-2 8 0,-12 8 1,-4 11-1,-4 3 0,2 5 1,-4 5-1,4 2 0,1 4 1,3-1 0,10 1 0,13-16-1,-14 27 1,14-27 1,2 16-1,-2-16 1,16 2-1,0-6 1,-16 4 0,34-19-1,-8 5 1,1-1-1,4-1 0,-1 1 0,3 3 0,-4 1-1,3 4 1,-5 4-1,-3 6 1,-1 8-1,-4 3 1,-4 8-1,-4 2 1,-3 7-1,-4 4 1,-4-1 0,-4 1 0,-1-1 0,-1-3 0,-2-3 0,2-6 0,1-6 0,5-16 1,-8 21 0,8-21 0,0 0 0,6-19 0,2-2 0,3-7 0,6-8 0,4-5-1,8-6 0,1 0 0,3 6 0,-1 3 0,-2 5 0,-1 9-1,-3 9 1,-5 8-1,-5 10 0,-16-3 0,20 24 0,-17-3 1,-3 7-1,-3 3 1,-4 5-1,-2 2 1,-3-4 0,3 1 0,-1-2 0,5-6 0,2-3 1,5-3-1,-2-21 1,17 23 0,-1-18 0,7-7 0,4-7 0,7 1-1,2-8 1,3-1-2,-1-4 0,-4-3-5,0-2-19,-10 7-3,-11-1 1,-10-1-1</inkml:trace>
  <inkml:trace contextRef="#ctx0" brushRef="#br0" timeOffset="4777">2043 387 32,'0'0'28,"-16"-8"0,16 8-1,15-14-19,2 2-1,9 3-2,16-3-2,8-2-2,10 2 0,3-12 0,8 12-2,-7-7-1,7 14-12,-5-11-13,-16 1-1,-9 3 1,-11-2-3</inkml:trace>
  <inkml:trace contextRef="#ctx0" brushRef="#br0" timeOffset="5017">2766 315 15,'0'0'22,"-14"3"-6,14-3-16,0 0-17,0 0-4</inkml:trace>
</inkml:ink>
</file>

<file path=ppt/ink/ink94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6:24.49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51 1362 11,'-18'7'25,"18"-7"1,-18 6 0,18-6-13,0 0-5,0 0 0,-16 1-2,16-1-1,0 0-2,0 0 1,18-12 0,-18 12 0,26-26-1,-7 7 1,8-10-1,9-5-1,6-11-1,5-3 0,6-11 0,5-8-1,3-3 1,4-4-1,-12 1 1,-6 6-1,-10-3 0,-17 6 0,-19 29-1,-15 15 0,-17 13 0,-11 14 0,-5 10 0,-3 5-1,2 21 1,9 2 0,13-9 0,12 2 1,14 2-1,13 1 1,12-3-1,9 3 1,10 1 0,3-1 0,-1-1 0,-4-4 0,-6-4 0,-7-1 0,-11-1 0,-13-6 0,-17-4 1,-9-2-1,-8-8 1,-5-2-1,-3-2 1,0-6 0,-2-4-2,4-3 0,9 0-2,0-5-7,10 2-18,16 10-2,-8-24 1,14 7-1</inkml:trace>
  <inkml:trace contextRef="#ctx0" brushRef="#br0" timeOffset="751">774 1261 24,'0'0'27,"0"0"1,0 0-8,0 0-4,0 0-2,6-17-5,2-9-3,10-3-3,1-9-1,7-7-1,5-10 0,5-7-1,1-9 1,1-15 0,0 0-1,-3-3 1,1-8-1,-4 3 1,-6 5-1,-10 8 1,-8 7-1,-3 21 0,-5 3 1,0 12 0,-7 9-1,-1 8 1,0 5-1,8 16-1,0-15 0,0 15 0,-3 17 0,0 4 0,-1 12-1,-2 4 1,0 12 0,-4 7 1,-3 12 0,0 4 0,-5 0 0,0 5 0,-2 0 0,0 2 0,1-1 0,1-4-1,5-5 1,2-5 1,4-8-1,7-6 0,4-8 1,4-11 0,5-13 0,6-6 1,7-13-2,4-11 0,8-7-3,-3-14-9,4-5-17,-4-7-1,-6-4-1,-6-1 1</inkml:trace>
  <inkml:trace contextRef="#ctx0" brushRef="#br0" timeOffset="1312">919 779 26,'-14'-5'26,"14"5"1,-10-17-1,15-2-16,14 5-5,7-3-2,6-2-8,12 2-14,3 4-7,1-2 0,2 5 0</inkml:trace>
  <inkml:trace contextRef="#ctx0" brushRef="#br0" timeOffset="1482">1360 658 18,'0'0'21,"6"16"-1,-6-16-5,0 0-9,20 19 1,-20-19-5,26 29-1,-14-6 0,3 2-1,-2 5 1,-2 1 0,-4 3 0,-4-1 1,-6-6-1,-1 3 1,-4-8 0,2-1 0,6-21 2,-13 24 1,13-24 0,0 0 0,-15-14-1,19-5 0,-1-10 0,8-6-1,0-3-2,6-5-1,5-1-2,-1 1-4,8 6-7,0 8-14,0 3-1,2 9 1,-2 5 0</inkml:trace>
  <inkml:trace contextRef="#ctx0" brushRef="#br0" timeOffset="1913">2080 760 8,'14'-22'19,"-14"22"-8,15-21 1,-15 21 0,13-17-1,-13 17-2,0 0 2,13-16-3,-13 16-1,0 0-1,0 0-1,1-15-1,-1 15-1,0 0-1,0 0-1,0 0-1,-14-16 0,14 16 1,-16 2-2,1 3 1,-3 2-1,-3 5 1,-6 7 0,-4 3 0,-3 8-1,0 4 1,1 6 0,2-1 0,5 1 1,3-4-1,9 0 0,8-7 1,2-6 0,11-6 0,-7-17 0,24 9 1,-5-14-1,4-6 1,1-9 0,2-8-1,-2-5 0,0 1-1,-3-1 1,-1 2-1,-6 3 0,-2 6-1,-12 22 0,13-19 0,-13 19 0,0 0 0,0 31 0,-5-9 0,-2 6 0,2 6 1,-1 1 0,-1 1 0,4-2 0,2-1 0,2-5 1,4-6 0,3-7 0,-8-15 1,32 7-1,-9-15 1,8-9-1,1-9 1,4-9-1,2-9 0,1-10 0,0-6 0,-2-19 0,2 1-1,-7-6 1,0-2-1,0 1 0,-4 4 1,-4 5-1,-1 7 0,-6 17 0,-4 4 0,-5 10 0,-1 6 0,-4 8 0,-3 5 0,0 19-1,-1-21 0,1 21 0,0 0 0,-20 21-1,9-1 1,-2 6 0,-2 7 0,-2 6 0,-1 4 1,2 6-1,0 1 1,1 8 0,1 2 0,-1 1 0,4 2-1,-1-3 2,3-2-2,1-4 2,3-1-2,3-10 2,4-5 0,3-4-1,4-6 1,6-6 0,3-6 0,4-6 0,2-6-2,4-6-4,-4-3-19,2-13-3,-3-2-3,-9-8 1</inkml:trace>
  <inkml:trace contextRef="#ctx0" brushRef="#br0" timeOffset="2914">2175 660 32,'-14'-10'26,"14"10"1,16-26-2,6 9-19,11-6 0,7 8-4,8-6-6,7-1-14,5 5-8,-7 12 0,1 5 1</inkml:trace>
  <inkml:trace contextRef="#ctx0" brushRef="#br0" timeOffset="3105">2659 803 18,'-3'16'24,"3"-16"0,0 0-5,-8 19-5,8-19-3,0 0-3,15-7-2,-1 1-2,-14 6 0,34-22-1,-13 5-1,2 0 0,-1-6-1,-1 1 0,-3 0 0,-2-1-1,-6 2 1,-4 4-1,-4 2 0,-2 15 0,-11-21 0,11 21-1,-25-5 0,9 7 0,-1 5 0,-3 1 0,-1 6 0,0 1 0,2 3 1,3 2-1,1 1 1,2 1 0,4 1-1,2-1 1,4 0 0,3 1 1,1-2-1,3-3 0,1 1 0,3-3 1,-8-16-1,21 26 1,-21-26 0,27 15-1,-11-10 1,4-3 0,2 0 0,2-4 0,4-3-1,-1 0 1,2-4 0,0 1-1,-1-6 1,-1-2 0,-1-1-1,2-2 1,-3-3-1,0-1 1,-1-1-1,0 0 0,0-2 1,-1 2-1,-2 0 1,0 0 0,-5-2 1,-2-6 0,-1 1-1,-1 5 2,-6 0-1,2 4 0,-6 2-1,-1 1 0,-1 3 0,0 16 0,0 0 0,-4-15-1,4 15-1,0 0 1,-20-5 0,20 5-1,-29 6 1,10 1-1,-4 12 0,-4 4 1,-6 5-1,3 1 0,-1 4 1,4 2-1,1 2 1,3 3-1,7-11 1,6-5 0,7-3 0,8-4 1,-5-17-1,32 16 1,-6-20 0,5-6 0,3-6 0,3-6 0,2-7 0,-2 0-1,-5-2 1,-5 3-1,-6 6 2,-4 3-4,-17 19 1,19-16 0,-19 16 1,2 21-1,-1 1-1,-1 8 2,0 7-1,-3 15 1,0 8 0,-4 11 0,-6 11 0,-3 6 0,-5 9 1,-5 1-1,-4 3 0,-3-3 0,-2-4 1,-1-8-1,1-12 0,-1-6-1,-1-13 2,-3-11-2,0-13 2,-9-8-1,1-11 0,-2-9 0,1-10 1,2-6-1,7-8 0,6-8 0,8-4 1,10-12-1,11-1 0,12-6 0,6-5 0,12-5 0,13-5 0,8-6 0,14-3-1,6 4 1,7 0 0,3-1 0,5 3 0,-6 4 0,-2 6 0,-5 5 0,-7 5 0,-4 2 0,-6 3 0,-4-8 1,-3 6-1,-5 8 0,-6 1 1,-3 5-1,-6 3 1,-6 6-1,-6 5 0,-12 19 2,0 0-2,17-17 0,-17 17-2,0 0 2,0 0-1,0 0 0,0 0 0,-18 15 0,7 6 0,-2 3 0,-2 6 0,-1 1 1,1 4-1,2-1 1,4 4 0,1 1-1,6-13 1,4-3 1,4-4-1,5-4 1,6-5-1,5-4 1,4-5 0,5-2 0,1-8-1,5-3 1,2-5 0,1-6-1,-1-3 1,-2-3-1,-3-10 0,-2 1 1,-1 3-1,-7 3 2,-4 2-2,-4 2 1,-7 5-1,-2 3 0,-7 20 0,0 0-1,1-19 1,-1 19-2,-16-4 1,2 8 0,-2 3 1,-5 0-1,-2 0 0,-1 11 1,-2 3-1,0 4 1,4-1-1,2 2 0,4 2 1,2 1-1,2 5 1,3-11 0,2 1-1,5-2 1,1-3 0,1 0 0,5-2 0,-2-1 1,-3-16-1,18 22 0,-18-22 1,30 14 0,-9-11-1,5-3 1,2-1-1,4-5 1,3-2 0,6-4-1,-1-5 0,-1-2 1,3-5-1,-3-2 1,-1-4-1,-2-7 0,-4-1 0,-4 2 1,-4 1-1,-3 2 0,-7 3 0,-4 6 2,-2 5-4,-8 19 2,0 0-1,10-17 0,-10 17 0,0 0-1,0 0 1,8 22 0,-8-22 1,16 16-1,-3 6 1,1 1 0,3 3 0,-1 0-1,-2-2 1,-1 2 0,-3 3 0,-7-1 0,-3-28 1,-16 26-1,-5-16 1,-6-3-1,-6-2-1,-12-7-3,0 4-15,-8-10-11,-2-6-1,-3-7 1,-2-12-1</inkml:trace>
  <inkml:trace contextRef="#ctx0" brushRef="#br0" timeOffset="5288">3544 136 42,'-27'-10'27,"2"-4"0,9 4-12,16 10-36,-16-18-3,16 18-1,0 0-1</inkml:trace>
</inkml:ink>
</file>

<file path=ppt/ink/ink94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6:30.253"/>
    </inkml:context>
    <inkml:brush xml:id="br0">
      <inkml:brushProperty name="width" value="0.05292" units="cm"/>
      <inkml:brushProperty name="height" value="0.05292" units="cm"/>
      <inkml:brushProperty name="color" value="#333399"/>
      <inkml:brushProperty name="fitToCurve" value="1"/>
    </inkml:brush>
    <inkml:context xml:id="ctx1">
      <inkml:inkSource xml:id="inkSrc1">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08:37:23.049"/>
    </inkml:context>
  </inkml:definitions>
  <inkml:trace contextRef="#ctx0" brushRef="#br0">3816 718 0,'26'-5'21,"-26"5"2,16-3 0,-16 3-12,0 0-2,24 3-1,-24-3 0,0 0-3,23 7 0,-7-3-1,3-3-1,12 1 0,11-2-1,11-3-1,18-3 0,18 1 1,16-5-1,14 0 0,17-1 0,14-1 0,11-2 1,15 2-1,5-2 0,8-1 1,8-2-1,9 1 1,9-4-1,4-1 0,5 0 0,9-1 0,4-2-1,8 0 1,4-2 0,-1 2 0,2-1-1,2 1 1,-3 0 0,1 0-1,-1 2 1,0 1-1,-2 0 1,0 1-1,1-1 0,1 2 1,-1 2 0,-1 1-1,2 1 1,-4 1 0,0 0-1,2 2 1,-3 2 0,-1 1-1,3-1 0,-3 1 1,-1 2-1,-1 0 0,-1 0 0,-4 4 1,-1-2-1,1 3 0,-7 0 0,-5 1 0,-6 1 0,-5-2 0,-3 0 0,-7 2 0,-3-2 0,-9 1 0,-2 1 0,-5-4 0,0 1 0,-7 1 0,-6 0 0,-3 1 0,-10-1 0,-6 2 0,-10 2 0,-10-1-2,-14 6-2,-20-7-10,-15 5-16,-17 2-2,-18-3 1,-22 1-1</inkml:trace>
  <inkml:trace contextRef="#ctx1" brushRef="#br0">147 3548</inkml:trace>
  <inkml:trace contextRef="#ctx1" brushRef="#br0" timeOffset="231">116 3424</inkml:trace>
  <inkml:trace contextRef="#ctx0" brushRef="#br0" timeOffset="52987">92 3493 16,'-2'-19'16,"2"19"-6,5-26-2,-5 26-1,23-20-2,-23 20-2,29-12-2,-10 13 0,-1 5 0,-1 2-1,0 8 1,-3 3-1,-6 1 1,-3 4 0,-5 4 2,-6-2-1,-6 1 2,-5-2-1,-3-3 2,-6-5 0,4 0-1,-6-10 1,3-1-1,2-12 0,4-2-1,-1-9 0,9-2 0,1-7-1,4 0 0,9-2-1,3 2 0,9 1 0,3 2-1,6 6 0,2 5 0,3 5 0,-2 4-1,-3 4 1,-4 6 0,-6 5 0,-6 4-1,-9 3 1,-7 1 1,-8-1-1,-2 2 0,-3-5 0,0-4 1,-2-4 0,4-3-1,1-6 1,18 1 0,-21-12-1,21 12-1,-3-16-7,3 16-16,0 0-2,18-19-1,-18 19 1</inkml:trace>
  <inkml:trace contextRef="#ctx0" brushRef="#br0" timeOffset="53858">1158 3047 11,'0'0'16,"0"0"1,-21 19-10,17 1-2,-1 18-1,-2 2-1,2 15 1,-4 2 1,2 5-1,-2 7 1,1 2 1,-4-2-2,4-2 0,0-7 0,2-5-1,1-10 0,3-9 1,-3-13 0,7-6 1,-2-17 0,0 0 0,6-21-1,1-6 1,-4-18-1,4-8-2,-3-20 0,0-10-1,-1-6-1,3-13 1,-1 4-1,0 12 0,0 10 0,0 12 0,1 18 0,2 11-1,2 14 0,-10 21 1,22 12 0,-7 6-1,4 6 1,6 9 0,0 8 0,8 9-1,-1 7 1,2 5 0,0 2 0,1-1 0,-1 3 0,-2-4 0,-1-2 0,-4-6 0,-1-6 0,-3-8 0,-5-9 1,-2-7 0,-16-24 0,19 17 1,-19-17 0,7-26 0,-9-5 0,0-12 0,-1-16 0,0-11-1,-2-11-1,-1-16 1,-1 1-1,2 1 0,-1 4 0,-1 6-1,-1 11 1,0 8 0,2 15 0,-2 16-1,3 6 1,-3 8-1,8 21-1,-7-20-2,7 20-2,0 0-5,2 27-11,0-3-8,2 4 1,3 5 1</inkml:trace>
  <inkml:trace contextRef="#ctx0" brushRef="#br0" timeOffset="54739">2052 3150 14,'0'0'21,"0"0"0,-17-10-8,17 10-3,-21 2-1,21-2-3,-25 13-2,11 1 0,-1 3-2,1 4 0,1 5 0,-3 5 0,5 3 0,1 4-1,3 2 0,3 1 0,4-1 0,1 1 0,6-3 1,2-3-1,6-6 0,-1-5 0,4-5 1,0-8 0,3-8 0,-2-10 0,4-8 0,-2-8 0,1-8-1,-2-10 1,-1-7-1,-4-6 0,-3 1-1,-5-1 1,-5 6-1,-7 3 1,-5 9-1,-6 8 1,-2 9-1,-6 11 1,0 4-1,0 8 1,-2 4-1,2 3 0,4 3-2,2 5-2,5-4-4,10 6-11,6-1-9,4-2 0,9-5 1</inkml:trace>
  <inkml:trace contextRef="#ctx0" brushRef="#br0" timeOffset="55250">2210 3231 6,'0'0'20,"12"-15"1,-12 15-1,22-4-11,-4 13-2,3 6-1,5 6-3,1 8 0,1 4-1,-2 5 1,-2 5-1,-6 2 1,-2 2-1,-7-1 0,-4 1 1,-6-4 0,-1-5 0,-3-7 1,4-2 0,-8-12 1,9-17 1,0 0-1,0 0-1,-14-17 1,16-12-2,-1-14 1,6-11-3,2-6 0,6-4-1,1-1 0,3 2-1,4 10-2,-7 3-7,3 16-19,-4 11-1,-4 6-1,-11 17 1</inkml:trace>
</inkml:ink>
</file>

<file path=ppt/ink/ink94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7:26.17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1168 12,'0'0'20,"-11"-21"-2,11 21-6,-2-17-2,2 17-3,0 0-3,21-10-1,-6 15-1,-15-5-1,27 24 0,-15-1 0,4 2 1,-8 6 1,-2 5-1,-2-1 2,-4 3-1,-5-2 1,1 0 0,-2-3-1,0-4 1,-1-7 0,2-1-1,5-21 1,-8 24 0,8-24 0,0 0 0,-8-22-1,10 3-1,-1-9 0,3-5 0,0-4-1,5-5-1,3-1 0,1 4 0,5 3 0,0 1 0,1 9 0,-1 6-1,3 9 1,-2 10-1,1 6 1,-1 7 0,0 7-1,-3 3 1,1 6 0,-5-1 0,-2 4-1,-2-3 2,-5-2-1,-1-4 0,-2-3 0,0-19 1,-5 20-1,5-20 1,0 0 0,-13-20-1,8-4 1,4-9 0,1-7-1,5-4 0,3-3 0,3 1 0,5 1 0,2-3 0,3 15 0,0-1-1,0 18 1,-2 10-1,-1 11 1,0 7-1,-4 7 1,-1 17-1,-3-4 1,-5 15 0,-2-8 0,-2-1 0,-1 2 0,-4-4 0,-1-3 0,1-6-1,3 1-2,1-28-5,3 20-18,-3-20-2,0 0-2,24-12 1</inkml:trace>
  <inkml:trace contextRef="#ctx0" brushRef="#br0" timeOffset="851">1094 979 8,'7'-24'21,"-7"24"-1,5-23-6,-7 5 0,2 18-1,-3-18-4,3 18-1,-5-15-3,5 15 0,-10-16-1,10 16-1,-25-1-1,10 1 0,-4 0-1,-2 5 0,-5 10-1,-5 8 1,-1 4 0,1 4 0,2 5 0,-3 6 0,3 4 1,3 0-1,7-6 0,6-2 0,8-6 0,5-1-1,7-6 1,6-5 0,3-8-1,3-7 1,4-10 0,1-7 0,0-10-1,0-11 1,-1-8-1,-1-4 1,-5-13-1,0 4 0,-5 4 0,-3 9 1,1 2-2,-10 39 1,6-18 0,-6 18 0,0 35 0,-3-6-1,2 9 2,-3 3-1,-1 9 1,5-10 0,7-1 0,1-1 0,5-2 0,3-5 0,3-5 0,2-5 1,2-9-1,1-7 0,-1-12 0,2-9 0,3-9 0,-1-12 0,2-12-1,0-13 1,0-16-1,-1-9 0,-2-15-2,-4-8 1,-1-5 0,-5-1 0,-3 6-1,-5 9 1,-5 11 0,-3 13 1,-3 17 0,-5 13 0,-3 13 1,0 12-1,-1 6 0,12 16 0,-22 0 0,10 17-1,0 14 1,-1 14 0,-4 17 0,3 10 0,-2 12 1,0 8 0,3 2 0,3-3 0,5 2 0,7-5 0,4-11 0,7-8-1,5-9 1,5-6-1,2-6 1,6-7-1,1-10 0,-4-7-2,7-3-3,-6-13-15,8-4-10,-1-11-2,-6-10 1,-2-4-1</inkml:trace>
</inkml:ink>
</file>

<file path=ppt/ink/ink94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7:28.177"/>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169 808 8,'4'-21'22,"-4"21"-1,-2-20-3,2 20-1,0-18-4,0 18-3,0 0-1,0 0-3,-19-5-1,19 5-1,-28 16-2,12-3 0,-3 3 0,1 1-1,-1 9 0,4 5-1,-1 2 1,6 0 0,2 1 0,6 0-1,2 2 1,7-1 0,3-12 0,6-3 1,3-8-1,5-6 0,5-6 0,4-9 0,1-7 0,-4-4 0,-2-17 0,-7 3-1,-8-8 0,-9 0 1,-8 1-2,-11 2 1,-8 5 0,-4 5-1,0 16 1,-2 0-1,3 6 1,5 7 0,6 0-1,15 0 1,0 0 0,0 0 0,34-16 0,-2 6 0,7-1 0,5 3 0,4-1-1,2 6 1,-3 4 0,-5 8 0,-5 5 0,-8 7 0,-6 1 0,-9 2 1,-6-3-1,-8 8 0,-3-1 1,-5-2-1,-2-4 1,-1-3-1,11-19 1,-16 25-1,16-25 0,0 0 1,-11-26-1,14 2 0,5-9 0,6-5 1,4-9-2,6-5 1,5 11-1,-1-10-1,4 7-2,-6-1-5,3 13-13,-6 6-7,-7 10-2,-16 16 2</inkml:trace>
  <inkml:trace contextRef="#ctx0" brushRef="#br0" timeOffset="781">1179 561 26,'8'-29'25,"-8"29"-1,-3-24-6,3 24-8,-16-15-2,1 13-3,2 9-1,-10 5-2,-3 9 1,-8 4-1,-3 7 0,-5 6 0,0 7 0,0-5 0,5 3 1,6 1-2,10-1 1,8-9-1,12-2 0,14-12 0,6-15 0,9-5 0,4-1 0,2-17 0,5-9 0,-2-10-1,-2-9 1,-4-16 0,-2-4 0,-3-15-1,0-13 1,-6-3-1,-3 0 0,-2 7 1,-4 11-1,-1 14 0,-2 18 0,-5 18 0,-3 29-1,0 0 1,-3 15 0,0 20 0,-4 12 0,1 12 0,-4 14 1,-1 6-1,-1 4 1,0 0 0,-1-4 0,2-7-1,2-6 0,4-14-4,0-12-5,7-11-20,6-7 0,-8-22-2,29 9 1</inkml:trace>
  <inkml:trace contextRef="#ctx0" brushRef="#br0" timeOffset="1292">1345 767 39,'0'0'29,"0"0"1,0 0-1,0 0-19,0 0-2,21-14-2,-1 3-3,2-4-1,4-4-1,1-5-1,3-6 1,-1-4-1,-4-4 0,-4-2 1,-4 1-1,-8-1 1,-4 6-1,-7 4 0,-4 8 1,-9 10 0,-6 10-1,-4 9 1,-3 8 0,-4 8 0,1 6-1,1 8 1,2 4 0,4 1 0,8 3-1,4 0 2,8-2-1,4-5 0,8-1 0,3-6 0,8-7 0,7-7-1,5-5-1,8-3-5,-4-12-10,9-4-15,-2-7-1,3-5 0,-6-7-1</inkml:trace>
  <inkml:trace contextRef="#ctx0" brushRef="#br0" timeOffset="1702">1775 540 28,'1'-18'29,"1"1"0,4-2 0,1 1-15,11 13-4,3 0-4,8 10-2,0 6-1,3 8-2,2 5 0,-2 6-1,-3 3 0,-5 3 1,-7 0-1,-11-1 0,-6 1 1,-5-5 0,-6-3 0,-4-4 0,-1-5 1,0-3 1,-7-9-1,4-2 3,3-12-3,16 7 1,-8-35 0,13 4-1,4-8-1,9-8 0,11-5 0,8-3-2,4 0 1,-3 2-2,4 10-2,-8-4-9,2 16-20,-7 1 0,-8 8-1,-5 1 0</inkml:trace>
</inkml:ink>
</file>

<file path=ppt/ink/ink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59.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499 1114 61,'0'0'28,"11"-16"-2,-11 16-6,0 0-16,15-10-3,-15 10-1,0 0 1,13 21-1,-17-4 0,-4 4 0,-6 5 0,-9 1 0,-6 2 0,-6-1 0,-4-2 0,-3-5 0,0-4 0,1-7 0,8-6 0,4-10 0,11-7 0,8-15 0,8-17 0,12-6 0,10-13 0,9-5 1,9-5-1,8-4 0,2 2 0,0 9 0,-1 12 0,-6 6 1,-8 13-1,-7 9 0,-8 6-1,-18 21 1,13-17 0,-13 17 0,-6 19 0,1 5 0,-2 9 0,-1 13-1,2 13 1,-4 13 0,0 9 0,-1 7 0,-2 5 0,-3 0 0,-3-6 0,-2 4 0,-2-5 0,-1-10 1,-2-9-1,-1-8 0,-1-7-1,-1-11 2,-2-3-2,-3-19 2,2-10-2,-3-11 1,-1-7 0,1-10 0,4-5 1,3-7-2,9-5 2,6-4-2,8 4 2,15 3-9,1 4-12,12 7-5,9 3-2,5 1 1</inkml:trace>
  <inkml:trace contextRef="#ctx0" brushRef="#br0" timeOffset="751">1011 1357 32,'4'-17'25,"0"1"1,-4-1-5,0 17-5,-2-24-4,2 24-6,0 0-3,-11-16-3,11 16 0,-20 7 0,4 4 0,-2 2 0,-4 6 0,-2 7 0,-4 0 0,1 3 0,3 8 0,-1-1 0,8 0 1,2-3-1,7-6 0,10-4 0,12-6 1,7-7-1,7-13 0,4-9 0,5-10 0,2-8 0,-1-8 0,1-8 0,-7-15 0,-4-13 0,-2-10 0,-2-6-1,-3 0 2,-2 4-2,-3 9 2,-1 8-2,-5 15 1,-2 21 0,-8 33 0,0 0 0,-7 33 0,-2 14 0,-4 13 0,-2 12 0,-3 9 0,2 4 0,-1-2 0,0-6 0,4 3 0,2-8 0,5-12-1,1-10-18,6-12-7,6-12-1,3-10 1</inkml:trace>
  <inkml:trace contextRef="#ctx0" brushRef="#br0" timeOffset="1272">1259 1530 43,'0'0'27,"0"0"-1,0 0 0,23-6-9,4-2-16,7-15-1,7 4 0,-1-15 0,2 1 0,-3-10 0,-4-2 0,-9 2 0,-7 3-1,-9 6 1,-7 5 0,-8 11 0,5 18-1,-30 0 1,4 16 0,-2 10 0,-4 6 0,0 6 0,1 2 0,4-2 0,6 2 0,8-1 0,6-11 1,14 3-1,7-14 1,11 0-1,7-8 0,7-9-3,-1-7-9,6-5-7,-2 2-7,-5-14 1,-3 6-1</inkml:trace>
  <inkml:trace contextRef="#ctx0" brushRef="#br0" timeOffset="1612">1737 1321 41,'0'0'25,"-3"-17"0,3 17-1,0 0-10,21-18-9,-7 13-4,3 3-1,2 2 0,0 2 1,-1 3-1,0 4 0,-18-9 0,24 29-1,-21-8 1,-3 1 0,-3 3 0,-5-1 0,-3-7 0,-2 4 0,13-21 0,-25 24 0,25-24 0,-17 7 0,17-7 0,0 0 0,0 0 0,-10-26 1,17 9-1,-1-11 0,7-3 0,3-9 0,5 1 0,3-3 0,2 3 0,2 1 0,-1 8 1,2 10-2,-3 9 1,-4 8 0,-2 11 0,-4 6 0,-5 9 0,-3 4 0,-4 4-1,-6 6 1,-1-3 0,-2 0 0,-2-1 0,3-5 0,-1-4 0,3-3 1,2-21-1,11 17 0,-11-17 1,29-10-1,-8-8 0,5-6 1,5-9-1,0-13 0,3-11 0,-2-12-1,2-9 2,0-4-1,-2 1 0,-3 3-1,-5 6 2,-4 13-1,-4 12 0,-3 15-1,-7 11 1,-6 21-1,0-16 1,0 16 0,0 0 0,-22 33-1,12 0 1,-5 12 0,1 10 0,-2 10 0,-2 8-1,2 3 1,1 1 0,4-6 0,1-7 0,10-11 0,3-8 1,4-10-1,9-11 1,5-9-1,3-10 1,7-8-1,1-6-1,-3-10-16,2-6-8,-5-6-1,-7-9 0,-3 2 0</inkml:trace>
  <inkml:trace contextRef="#ctx0" brushRef="#br0" timeOffset="2434">2315 1128 57,'0'0'25,"0"0"0,3-28-6,23 11-19,10 0 0,7-4 0,4-3 0,0 3 0,0-1 0,-9 4 0,-4 3 1,-8 6-1,-10 2 0,-16 7 0,20-8-1,-20 8 1,0 0 0,0 0 0,3 26-1,-5-7 1,1 6 0,-3 3 0,1 7 0,0-1-1,1 1 1,-1-3 0,3-4 0,3-6 1,-3-22-1,15 23 0,-1-23 0,-14 0-10,33-28-12,-12 2-3,0-15 1,0-7 0</inkml:trace>
  <inkml:trace contextRef="#ctx0" brushRef="#br0" timeOffset="2784">2811 685 53,'0'0'24,"-23"6"-15,23-6-14,0 0-18,0 0-2,28 6 0</inkml:trace>
  <inkml:trace contextRef="#ctx0" brushRef="#br0" timeOffset="3105">3059 1119 39,'-17'16'24,"17"-16"1,0 0-1,-15-2-14,15 2-10,18-19 0,-2 0 0,5-9 0,3-4 0,5-10 0,2-10 0,1-10 0,-1-7 0,0-15 0,-4 1 0,-1-3 0,-4 0 1,1 3-1,-2 7 0,-2 10 0,-2 8 0,-5 18 0,-2 4 0,0 7 0,-5 5 0,-2 5 0,-3 1 0,0 18 0,-2-22 0,2 22 0,0 0 0,0 0 0,-14-4 0,14 4 0,-13 28-1,3-12 1,0 6 0,1 2 0,-3 4 0,1 1 0,0 7 0,-2 0 0,-2 4 0,2 15 0,-1 6 0,-4 2 0,2 5 0,0 2 0,3-2 0,3 2 0,2-4 0,5-14-1,6-8 1,5-9 0,7-9 0,4-11 0,4-8 0,1-10 0,2-9 0,3-11 0,-2-6 0,2-4 0,-1-5 1,-4 2-1,-1 0 0,-4 5 0,-3 5 0,-3 5 0,-13 21 0,16-17 0,-16 17 0,0 0 0,-3 31 0,-2-10 0,0 5 0,2 3 0,-2 0 0,5-1 0,4-4 0,2-5 0,-6-19 0,27 15 0,-6-16-1,2-11 2,4-7-1,2-9 0,1-3 0,0-3 0,-2 3 0,-6 0 0,-2 5 0,-6 7 0,-14 19 0,18-9 0,-18 9 0,5 31 0,-7-3 0,2 10 0,0 6 0,-3 8 0,1 7 0,-1 6-1,0 4 1,-2 7 0,-3 0 0,-2 5 0,-4 2-1,1 1 2,-3 3-2,1 1 1,-1 3 0,1 4 0,3 1 0,0-1 0,1 0 1,0 0-2,-5-4 1,-1-11 0,-5-6 1,-2-3-1,-6-11 0,0-12 0,-2-12 0,-1-10 0,-2-15 0,-2-11 1,-1-7-2,0-17 1,-1-9 0,2-12 0,-2-10 0,4-12 0,7-6 0,4-4 0,9-10 0,6-1 0,9-1 0,6 2 0,12 6 1,9-3-2,10 10 2,10-2-2,8 2 1,11 0 0,9-6 0,5-3 0,4-1 0,2 6 0,-1-4-1,-5 2 2,-9 6-1,-8 3 0,-12 8 0,-9 4 0,-13 5-1,-11 8-18,-10 1-5,-13-1 0,-3 9 0</inkml:trace>
  <inkml:trace contextRef="#ctx0" brushRef="#br0" timeOffset="4446">3358 390 44,'-32'8'25,"9"-8"0,23 0-1,0 0-19,0 0-5,45-29-1,7 12 1,13 5 0,7-9-1,12 5 1,3-3 0,-4 2 0,-6 2 0,-9 3-19,-7 5-6,-14-4 2,-5 6-2</inkml:trace>
</inkml:ink>
</file>

<file path=ppt/ink/ink95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7:30.52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65 36,'0'0'30,"-8"15"1,8-15-4,0 0-11,15-9-4,5 6-4,4-5-4,9 1-1,7-3 0,9 3-1,4 0-2,5 1 0,-2 4-2,-7-3-6,4 0-21,-15 5-3,-8-3-1,-14-4 0</inkml:trace>
</inkml:ink>
</file>

<file path=ppt/ink/ink95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05.31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9 113 4,'-10'-16'18,"10"16"-6,-5-19-1,5 19-4,10-25-2,-10 25-1,26-28-2,-10 18-1,2 0 0,0 5-1,0 5 0,-2 7 1,-3 8-1,-4 11 0,-3 4 0,-3 10 0,-3 4 0,-3 6 0,-2 1 1,-5 2-1,1-3 1,-3-6-1,1-1 1,0-11-1,-1-3 1,4-7 0,8-22 0,-13 23 0,13-23 1,0 0-1,0-21 0,5 1 0,1-8 0,6-6-1,2-5 1,1-4-1,6-5 0,5 2 0,4 3 0,-1 2 0,2 6 0,-2 4 0,-1 10-1,1 8 1,-8 11 0,-4 10-1,-8 11 1,-4 10 0,-5 7 0,-5 7 0,-1 1 1,-2 1 0,0 1 0,3-10 0,1-4 2,6-10-2,8-6 1,5-9-1,6-7 1,5-9-1,5-6 0,5-6 0,-1-6-1,3-4 1,-4-6-1,-3-1 0,-2 0 1,-7 1-1,-5 3 1,-7-1 0,0 10-1,-8 3 2,1 4-1,-3 18 0,-2-20 0,2 20-1,0 0 1,0 0 0,-14 29-1,10-5 1,-2 5 0,-1 9 0,-1 1 0,3 2 0,2 2 1,3-7 0,3-4-1,4-6 0,6-4 1,5-10-1,8-7 0,1-7 0,4-8 0,0-7 0,4-7-1,-3-9 1,-3-6 0,-6-5-1,-6-2 0,-11-1 1,-8 3 0,-9 3-1,-8 7 1,-12 6 0,-5 13-1,-7 10 1,-1 10 0,-1 7-1,2 7 0,4 6 0,7 5-2,12 5-7,7 0-18,10-8 0,14-1 0,6-14-1</inkml:trace>
</inkml:ink>
</file>

<file path=ppt/ink/ink95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06.51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10 810 2,'-6'-25'22,"6"25"-1,-4-31 1,4 31-14,2-19-2,-2 19 0,24-4-3,-4 15-2,-1 6 0,4 12-1,-1 5 0,-2 8 0,-4 4 0,-7 5 1,-7-2-1,-5-3 1,-4-3 0,-4-7 0,-4-5 1,1-9 0,-1-5 1,15-17-1,-22 11 1,22-11 0,-13-23-1,15-3 0,7-8 0,6-9-1,7-5 0,6-5-1,4 0 0,5 1 0,2 4-2,0 10-5,-6 6-9,-3 4-10,0 14 2,-9 4-1</inkml:trace>
  <inkml:trace contextRef="#ctx0" brushRef="#br0" timeOffset="401">491 989 22,'0'0'23,"0"0"1,0 0-13,0 0 0,10-29-2,1 8-3,5-1-3,7-4-1,-1 0-1,-1-6-1,3 2 1,-4 3-1,-6 0 1,-4 2-1,-3 5 1,-7 4-1,0 16 0,-17-15 0,-7 17 0,-5 3 1,0 9-1,-3 8 1,-4 7-1,-2 4 1,0 8 0,3 0 0,9 4 0,8-1 0,4-1 0,7-5 0,11-4 1,7-6-2,8-6 1,12-6 0,6-6 0,3-3-1,2-9-5,7-1-9,-4-6-13,-3-5 1,1 1 0,-7-8-1</inkml:trace>
  <inkml:trace contextRef="#ctx0" brushRef="#br0" timeOffset="841">1056 745 10,'5'-17'22,"-10"-7"0,3 2-5,-3 4-7,5 18 1,-19-24-5,19 24-2,-27-10-1,9 12-1,0 6-1,-5 6 0,-1 5-1,0 8 0,-2 6 1,-3 5 0,5 3 0,0 0 0,6 4 0,7-4 0,4-1 1,6-8-1,7-4 0,4-9 1,4-6-1,6-8 1,1-6-1,1-8 1,4-6-1,-3-8 0,2-8 0,0-6 0,-1-10 0,0-8-1,0-6 1,-1-6-1,-1-4 1,1 1-1,-4 1 1,-1 4-1,-2 1 0,-3 8 0,-3 13 1,-4 7-1,-2 10 0,-1 4-1,-3 6 1,0 16-1,0 0 1,0 0-1,0 0 1,0 0-1,-20 28 0,16-1 1,-4 4-1,-1 9 2,-2 2-2,0 13 1,0 2 0,1-5 0,0-1 0,1 2 0,2 1 0,4-1 0,3-3 1,3-6-1,2-4 0,3-8 1,5-2-1,3-12 0,2-4 1,3-10-1,1-6 1,3-8-1,0-6 1,0-5-1,0-8 1,-2-3-1,0-1 0,-6-1 1,-1-1-1,-4 3 0,-4 3 0,-3 3 1,-2 3-1,-1 6 0,-4 0 0,2 17 0,-5-22 0,5 22 0,0 0-1,0 0 1,0 0-1,-14 15 1,9 4 0,-3 5-1,0 4 1,-1 4 0,1 6 1,0-2-1,2 2 0,1-2 0,5-3 1,3-3-1,2-4 1,3-7-1,-8-19 1,24 21-1,-6-21 1,2-7-1,0-7 1,0-8-1,1-7 1,3-7-1,0-4 0,-3-3 1,-1 0-1,-6 2 0,-3 3 1,-1 6-1,-8 8 0,-2 3 0,0 21-1,-10-19 1,10 19 0,-18 9-1,18-9 1,-17 36-1,15-12 1,-8 8-1,9 4 1,-9 4 0,10-2 0,6-2 0,-7-2 0,10-5 0,0-5-1,7-1-4,-16-23-7,27 17-15,-6-15-1,-6-9 1,10-7-1</inkml:trace>
  <inkml:trace contextRef="#ctx0" brushRef="#br0" timeOffset="2033">1966 548 19,'0'0'21,"-19"-7"-1,4 10-8,0 11-5,-4 3 1,1 7-3,-3 5-1,2 6-1,0 2 0,3 5 0,4-1-1,7-2 1,4-4-1,7-3 0,2-4 1,8-6 0,1-8-1,5-6 0,4-9 1,5-8-2,-1-10 1,4-8-1,2-8 0,1-6-1,2-12 1,-4-7-1,-3-9 1,-1-5 0,-4-6-1,-2 2 0,-4-1-1,-5 7 1,-5 7 0,-1 8 0,-5 11-1,-2 8 1,-5 16 0,1 1-1,1 21 1,-5-15 0,5 15-1,-8 15 1,6 6 0,0 6 0,2 16 0,-3 11 0,-2 6 0,0 5 0,-1 5 0,-2 1 0,0-4 1,1 1-1,1-6 0,4-5 0,4-7-1,3-7-1,5-6-4,-1-13-5,2-6-15,4-6-1,-15-12 1,26-21 0</inkml:trace>
  <inkml:trace contextRef="#ctx0" brushRef="#br0" timeOffset="2594">2158 670 3,'-15'-9'23,"15"9"0,5-28 0,10 8-9,12 3-4,4-7-2,8 1-3,3-4-1,4 5-2,-5-1-1,1 4 1,-4 2-2,-7 7 1,-4 3 1,-9 7-1,-18 0 2,8 26 0,-9-4 0,-3 6 0,-7 6 0,6 4 0,-6-2-1,6 0 0,4-2-1,-3-3 0,6-2-4,-2-10-6,0-19-18,6 19-2,-6-19 1,0 0 0</inkml:trace>
  <inkml:trace contextRef="#ctx0" brushRef="#br0" timeOffset="2924">2561 369 18,'0'0'21,"-11"-17"-3,11 17-18,0 0-18,0 0-2</inkml:trace>
  <inkml:trace contextRef="#ctx0" brushRef="#br0" timeOffset="3435">2947 618 4,'15'-15'18,"-15"15"-5,0 0-2,3-19-1,-3 19-2,0 0-1,0-21-1,0 21-1,0 0 0,1-17-1,-1 17-1,0 0 0,-21-12 0,21 12-1,-25 0 0,7 5 0,-5 4 0,2 6 0,-5 4 1,4 8-1,-4 3 0,7 4 1,1 2-1,10 4 1,5-6-1,9-3-1,10-7 1,8-5-1,10-11 0,5-6 0,3-11-1,2-6 1,-1-6-1,-4-4 1,-7-6-1,-9-4 0,-12 3 0,-8 1 0,-11 3 1,-11 6-2,-7 3 1,-6 7 0,-1 5 0,3 4 0,2 6-1,6 1 1,6-1 0,16-3 0,0 0 0,0 0 0,25 5 0,1-10 0,7-3 0,4-3 0,3-1 0,2 0 0,2 0 0,-4 4 0,-1 4 0,-6 6 0,-2 6 0,-5 6 0,-7 7 0,-6 3 1,-5 3-1,-6 4 0,-7 0 1,-1 0-1,-4-4 1,2-2-1,-2-7 0,2-2 1,8-16 0,-11 15 0,11-15-1,0 0 1,6-32 0,6 6 0,4-8-1,5-4 0,6-3 1,5 3-1,2 4 0,0 1 0,-5 11 0,0 8 0,-5 10 0,-7 13 0,-8 8 1,-6 7-1,-3 7 0,-4 3 0,2 2 0,-3 1 1,0-3-1,5-5 0,12-7 1,4-4-1,8-10 0,7-6-2,7-2-4,-1-7-22,5-8-1,0-6 0,-8-8 0</inkml:trace>
</inkml:ink>
</file>

<file path=ppt/ink/ink95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11.11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140 451 4,'0'0'20,"-2"-19"0,2 19-6,0 0-1,2-19-2,-2 19-1,0 0-3,0 0-1,0 0-1,0 0-1,-20 12-2,20-12 0,-24 28 0,10-8-1,-3 6 0,1 2 1,0 3-1,3 0 1,2 4-1,6-2 0,2-2 0,5-2 0,4-5 0,5-7 0,4-5 0,6-6 0,1-12 1,1-4-1,9-9-1,2-5 1,2-9 0,-3-3-1,1-2 1,-5 3-1,0 0 1,-3 4-1,-11 6 1,-4 4-1,-11 21 0,11-17-1,-11 17 1,0 0 0,-6 22 0,1-5-1,0 6 1,2-1 0,1 4 0,2 0 0,4-3 0,2-4-1,5 0-3,-11-19-7,23 17-16,-5-13-1,-2-8 0,3-3 0</inkml:trace>
  <inkml:trace contextRef="#ctx0" brushRef="#br0" timeOffset="520">583 490 22,'6'-22'23,"-6"22"0,16-17 1,-16 17-19,31-2 0,-15 7-1,2 6-2,0 6-1,1 4 0,-3 1 1,-4 4-1,-3 0 0,-4-2-1,-2-1 1,-4-4 0,-3-4 0,4-15 1,-9 16-1,9-16 1,0 0 0,-16-21-1,9-3 1,7-5 0,5-5-1,6-4-1,7-1 0,5-6 1,6 0-2,0 11 1,6 13 0,2 0 0,-4 16 0,-3 9 0,-2 6-1,-7 12 1,-4 8 1,-5-1-1,-6-3 0,-6 10 0,-3-7-2,-7-3-2,2 2-7,-1-4-14,0-8-2,9-16 1,-3 17-1</inkml:trace>
  <inkml:trace contextRef="#ctx0" brushRef="#br0" timeOffset="991">1378 368 1,'-4'-29'22,"4"29"0,-28-21 1,5 19-10,-2 21-3,-4-7-2,0 14-2,-2-2-2,0 13-1,4-6 0,4 13-1,7-9-1,10-2 1,4-7-1,7-2 0,6-5 1,5-7-1,9-10 1,2-9 0,2-8 1,3-9-1,-1-8 0,1-8 1,-3-15-2,-1-4 1,-9-6-1,-1-4 0,-4 0-1,-2 5 0,-6 7 0,2 7-1,-5 17 0,-1 12 1,-2 21-1,0 0 1,-16 42 0,5-4 0,-4 12 1,0 5-1,1 4 1,1 1 0,0-3 0,3-2 0,2-6-1,2-6-2,6-7-4,-3-14-6,8-5-16,-5-17-1,25 15 1,-5-15 0</inkml:trace>
  <inkml:trace contextRef="#ctx0" brushRef="#br0" timeOffset="1422">1475 568 24,'0'0'26,"0"0"1,0 0 1,0 0-14,7-21-2,-7 21-3,0 0-3,19-20-2,-19 20-1,26-30-1,-10 13-1,2-4-1,-2-1 0,-2-9 1,-2 0-1,-8 5 0,-4 0-1,-4 6 1,-8 1-1,-5 5 1,-4 14 0,-4 17-1,0 5 2,-1 4-1,3 9 0,2-1 0,3 8 1,9 2-1,7-9 1,7-4 0,6-5-1,7-5 1,8-5-1,6-6 0,7-6-2,-2-11-3,8 0-5,-7-12-10,4-1-9,-6-6-2,-7 0 2,-7-1 3</inkml:trace>
  <inkml:trace contextRef="#ctx0" brushRef="#br0" timeOffset="1782">1820 399 32,'0'0'26,"0"0"-3,0 0-3,16-12-6,-16 12-5,21 5-3,-21-5-3,27 23 0,-12-6-2,-1 4 0,1 3 1,-4 2-1,-4 1 0,-6-1-1,-7-2 1,-1-3 0,-4-2-1,-3-3 1,-1-6 0,1-3 1,-1-7-1,15 0 1,-21-15-1,15-1 1,6-8 0,6-1-1,7-8 0,6-1 0,9-13-1,6 6 0,1 1 0,4 4-2,1 7-4,-9-2-12,-2 9-11,-3 4-2,-8 10 1,-18 8-2</inkml:trace>
</inkml:ink>
</file>

<file path=ppt/ink/ink95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13.5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75 20,'15'-24'24,"-15"24"2,14-24-1,4 15-14,0-1-4,8 5-3,6 3-1,5 4-1,3 8-1,2 6 0,-2-1 0,0 16 1,-6 5 0,-3 4-1,-10 0 1,-5 3-1,-5-2 1,-3-3-1,-3 4 0,-3-13-1,-6-3 0,-2-6-2,1-1-5,-9-10-10,-2-5-11,1-6 1,-3-9 0,1-1-1</inkml:trace>
  <inkml:trace contextRef="#ctx0" brushRef="#br0" timeOffset="301">258 129 17,'-11'22'26,"4"-3"-1,-9 2 3,-3 5-18,1 3-2,-8 5 0,4 3-2,1-5-8,-2 3-23,2-7-2,9-3 0,-3-7-1</inkml:trace>
</inkml:ink>
</file>

<file path=ppt/ink/ink95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15.130"/>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64 8,'0'0'20,"0"0"-5,0 0-2,0 0-1,14-9-3,-14 9-1,0 0-1,18 2-2,-18-2 0,16 3 0,-16-3-1,25 2-1,-11-4 0,9 2 0,6-3-1,7 1 0,4-5-1,7 2 0,2-4 0,3 2-1,-1 0 0,-5 0 0,-6 2-3,-9-2-6,-10 5-17,-5 4 0,-16-2-1,0 0 1</inkml:trace>
</inkml:ink>
</file>

<file path=ppt/ink/ink95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15.71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94 265 10,'0'0'23,"-13"-16"0,13 16 1,-14 20-13,1 1-3,5 15 0,-2 4-1,4 11-2,-2 7 0,3 4-1,0-1-1,2 2-1,0-4 0,-1-3-1,3-5-1,-1-9-4,5-5-11,2-9-12,-5-28-1,20 21 0,-20-21 0</inkml:trace>
  <inkml:trace contextRef="#ctx0" brushRef="#br0" timeOffset="281">240 792 28,'-2'16'26,"2"-16"1,0 0-1,0 0-19,27 3-1,-11-10 0,9-1-2,-3-6-2,4-9 0,6-5-2,1 5 1,-4-3-1,-4 0 0,-5-2 0,-6 0 1,-4 2-1,-10 8 0,0 18 0,-29-26 0,6 15 0,-2 8 0,-4 5 0,-4 6 0,1 5 1,3 2-1,3 12 1,0 2-1,4 4 1,7 4 0,4-2 0,6 4 0,8-3 0,9 1 0,2-11 0,9-1 0,4-6-1,4-5 0,7-3-4,0-11-5,4-4-19,-1 1-1,1-10 0,0-1 1</inkml:trace>
  <inkml:trace contextRef="#ctx0" brushRef="#br0" timeOffset="761">1044 342 21,'4'-26'24,"-9"-2"2,-6 0-7,3 10-7,-12-1-1,6 9-2,-7 1-2,3 7-2,-3 2-1,3 9-1,-1 5-1,1 7-1,-1 3 0,3 9 0,-4 6 0,4 6 0,0 3-1,3-4 1,2 10 0,3 1-1,1-1 1,2-2-1,2-3 0,-2-3 0,4-1-2,-2-5-2,1-6-6,-6-10-14,3-8-6,5-16 1,0 0 0</inkml:trace>
  <inkml:trace contextRef="#ctx0" brushRef="#br0" timeOffset="1102">633 780 25,'13'-33'25,"2"8"0,1 9-3,6-10-15,14 3 0,2-5-4,3 1-7,6 0-13,1 12-9,-6-3 2,1-5-1</inkml:trace>
  <inkml:trace contextRef="#ctx0" brushRef="#br0" timeOffset="1272">1151 255 3,'0'0'25,"8"-30"1,-8 30-1,0 0-7,0 0-5,0 0-1,6 28-4,-9 3-1,-8 6-3,0 10 1,-7 2-1,0 2-1,0 6 0,6 0-2,0-3 1,9-3-1,8-5 0,8-8-1,6-6 1,7-4-2,5-16-2,-1-14-3,9 2-6,-10-12-17,0-6-3,-8-13 2,-6 1 0</inkml:trace>
  <inkml:trace contextRef="#ctx0" brushRef="#br0" timeOffset="1553">1115 607 24,'0'0'26,"0"0"-1,-8-25 2,25 15-18,12-2-2,3 1-7,5-1-19,3-4-6,7 4-1,-3-7 0</inkml:trace>
  <inkml:trace contextRef="#ctx0" brushRef="#br0" timeOffset="1893">1625 516 8,'0'0'21,"8"-18"-1,-8 18-4,0 0-9,0 0-1,0 0-2,13 25 1,-8-6-2,-2 7 0,-3 4 0,-1 1 0,-1 3 0,-4-5 0,1 3 0,-3-6 0,1-5-1,7-21 0,-8 23 1,8-23-1,0 0 0,0 0 0,-3-26 0,3-1 0,3 5-1,0-5 0,4-4-1,3-1 0,1-1 0,5 0 0,0 12 0,5 4 0,2-4-1,-1 5 1,2 6 0,-1 7 0,0 5 0,-2 5-1,-2 6 1,-1 2 0,-5 5 0,-4-3 0,-4 2 0,-3 9 1,-4-3-2,-3-1 1,-1-1 0,-1-4 1,-1-3-2,-1 1 2,9-17-1,-15 13 1,15-13 0,-13-28 0,13 28 0,-6-32-1,6 13 1,3-2-1,7-3 0,1-3 0,5 8 0,5 2 0,0-6 0,3 5 0,0 1 0,-1 4-1,-2 6 1,-2 5 0,-1 7 0,-3 3 0,-15-8 0,21 33 0,-15-12 0,-1 7 0,-4-7 1,-2 9-1,1-2 0,-2 0 0,2-4 0,2-3 1,-1-5-1,-1-16 0,20 21 0,-20-21 0,32-17 1,-13-3-1,4-1 1,-2-1-1,3-8 1,-3 0-1,-1-3 1,-4 3-2,-5 8 2,-1 2-1,-2-1 0,-3 7 0,-5 14 0,6-18 0,-6 18 0,0 0 1,2 16 0,-4-1 0,0 4 0,-2 2 0,2 2 1,-1 6 0,3 3-1,0-3 1,3-1-1,2-3 0,3-4 0,5 0 0,1-4-1,4-11 1,1-6 0,-1-6 0,8-8 0,1-5-1,1-2 1,-2-5-1,-4-4 1,-4-5-1,-4 2 0,-6-2 0,-14 9 0,-7 0 0,-6 4 0,-7 4 0,-5 6-1,-3 9 1,-3 4 0,3 5 0,5 4 0,4 4-1,2 0 1,7 3-1,3-2-1,11 3-4,2-18-7,5 24-16,-5-24-2,32 16 1,-9-12 0</inkml:trace>
  <inkml:trace contextRef="#ctx0" brushRef="#br0" timeOffset="3175">2984 274 15,'0'0'22,"-29"5"1,9 0-8,2 6-3,-1-1-3,3 6-3,0 0-2,5 3-1,6-2-1,8 4 0,3-3-1,9 1 0,1-1 0,5 1 1,-2-3-2,7 2 1,-7-2 0,1-1-1,-6 1 1,-14-16-1,13 25 1,-13-25 0,-22 21-1,-4-11 1,-8 8 0,-3-12-1,-3 8 1,-2-8-1,1-6 0,6 0-3,7 0-7,7-2-16,9-16 0,12 18 0,0-33 0</inkml:trace>
  <inkml:trace contextRef="#ctx0" brushRef="#br0" timeOffset="3575">3248 1 33,'19'-18'28,"-19"18"1,0 0-1,-9 25-19,4 6-1,-6 6-2,1 10-2,-5 6-1,-1 8 0,-3 2-2,1 0 0,2-2 0,6-7 0,2-11-1,7-6 1,7-9-1,5-9-1,14-8-4,-3-10-12,9-4-12,-4-8-1,-2-4 0,-8-8 0</inkml:trace>
  <inkml:trace contextRef="#ctx0" brushRef="#br0" timeOffset="3826">3063 442 36,'0'0'29,"0"0"0,6-23-1,13 7-19,14 4-3,2-6-2,10 1-3,9-1-6,-3 4-20,4-8-2,0 3-3,-10-4 2</inkml:trace>
</inkml:ink>
</file>

<file path=ppt/ink/ink95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20.13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213 787 3,'0'0'24,"3"-19"1,-3 19 0,-9-20-9,9 20-3,-26-7-3,26 7-2,-32 8-2,14 6-1,-3 2-2,3 6-1,-3 4 0,5 5 0,3 4-1,2 3 0,1-2 0,5 2 0,5-3-1,3-3 1,6-7 0,3-3-1,3-8 1,6-4-1,6-6 1,2-6-1,1-7 1,0-5-1,-4-3 0,0-7 0,-3-4 0,-11-8 0,-8-2 0,-8-2-1,-7 4 1,-10 3 0,-8 6-1,-6 4 1,-1 9 0,-1 9 0,1 9-1,6 3 1,4 1 0,26-8 0,-18 19 0,18-19 0,19 14 0,9-12 0,6-4 0,8-3 0,5-6 1,1-1-1,4-5 0,-2-2 0,1-3 0,-7-3 0,-4 0 0,-4 2 0,-4 1 0,-4 1 1,-6 0-1,-4 7 1,-18 14-1,23-24 1,-23 24-1,14-10 0,-14 10 1,0 0-1,-8 17 0,0-1 0,0 8 0,-2 3 0,-4 10 1,2 1-1,1 3 0,0 2 1,3-1 0,5-2-1,1-6 1,5-3-1,5-7 1,3-5-1,6-7 1,2-5-1,4-7 1,4-5-1,1-7 0,1-5 1,0-7-1,-2-7 0,-1-6 0,0 1 0,-4-4 0,-6 2 0,-3 2 0,-3 5 0,-3 7 0,-3 6 0,-4 18 0,0 0-1,0 0 1,0 0 0,-21 37 0,13-8 0,-1 6 0,1 3 0,1-2 0,4 2 0,5-5 1,2-6-1,4-4 0,5-8 1,5-6-1,3-7 0,5-7 1,1-8-1,2-6 0,2-10 0,0-7 1,-1-11-1,4-8 0,0-11 0,-1-6 0,-1-6 0,0-1 1,-3-1-1,-1-5-1,-3 15 2,-7 7-2,-6 15 1,-4 10 0,-5 10 0,-5 8 0,2 20 0,0 0 0,-13 15-1,5 9 1,-1 8 0,-3 7 0,-2 10 0,-1 6 0,-3 9 0,2-7 1,3 2-1,4-1 0,1-2 1,6-5-1,5-2 1,5-8-1,4-6 0,1-6 2,3-5-2,3-10 1,2-5-1,2-9 1,-1-7-1,4-7 1,0-7-1,3-8 0,0-2 1,-3-7-1,-2-4 0,-1-3 0,-6 4 0,-2 3 0,-7 3 1,-5 8-1,-6 1 0,-2 9 0,5 17-1,-21-19 1,7 15 0,-4 6 0,2 3 0,-2 5 0,2 6-1,-2 5 1,0 6 0,2 3 0,2 3-1,2 5 1,4 1 0,2-1 0,4 0 0,4-3 0,4-2 1,4-6-1,5-3 0,1-6 0,1-8 0,4-6 1,4-8-1,-1-5 0,0-6 0,0-8 0,0-8 0,-1-5 1,1-5-1,-1-1 0,-4 1 0,2-1 0,-3 8 0,0 6 0,-4 9 0,-14 19-1,20-15 1,-20 15 0,0 0 0,16 27-1,-11-6 1,-2 3 0,-1 5 0,-1 4 0,-1 4 0,-1 1 0,-4 0 0,0-4 0,-2-3 0,3-7 0,-1-3 1,5-21-1,0 0 0,0 0 1,0 0-1,14-33 1,1 2-1,1-9 1,5-6-1,6-6 0,-1-2-2,2 3-1,-6-3-5,1 13-7,-13 1-16,-9 7-1,-15 5 0,-14 8 0</inkml:trace>
  <inkml:trace contextRef="#ctx0" brushRef="#br0" timeOffset="1872">1255 299 16,'-29'6'27,"9"-6"0,20 0 1,0 0-10,21-19-9,13 9-1,6-4-2,12 0-3,8 4-5,0-4-9,3 4-17,3 6 0,-7-2-1,0 6 1</inkml:trace>
  <inkml:trace contextRef="#ctx0" brushRef="#br0" timeOffset="2293">2130 575 0,'-18'-9'20,"18"9"1,0 0-5,-13-15-5,13 15-2,0 0 0,0 0-4,0 0-2,3 20 0,-6-2-1,0 6 0,-4 2-1,-1 5 1,-3 0 0,0 0 1,-2-3-1,3-4 0,0-7 0,4-1 1,6-16 0,0 0-1,0 0 0,0 0 0,-10-19 0,15-2 0,3-5-1,3-5 0,4-2 0,3 2-1,1-2 0,2 4 0,6 1 0,1 9 0,1 5 0,0 8-1,0 6 1,-1 5 0,-1 7 0,-3 3 0,-8 6 0,-3 5 0,-6 0 0,-4 2 0,-5-3 0,-1 0 0,-5-5 1,2 1-1,6-21 0,-15 21 1,15-21 0,0 0-1,-14-4 1,14 4-1,-2-24 1,4 5-1,4-5 1,2 0-1,8-4 0,2-1 0,1-2 0,6 3 0,-1 4 0,2 5 0,-1 5 0,-2 2 0,-4 10-1,-2 6 1,-17-4-1,22 29 1,-15-6 0,-3 2 0,-4 7-1,-1-1 2,-1 1-1,1 0 0,1-5 1,0-3-1,0-3 1,0-21-1,11 23 1,-11-23-1,23-2 1,-6-9-1,-2-4 1,4-8-1,2-1 0,0-5 1,0-4-1,0 0 0,-1 2 0,-3 4 0,-1 1 0,-3 7 1,-1 1-1,-12 18 0,13-15 0,-13 15 0,0 0 0,0 15 0,-4 1 0,0 3 0,0 5 0,-2 2 0,1 3 1,0 2 0,4-3-1,-1 0 1,5-4 0,0-5 0,4-4 0,-7-15 0,21 14 0,-5-14 0,2-7 0,3-5-1,-2-5 1,2-4 0,-2-1-1,-2-8 0,-3-1 1,-6-1-1,-6-1 0,-2 3 0,-7 3 1,-4 1-1,-2 5-1,-5 7 1,-3 9 0,-1 3 0,-1 6-1,-1 4 1,3 5 0,5 0 0,1 3-1,7-1 1,3 3 0,9-1 0,2-1 0,-6-16 0,28 24 0,-12-17 1,3-4-1,4-3 0,-1-5 0,2-4 1,2-5-1,0-1 0,0-2 1,1-4-1,-2-2 0,-1 1 0,2-2 0,-5 1 1,4 3-1,-2-1 0,3 4-1,0 1 1,1 6 0,-1 1 0,-2 6 0,0 1-1,-4 7 1,-2 4 0,-18-9-1,22 29 1,-14-8-1,-3 1 1,-3 4 0,-2 2 0,0 1 0,-7-1 0,1-1 0,-4-2 0,-1-1 0,-2-3 0,-2-2 1,15-19-1,-25 24 0,25-24 1,-21 7-1,21-7 0,0 0 1,-10-25-1,16 5 0,6-6 1,9-9-1,4-4 0,8-8 0,7-7 0,4-1 1,4-9-1,-1 4 0,-2 6 0,-3 6 0,-3 5 0,-10 6 0,-6 8 1,-9 8-1,-14 21 0,5-15 1,-5 15-1,-28 3 0,4 16 0,-2 7 0,-3 10 0,0 8 0,-1 6 1,2 1-1,7 3 0,8 1 1,5-8-1,7-7 0,5-6 1,8-6-2,4-11-1,6 0-6,-4-15-11,6-5-11,-4-8-1,-7-6 0,-7-4 1</inkml:trace>
  <inkml:trace contextRef="#ctx0" brushRef="#br0" timeOffset="4035">3531 352 32,'-18'-14'27,"18"14"2,12-17-2,4 3-16,10 7-3,3-5-4,5 2-6,9-1-18,6 3-6,4-8-3,3 2 1</inkml:trace>
</inkml:ink>
</file>

<file path=ppt/ink/ink95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24.60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0 421 17,'14'-21'23,"7"12"0,-4-8 1,2 12-14,3 10-4,1 4-2,0 19-3,-7-2-1,-3 12 0,-7 1 0,-4 10 0,-7-7 0,-8-4 1,-5-1-1,-3-8 1,0-4-1,4-6 1,0-10 1,17-9-1,-14-9 0,22-7 1,5-12-1,9-5 0,11-9-1,4-15-1,6 11-5,1-3-9,-1-1-10,-1 11 0,-6 11 0</inkml:trace>
  <inkml:trace contextRef="#ctx0" brushRef="#br0" timeOffset="331">443 657 17,'0'0'26,"-8"19"0,8-19 1,5-17-15,10 4-4,2-9 1,16-1-5,-1-5-2,3 0-1,1-3 0,1 3 0,-6 2 0,-7-8-1,-6 17 0,-18 17 0,3-18 1,-3 18-2,-18 7 1,-6 9 0,-4 2 0,-1 15 0,0-7 1,0 4-1,5 1 0,2-1 1,2 0 0,14-4 0,7-4-1,7-1 1,10-7-1,6-5-1,7-2-6,0-9-9,4-5-11,5-1-2,2-6 2,2 0-1</inkml:trace>
  <inkml:trace contextRef="#ctx0" brushRef="#br0" timeOffset="731">1171 477 8,'0'0'22,"1"-17"1,-1 17 0,-29-9-10,7 16-3,-11 0-3,3 9-1,-4 1-1,0 6-2,-1 1 0,6 2-1,4-1-1,11-1 0,4-5 0,10-3 0,0-16 0,24 14 1,1-17 0,4-8-1,3-8 1,5-7-1,0-7 1,0-13-1,2-6 0,-2-4 0,-3-5-1,-4 1 1,-4 4-1,-5 4 1,-3 7 0,-4 15-1,-9 7 1,-5 23 0,0 0-1,-14 6 1,2 14-1,0 7 1,-1 1-1,0 14 0,-2 5 1,6 0 0,0 0 0,5-2 0,2-1 0,5-4 0,0-1 0,2-11 0,5-7-1,-10-21 1,32 24 0,-9-20 0,4-6 0,4-5 0,0-5 0,-1-6 0,2-3 0,-4-3-1,-7-16 0,-3 5 1,-10 0-1,-7 3 0,-2 6-1,-9 2 1,-5 17-1,-4 7 0,-2 19 1,-1 2 0,-1 3 0,2 6-1,3 1 1,7 6 0,4-11 1,7 2-1,9-2 0,2-1 1,5-4-1,7-2-2,2-3-1,-2-8-4,17-1-10,-4-8-13,-2-6-2,-2-9 2,-2-7-1</inkml:trace>
  <inkml:trace contextRef="#ctx0" brushRef="#br0" timeOffset="1432">1766 306 26,'0'0'27,"14"16"0,-7-1 1,-3 6-17,11 4-3,-2 3 0,8 1-2,1-8-2,7 11-1,-3-13-1,2-2-3,-1-3-2,-8-8-7,4 1-6,-23-7-3,19-13-3,-19-4 0,-1-2-1,-9-14 1</inkml:trace>
  <inkml:trace contextRef="#ctx0" brushRef="#br0" timeOffset="1622">1970 285 25,'0'0'18,"-14"-14"3,-1 28 0,3 10-4,-11 1-4,0 8-4,-7-2 0,1 4-4,-2 2 0,4-2-3,4-7-4,5-7-7,7-2-19,13-3 0,-2-16-1,24 12 0</inkml:trace>
  <inkml:trace contextRef="#ctx0" brushRef="#br0" timeOffset="1883">2358 460 40,'14'-7'26,"2"-2"2,0 5-9,-1-8-12,7-5 0,3-6-2,2 6-1,-3-3-1,4 1 0,2-5-1,-1 1 0,-1-2-1,-3 10 0,-7-1 1,0-1-1,-8-1 0,-10 18 1,-4-23-1,4 23 0,-19-3-1,3 8 1,-3 9-1,-2 4 0,-2-1 0,5 14 1,-1 3-1,3-1 0,3 2 1,5-6-1,5-2 1,4-5 0,9 1 0,4-16-1,6-7 1,7-5 0,1-16-1,9 0 1,0-5-2,1-2 1,0 2 0,-3 1 0,-1 6-1,-7 7 1,1 12 0,-7 0 0,-5 1 0,-3 19-1,-7 1 2,-6 3-1,-5 1 1,-9-5-3,-7 5-3,-16-8-10,3 4-15,-10-19 0,4-4-2,-2-8 2</inkml:trace>
  <inkml:trace contextRef="#ctx0" brushRef="#br0" timeOffset="2414">2603 14 24,'0'0'21,"-8"-17"-9,8 17-12,0 0-20,-17 12-1</inkml:trace>
</inkml:ink>
</file>

<file path=ppt/ink/ink95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39:27.35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0 680 14,'23'-16'26,"-6"-13"-1,9 15 2,3 3-16,-4 6-3,5 9 0,-6 3-3,2 12-2,-8 5-2,0 21 0,-10-7 0,-5 6-1,-8 1 1,-4 0-1,-8-5 0,-5-4 1,2-8-1,-1-9 0,7-9 1,14-10-1,-13-15 1,23-8-1,7-13 1,11-8-1,7-6 0,11-12 0,2 10-2,2-2-6,-3 2-17,-7 14-2,-7 1 1,-8 15-1</inkml:trace>
  <inkml:trace contextRef="#ctx0" brushRef="#br0" timeOffset="341">594 864 23,'0'0'26,"18"21"0,-4-25 0,4-10-15,13 0-2,-1-10-2,8 0-3,-1-6-2,1 1-1,-4-3 0,-3 5 0,-7 1-1,-8-6 0,-11 17 0,-5 15 0,-19-12 0,-5 19 1,-9 3-1,-5 9 1,-4 4 1,1 15-1,1-9 1,6 3-1,8-1 1,13-2 0,10-3-1,13-1 0,9-6 0,7-5 0,6-2-2,4-9-3,7 1-6,-2-8-18,-3-6-1,1-4 0,-3-7-1</inkml:trace>
  <inkml:trace contextRef="#ctx0" brushRef="#br0" timeOffset="731">1324 683 23,'0'0'24,"-2"-17"1,2 17-4,-21-12-8,21 12-3,-32-2-1,14 9-3,-8 2-2,-1 5 1,-7 3-2,5 7 0,3 0-1,3 4 0,7 0-1,7 0 0,2-4 1,17-3-2,3-6 1,8-4 0,4-9-1,5-6 1,0-8-1,2-5 0,4-9 1,-7-6-1,3-8 0,-1-10 1,-4-7-1,2-7 0,-3-2 0,0 0 0,-5 3-1,-3 6 2,-4 7-2,-6 13 1,1 11 0,-8 11-1,-1 15 1,0 0 0,-14 0 0,14 0 0,-15 29-1,9-6 2,-4 6-1,-1 4 0,-2-2 1,3 1 0,-4 11 0,-1 2-1,2-1 2,0-1-1,4-3 0,4 0 0,3-2 0,4 2 0,3-14-1,4-5 1,6-6 1,2-3-2,1-6 1,5-6-1,1-7 1,-1-2-1,1-7 1,2-4-1,-4-3 0,1-3 0,-1-12 0,-4 1 0,0 4 0,-2 4 0,-3 3 0,-5 3 0,-1 6 0,-7 17 0,0 0 0,0 0 0,0 0 0,0 0 0,-20 0 0,14 16 0,-4 4 0,2 3 0,-3 3 1,-1 4-1,1 2 0,1 1 0,2-10 1,0 0-1,7-4 1,2-2-1,-1-17 0,16 24 1,1-17-1,2-3 0,5-6 1,0-3-1,2-6 1,0-3-1,-2-5 0,-1-3 0,-2-18 0,-2 3 0,-4 1 0,-1 3 0,-1 2 0,-3 3 0,-4 4 0,-1 3 0,-5 21 0,0 0 0,0 0-1,0 0 1,0 0 0,-14 0 0,5 17 0,0 6 0,-3 1 0,3 2 0,-1 0 1,5 4-1,2-3 0,3 5 0,5-17 0,-5-15 1,27 18-1,-7-17 0,4-2 1,2-6-1,3-5 0,1-4 0,3-14 0,1 1 0,-4-2 0,-2 0 0,-1-4-1,-3 0 1,-4 4 0,-6 1-1,-2 13 1,-4 0 0,-4 1 0,-4 16 0,5-19 0,-5 19-1,0 0 1,0 0 0,0 0 0,0 0 0,0 0 0,0 0-1,-13 21 1,13-21 0,-11 26 0,11-26 0,-16 29 1,16-29-1,-21 25 0,21-25 0,-13 34 1,5-9-1,0-1 0,1 0 1,7 2-1,5 2 0,5 1 0,-2 1 0,-8-30 0,16 26 0,2-19 0,5-5 0,7-2 0,1-6 0,6-2 0,3-4 0,6-18 0,4 1 0,0-1 0,-2-3 0,-4-2 0,-4-1 0,-3 1-1,-6 1 2,-5 15-1,-12-4-1,-4 4 1,-5 3 0,-5 16 0,-12-21 0,12 21 0,-25-6-1,5 7 1,-2 6 0,-4 5 0,-3 4 0,1 3 0,1 4 0,-4-3 0,7 1 0,1 11 1,10-3-1,4-1 0,6 0 0,4-2 1,6-2-1,2 0 0,6 2 0,4-12 1,7-5-1,3-2 1,0-4-1,2-3 0,6-3 0,5-3 0,-2-4-1,4-2 1,-4-14-1,0 2 0,-1-1 0,0 3 0,-7 1 0,-1 2-1,-2-2 2,-5 4-1,4 10 0,-6-2 1,1-5 0,-1 0-1,3-1 1,-6-1 0,-3 0 0,0 1 0,-9-1 0,-7 16 1,14-24-1,-14 24 0,-1-21 0,1 21 1,-10-17-1,10 17 0,-28-4 1,8 6-1,-3 5 0,-3 5 1,-1 2-1,-4 5 0,0 4 1,2-1 0,0 1-1,5-2 1,3-4-1,2 9 1,4 2-1,7-4 1,5-3-1,3-2 1,6-2-1,7 1 0,2-5 1,2-26 0,6-3-1,1-1 0,4-2 1,1-8-1,3-4 0,2-9 0,1-6 0,1 6 0,-2-6-1,-3-4 2,-2-4-2,-4 4 1,-5 5 0,-6 7 0,-2 5 0,-4 9 0,-7 6 0,-1 18 0,5-22 0,-5 22 0,0 0 0,0 0-1,-14 22 1,4-3 0,2 7 0,-3 6 0,-4 4 0,0 4 1,1 1-1,-1 5 0,1-5 1,4 1 0,1-4-1,4-5 0,3-7 1,2-3 0,0-23-1,13 24 0,-2-5 0,4-16 0,4-3 1,5 0-1,1 0-1,4 0-1,-8-1-3,9 1-8,-4-18-20,-7 11 0,-19 7-2,21-17 1</inkml:trace>
  <inkml:trace contextRef="#ctx0" brushRef="#br0" timeOffset="7261">3853 185 14,'-21'-14'24,"21"14"-2,-18-13-1,18 13-20,0 0-14,0 0-6,0 0-3,0 0-1</inkml:trace>
</inkml:ink>
</file>

<file path=ppt/ink/ink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5:43.006"/>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81 425 65,'-42'0'29,"16"2"-1,12 6-1,14-8-24,0 0-2,8 24-2,6-10 1,2-2-1,9 4 2,7-2-1,11-8 1,12 8-2,10-10 1,14-4 0,16 1 0,15-4 1,16-2-2,12-7 1,17-6 0,15 3 0,13-4-1,17-2 2,13-3-2,7-2 1,10-1-1,8 4 1,5 1 0,2-4 0,2 0 0,-5 0-1,-6 4 1,-1-2 0,-12 3 0,-9 0-1,-14 1 1,-9 1 0,-16 0 0,-10 3 0,-17-1 0,-12 1 0,-20 4 0,-14 0 0,-18 2 0,-25 1-18,-14 6-7,-20-2-2,-25 5 0,0 0-1</inkml:trace>
</inkml:ink>
</file>

<file path=ppt/ink/ink96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45.7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69 326 18,'-19'1'26,"1"-1"0,18 0 2,-27-20-16,27 20 0,-5-21-4,16 6-2,10-4-3,15 2 0,10-4-2,13-3 0,12 0-1,11-2 1,10 0-1,5 2 0,-4 2 0,-7 0-1,-7 4-1,-15 5-2,-10 7-4,-20 1-5,-15 7-14,-19-2-1,-2 21 1,-14-4 1</inkml:trace>
  <inkml:trace contextRef="#ctx0" brushRef="#br0" timeOffset="330">384 185 13,'-23'7'22,"12"8"0,-5 6 0,1 10-11,2 12-3,1 6-1,2 15-2,0-4-2,4 21-1,-1 0 0,4 3-2,1-5 1,4-2-2,3-5 0,1-6-3,7 4-6,0-22-15,0-17 0,6-10 1,-2-21-1</inkml:trace>
  <inkml:trace contextRef="#ctx0" brushRef="#br0" timeOffset="611">594 224 4,'9'-24'19,"-9"24"2,-1 40 0,-6-1-11,6 16-2,-1 11-1,2 4 0,-2 14-3,7 7 0,-1-7-2,0-1 0,0-6-1,2-5 0,-1-4-1,0-7 0,0-18 1,-2-10 1,-2-12-1,-1-21 1,0 0-1,8-19 0,-3-19 0,3-8 0,5-23 0,2 5 0,6-3-1,1 4 1,4 8 0,2 8-1,-1 15 1,2 13-1,-3 19 1,-2 3-2,-4 21 0,-4 7 0,-5 5 1,-1 7-1,-6-2 0,-4 2-1,0 5-3,-6-6-6,4-17-15,2-2 2,0-23-1,0 0 0</inkml:trace>
  <inkml:trace contextRef="#ctx0" brushRef="#br0" timeOffset="1071">1087 754 7,'0'0'23,"2"-33"1,11 16 0,-13 17-11,24-28-3,-3 16-3,7 5-3,-3 4-1,8 3-2,-6 5 0,-6 11-1,7 4 0,-16 8 0,-2 4 0,-7 3 1,-3 2 0,-3 0 0,-2-3 0,-1-7 1,1-4-1,-3-4 1,8-19-1,-10 22 1,10-22 0,0 0-1,0 0 1,-9-29-1,10 8 0,4-20 1,5 5-1,4-5 0,4-1 0,5 1 0,1 3 0,5 7-1,0 6 1,2 19-1,-2 3 0,0 5 0,-4 8 0,-2 12-1,-4 6 0,-4 3 0,-1 1 0,-9-1 1,0 0-1,-8-1 1,1-5-1,-3-9 1,5-16 1,0 0 0,-16 8-1,16-8 1,-6-36 0,6 7 0,1-2 0,8-5-1,3 0 1,6 2 0,3 1 0,3 5-1,2 16 1,3 7-1,-1 4 0,-4 7 0,-3 8 0,-3 10-1,-2 5 0,-3 4 1,-4 1-1,-4 1 0,-2-4-4,5 3-4,-3-3-19,-5-31-1,21 22 1,-5-25 0</inkml:trace>
  <inkml:trace contextRef="#ctx0" brushRef="#br0" timeOffset="1822">2282 424 19,'19'-28'21,"-19"28"1,24-22-11,-9 13 1,1 4-3,-2 3-2,2 6-2,-1 3-2,1 5 0,-16-12-1,23 31-1,-18-13 0,-4 3 1,-7 0-1,-7-2 0,-5-2 0,-3-3 0,-1-4 0,-3-5 1,3-3-1,2-7 0,3-7 1,9-4 0,4-3-1,8-3 0,4 0 0,5-3-1,6 5-1,0-1-4,7 13-8,-2 2-13,-4 6-1,-3 7 1,-17-7 0</inkml:trace>
  <inkml:trace contextRef="#ctx0" brushRef="#br0" timeOffset="2273">2257 948 9,'0'0'22,"-14"-16"1,14 16 0,0-20-14,0 20-1,22-11-3,-5 11-1,2 2-2,4 5-1,-1 3 0,-1 6 1,0 1-1,-5 4 0,-6-1 0,-4 4 1,-9-1-1,-5-3 1,-6-1 0,-3-5 0,-2-4 0,1-5 0,-1-8 0,19 3 0,-21-22 0,18 4-1,8-4 0,3-2-1,5 0 0,3 2-2,5 3-3,-7 0-9,2 5-13,-16 14 0,18-14 0,-18 14-1</inkml:trace>
  <inkml:trace contextRef="#ctx0" brushRef="#br0" timeOffset="2844">82 1850 5,'-26'10'24,"-1"-10"0,11 2 0,16-2-11,0 0-3,0 0-1,21-28-1,13 28-2,8-12-2,17 12 0,17-12-1,18 6 0,17-1-1,15-7-1,8 0 0,8-5 0,6 0 0,2-5-1,2 0 0,-7 2 1,-9 1-1,-5 1 0,-9-1 0,-6 0 0,-9 1 1,-10-1-1,-10-1 0,-10 0 0,-4-1 0,-10-1 0,-11 3-1,-9 1-3,-4 6-4,-15 2-13,-6 0-8,-18 12 0,0 0 1</inkml:trace>
</inkml:ink>
</file>

<file path=ppt/ink/ink96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49.9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476 611 11,'0'0'18,"21"-5"-7,-21 5-3,14 15 1,-10 1-3,-3 1 0,-2 4-2,-9 3 0,-3-4 0,-10 4 1,-1-1-2,-8-3 0,-4-2 0,-6-5 0,4-9 0,1-15 0,3 3 0,3-16-2,8-6 1,7-11 0,13-7-1,14-7 0,7-5 0,8-4 0,9-5 0,6-3 0,4 0-1,0 5 0,-5 7 1,-6 8 0,-8 11 0,-6 10 0,-9 15 0,-11 16-1,0 0 1,-10 36 0,0 0 0,-1 14 0,3 12 0,-2 11-1,6 7 1,-1 3 0,3 8 0,-1 4 0,3-1 0,-3-1 1,-2 0-2,-3-2 1,-4-3 0,-4-4 0,-5-6 0,-11-8-1,0-6 1,-2-9-1,-2-14 1,1-12 0,-2-10 0,0-13-1,3-12 1,11-7-1,-4-11-2,6-4-1,1-10-4,12 4-7,7-6-13,7-3-2,12 0 2,5-5-1</inkml:trace>
  <inkml:trace contextRef="#ctx0" brushRef="#br0" timeOffset="651">600 692 9,'-3'-19'21,"-2"-12"1,8 2-7,5-6-6,4-1-3,10 0 0,6 2-3,5 1-2,6 5 1,0 6-2,0 8 1,-5 11 0,-4 10 1,-6 13 0,-9 10 0,-5 14 1,-10 3 1,-5 16-1,-7 4 2,1 11-1,-7 3 0,1 5-1,-4-2 0,3 4-1,2-1 0,5-6-1,2-8 0,8-8-1,2-10 1,9-10-1,3-9 1,2-12-1,4-12 1,0-10 0,4-13 0,1-9 0,2-11-1,-2-11 1,0-9 0,-4-8-1,-7-6 0,-9-2-1,-8 2 1,-13 6-1,-8 11 0,-16 8 0,-5 16 1,-6 10-1,-1 13 1,-2 8 0,6 5 0,7 3 1,10-1-1,13-2 1,19-12-1,0 0 1,22 9 0,17-18 0,11-7-1,10-1 0,8-5 1,3-2-2,1 1-3,-7-8-9,-1 2-15,-6 7-1,-9 0 0,-4 4 0</inkml:trace>
</inkml:ink>
</file>

<file path=ppt/ink/ink96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51.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0 356 9,'0'0'23,"27"2"-2,-12 5-3,-15-7-1,27 10-4,-27-10-3,25 5-1,-25-5-4,32-6 0,-11-5-2,5-3-1,-2-3-1,4-9 0,-3-2 0,0-6-1,-4-6 1,-4-1-1,-5 1 0,-6 0 0,-4 5 0,-4 8 0,-7 6 0,9 21 0,-33-5 0,9 19 0,-8 8 0,-4 9 0,-1 7 0,0 7 1,-1 2-1,6 1 2,6 4 0,9 0-1,7-2 2,10-3-1,10-4 0,7-3 0,9-7 1,6-2-2,6-14 1,5-5-1,3-8-1,2-6 1,2-6-1,-3-8-2,2 0-3,-11-15-12,1 7-14,-7-4 0,-7 1 0,-6 1-1</inkml:trace>
</inkml:ink>
</file>

<file path=ppt/ink/ink96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52.1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0 11,'0'0'19,"-13"27"0,8-1-9,-3 14-2,3 18 0,-3 8 0,5 6 1,1 18-1,2-8-2,7 6 0,-4-7-2,5-3-1,-6-11-1,6-8 0,-3-15-2,4-9 1,-6-13 0,-3-22 0,0 0 0,0 0 0,10-17-1,-7-14 1,4-10-1,2-9 0,4-5 0,5-2 0,5 3 0,4 4 0,4 9-1,4 10 1,0 14 0,1 13 0,-4 15-1,-5 9 1,-6 11 0,-6 9 0,-7 3 0,-6 4 0,-4-3 0,-5-2 0,3-4-2,-6-11-4,8-4-10,4-8-11,-2-15 1,0 0 0</inkml:trace>
  <inkml:trace contextRef="#ctx0" brushRef="#br0" timeOffset="501">916 508 6,'16'-35'20,"-11"17"-3,0 0-4,-5 3-2,0 15-1,-7-28-1,7 28-2,-12-17-2,12 17-1,-23-5 0,23 5-1,-31 12-1,14 3 0,-4 6 0,0 7 0,-3 6-1,-1 9 1,1 4 0,3 4-1,4-1 1,4-1-1,5-5 0,8-2 1,6-11-2,5-9 1,9-10 0,2-7-1,6-8 1,-1-9 0,2-11-1,-2-6 0,1-7 0,-4-7 0,-5-2 1,-1-5-2,-7 2 2,2 3-2,-8 2 1,1 9 0,-6 6 0,4 6 0,-4 6 0,0 16 0,0 0 0,0 0 0,0 0 0,0 0-1,-4 28 1,1-8 0,5 4 0,-5 4 0,3 1 0,-4 2 0,6 2 0,-4-2 1,4-2-1,0 1 0,-2-3 0,4-1 0,-2-2 0,1-5 1,7-3-1,-10-16 1,14 24-1,-14-24 1,28 10-1,-14-10 1,7-5 0,0-4-1,0-3 1,10-7-1,-4-5 1,4-7-1,-1-8 0,2-6 0,1-7 0,-3-5 0,-1 2 0,-6 2 0,-5 4 0,-7 10-1,-6 9 1,-7 12 0,2 18 0,-23-2-1,9 14 1,-1 5 0,6 6 0,4 2 0,7 3-1,6 1 1,6-1 0,5 1 0,2-1 0,2-1 0,-4 1 0,-3-2 0,-6-4 1,-8 0-1,-7 1 0,-8-4 0,-8-2 0,-5-5 0,-3-2 0,-3-4-1,3-5-2,-2-6-4,9-5-17,6-1-5,1-4 1,9-2 0</inkml:trace>
</inkml:ink>
</file>

<file path=ppt/ink/ink96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53.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0 840 0,'0'0'18,"18"-15"-3,-18 15-5,28-12-1,-12 8-3,1 6-1,0 5-2,0 3 0,0 9-1,-3 7 0,-3 5 0,-3 5 1,-6 5 0,-2 2 1,-3 0-1,0 0 0,-7-6 0,3-5-1,-1-6 0,2-5 0,6-21 0,-13 15-1,13-15 0,0 0 0,-10-31 0,12 7-1,1-7 1,4-7-1,2-1 0,4-4 0,5 1 0,1 1 0,4 5-1,3 3 1,1 6 0,-1 8 0,0 7-1,-2 7 1,-3 5 0,-5 10-1,-1 9 1,-11 5 0,0 7 0,-4 5 0,-4 5 0,-2 1 1,3 1-1,1-2 1,2-5-1,7-5 1,-1-7-1,9-8 1,4-8 0,7-9-1,0-10 0,6-6 1,-3-5-1,2-8 0,-2-4 1,-4-6-1,-2-1 0,-4 1 0,-2 3 1,-6 2-1,-3 6 0,-2 3 0,-1 5 1,-5 21 0,3-18 0,-3 18 1,0 0 0,-4 20 0,0-3 0,3 9 1,-2 2-1,3 6 0,1 1 0,4 2 0,0-2 0,6-2-1,0-6 0,6-3 0,-3-8 0,5-8 0,6-8-1,5-8 1,3-13-1,0-6 0,1-8 1,-1-8-1,-3-5 0,-4-4 0,-11 1 1,-12 6-1,-11 4 0,-10 10 0,-14 8 0,-5 13 0,-7 10 0,-3 8 0,2 10-1,3 2-1,11 10-5,10-3-21,12-5-2,14-1 1,-5-21-1</inkml:trace>
  <inkml:trace contextRef="#ctx0" brushRef="#br0" timeOffset="1142">1256 820 8,'-10'-16'17,"10"16"-5,0-15-1,0 15-2,0 0-2,24-9-2,-24 9-1,28 21 0,-14-1 0,-4 8 1,0 6 0,-7 6 0,0 1 0,-6 0 0,0 2 0,-4-10-1,2-2 0,-1-8-1,4-6 0,2-17-1,0 0 0,0 0 0,-3-17-1,3-9 0,5-4 1,0-4-2,4-4 0,3 0 1,1 0-1,3 2 0,5 2 0,3 6 0,2 8 0,1 4 0,-1 8 0,0 8-1,1 6 1,-4 8 0,-4 7 0,-3 8 0,-4 2 0,-6 4 0,-3 1 0,-3-4 0,-3-2 1,-2-6-1,0-5 0,5-19 1,-8 19 0,8-19-1,0 0 1,-4-26-1,5 3 1,4-6-1,1-7 0,6-5 0,2-2 0,6-2 0,2 4 0,6 3 0,-1 5 0,4 7 0,-2 7 0,0 9-1,-8 8 1,0 11 0,-5 5 0,-5 8 0,-6 5 0,-2 6 0,1 0 0,-3 3 1,6-2-1,-4 1 1,3-4-1,4-4 1,4-2 0,-1-8-1,2-2 1,1-4-1,0-5 1,2-7-1,0-3 1,-1-4-1,4-8 1,0-1-1,2-4 0,0-3 1,1-2-1,-2-1 0,3-1 0,-3 1 0,-1 1 1,-1-3-1,-3 1 0,1 2 0,-3 1 0,-4 2 0,-3 2 0,-2 1 0,-1-6 1,-5 26-1,2-34 0,-2 34 1,0 0-1,-21-14 0,21 14 1,-29 8-1,11 11 0,-3-5 1,-2 15-1,-1-6 1,0 4 0,0 3-1,3 1 1,0 1 0,5 3-1,1-3 1,6-1-1,5-5 1,6-5-1,3-6 0,-5-15 1,29 7-1,-10-17 0,5-7 1,2-9-1,2-3 0,-1-4 0,-1 2 0,-5 3 0,-3 8 0,-18 20 0,19-18 0,-19 18 0,-8 25 0,-2-1 1,-1 2-1,3 4 0,3 1 0,3-1 1,9-4-1,7-6 1,7-6-1,10-7 0,5-9 1,4-6-1,2-8 0,3-10 0,-1-6 1,-1-8-1,-1-10 0,-3-9 0,-4-6 0,-4-9 1,-2-7-1,-5-3 0,-3-1 0,-6 3 0,-7 8-1,-3 10 1,-9 16 0,-2 14 0,-9 16 0,-2 20-1,-6 17 1,-1 14 0,-2 13 1,0 11-1,4 5 1,2 10-1,6 4 1,6 0 1,5-4-1,7-1-1,8-8 1,5-4-1,4-6 0,7-10 0,4-10 0,7-7 0,1-7-2,2-16-4,5 1-10,-5-13-15,-3-10-3,-6-5 2,-3-9-1</inkml:trace>
  <inkml:trace contextRef="#ctx0" brushRef="#br0" timeOffset="2864">3471 157 18,'18'-26'19,"-3"-3"-7,6 3-1,4 2-1,3 1-2,7 8 1,-2 3-4,7 10 0,-4 9-1,2 14 1,-7 8-1,-2 14 1,-11 9-1,-4 15 1,-12 9-1,-9 11 1,-12 1-1,-5 10-1,-8 0 0,-4 4-1,-1-2 0,3-2-1,3-9-1,7-8 1,10-8-1,6-10 1,9-15-1,9-10 1,3-15-1,6-11 1,4-11-1,6-9 0,0-13 1,2-8-1,-4-9 0,0-10 0,-2-4 0,-6-6 0,-8-3 0,-8 3 0,-9 1 0,-9 5 0,-9 8-1,-10 4 1,-4 9 0,-11 9 0,-2 6-1,1 6 1,-4 3 0,8 5 0,4 2 0,8 2 0,9 0 0,25-2 0,-14-2 0,14 2 0,34-9 0,1 1 0,9-4 0,9-2 0,7-5 0,1 0 0,7-10 0,-2 3 1,-5 0-1,-4 2 0,-9 0 0,-4 0 1,-12 5-2,-3 0 2,-11 10-1,-18 9 0,18-17 0,-18 17 0,0 0 0,0 0 0,0 0 0,0 0 0,0 0 0,0 0 0,-13 16 0,13-16 0,-7 31 0,4-9 0,2 2 0,2 0 0,2-1 0,4-1 0,3-1 0,2-2 0,6-12 0,3-4 1,3-6-1,1-4 0,-3-5 1,-4-7-1,-4-4 0,-6 3 1,-9-1-1,-10 0 0,-9 2 0,-2 2 0,-6 2 0,2 4 0,2 3 0,5-4 0,19 12 0,-15-24 0,15 24 0,28-28 0,-1 14 0,5 4-1,7 1 1,3 4 0,2 7 0,-1 5 0,-4 7 0,-4 3 0,-5 2 0,-6 1 0,-8 8 0,-8-1 0,-6-1 0,-4-3-1,-5-4 2,-2-4-2,9-15 2,-18 12-1,18-12 0,-10-24 0,12 3 0,3-4 1,4-6-1,6-6 0,3 1 0,1 9 0,2-1-2,-2-1-3,6 10-6,-4 4-19,-4 4 0,4 6 0,0 2 0</inkml:trace>
  <inkml:trace contextRef="#ctx0" brushRef="#br0" timeOffset="4046">4864 375 15,'-21'-10'26,"21"10"0,-21-29 1,15 8-16,6 21-2,6-33-2,-6 33-1,23-24-3,-4 19-2,5 5 0,2 7 0,-2 5 0,0 7 0,-4 3 1,-4 9-1,-6-1 1,-7 2 0,-6 5-1,-4-3 0,-4-5 1,0-3-1,-2-5 1,3-6-1,10-15 0,-16 12 0,16-12 1,-13-19-1,13 19 0,-7-31 1,7 9-1,2-4 0,6-3-1,5 7 1,2-1-1,6-4 0,4 1 0,4 3 0,2 6 0,0 7 1,-1 6-1,1 8 0,0 6 0,-7 7 0,-1 2 0,-6 4 1,-4 1-1,-5 0 0,-6-3 0,-2-4 1,0-17-1,-13 26 0,13-26 1,-23 8-1,23-8 1,-19-15-1,13-3 0,4-7 1,7-8-1,8-7 0,6-4 0,10 1 0,3 0 0,5 6 0,5 8 0,2 14 0,-2 11 1,-3 13-1,-7 11 0,-3 8 2,-10 8-2,-4 5 1,-9 4 0,-9-3-1,-7-6 1,-4 5-2,-4-1-1,-3-8-5,7-1-15,-4-10-10,3-9-2,15-12 1</inkml:trace>
</inkml:ink>
</file>

<file path=ppt/ink/ink96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7:58.7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-5 892 19,'0'0'27,"4"22"2,-4-22 0,24 28-14,-24-28-4,29 22-1,-13-15-3,9 0-3,-3-6 0,9-1-2,2-6 0,4-3 0,4-7-1,-1-1 0,-3-5-1,1-4 0,-7-5 1,-5 0-1,-10-5 0,-7 1 0,-9 3 1,-4 1-1,-11 6 0,-6 7 0,-8 9 0,-5 5 0,-5 11 0,-2 9 0,-3 6 0,2 8 1,2 2-1,4 6 1,7 2 0,6 1 2,5 0-2,10-1 0,5-4 0,11-5 0,6 4 0,9-3 0,6-6-1,7-2 0,6-6 1,5-6-1,4-2 0,-4-10-2,1-10-1,-7-6-4,3 2-8,-10-6-17,-7-3 0,-7-3-2,-6-1 2</inkml:trace>
  <inkml:trace contextRef="#ctx0" brushRef="#br0" timeOffset="571">850 46 27,'8'-17'29,"-1"1"1,-5 1 0,-2 15-16,0 0-3,0 22-2,-7 2-4,2 4-3,-3 4 0,-2 5-1,1 7-2,-3 3-1,7-2-6,-4 1-17,5 2-5,3 6-1,2-1 0</inkml:trace>
  <inkml:trace contextRef="#ctx0" brushRef="#br0" timeOffset="842">1030 1245 43,'18'24'30,"-18"-24"1,18 20 0,-5-4-24,-6 1-1,4 7-1,-13 2-2,-4 7-2,-7 6-2,-11-2-5,-2-1-21,-7 2-4,-3-4-1,2-10 1</inkml:trace>
</inkml:ink>
</file>

<file path=ppt/ink/ink96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00.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366 0 8,'0'0'26,"26"5"1,-15 12-3,-6 6-7,5 15-1,-10 1-4,3 16-2,-13 2-3,4 10-2,-7-1-2,-2 1 0,-1-2-3,0-6 0,-2-3-2,-1-11-4,6-3-7,0-10-17,0-11 0,13-21-1,-25 17 1</inkml:trace>
  <inkml:trace contextRef="#ctx0" brushRef="#br0" timeOffset="250">0 637 1,'9'-31'21,"16"14"1,2-7-4,17-2-7,15-4 1,11-7-3,12 0-1,4-9-2,6-2 0,-5-4-2,-3 2-1,-11 0 1,-14 9-1,-15 1 0,-14 13 0,-17 5 1,-13 22-1,0 0 0,-27 10 0,3 14-1,-2 9 0,0 6-1,2 9 1,3 4-1,2 1-1,2-1 1,4-4-1,2-5 1,3-7-1,0-5 0,6-12 0,2-19 1,0 0-1,33-7 0,-7-10 0,6-5 0,3-4 1,4 5-1,0 6 0,0 6 0,-9 11 0,-6 8 0,-7 8 0,-11 6 1,-6 5-1,-8 2 0,-8-2-2,0 4-5,-10-11-10,8 1-12,2-6-2,16-17 1,0 0-1</inkml:trace>
  <inkml:trace contextRef="#ctx0" brushRef="#br0" timeOffset="741">1104 608 30,'18'-11'27,"1"1"2,3-9-1,-1-2-17,13 6-3,-4-9-1,9 0-2,-5-6-2,-2 3-1,-4-6-1,-6 0 0,-6 2 0,-8 2-1,-8 5 1,-11 9-1,-7 6 0,-6 9 1,-6 10 0,-4 11 0,-2 10 1,4 9-1,1 3 1,9 5 0,5 0-1,14 0 0,11-3 0,12-5 0,10-8-1,9-9-1,9-4-2,1-16-8,7-3-18,-2-7-2,-8-7-1,-4-6 0</inkml:trace>
  <inkml:trace contextRef="#ctx0" brushRef="#br0" timeOffset="1082">1658 375 14,'12'-17'26,"-1"-2"0,7 4-5,3 16-6,-2 1-1,8 15-3,-7 2-3,1 12-2,-5 0-1,0 5-2,-8 2-1,-3-2 1,-7-3-2,-1-5 1,-2-6-1,-1-5 1,6-17-1,-16 10 1,16-10-1,-7-20 0,9-6 0,8-10-1,4-7 1,9-4-1,9-3 0,7 2 0,4 5 1,7 10-1,-1 15 2,-1 12-1,-3 12 1,-4 12-1,-12 10 1,-5 10-1,-8 3 1,-8 4-1,-6-2-1,-5 0 0,-5 0-2,-7-10-4,5-4-23,-9-3-4,-7-7 0,-4-7-1</inkml:trace>
</inkml:ink>
</file>

<file path=ppt/ink/ink96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02.9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1235 5,'0'0'21,"-13"-17"0,13 17 1,-7-29-11,14 13-3,4-3-3,7 0-1,1 0-2,5 0 0,1 2-2,1 2 1,-1 3-1,0 5 0,-4 5-1,-5 6 1,-16-4-1,24 24 1,-16-4 0,-3 6 0,-3 0 0,-2 7 1,-5 6 0,0-1 0,-2-2 0,-1-3 0,0-6 0,2-4 1,-1-3 1,7-20 0,-9 17 0,9-17 1,0 0 0,-2-24-1,4 0 0,4-2 0,1-4-2,5-7-1,5 0 0,-1 0 0,3 1 0,2 7-1,0 5 0,0 5 0,-1 9 0,-4 3 0,-2 9 0,-14-2 1,21 24-1,-14-4 0,-1 4 1,-3 7 0,4 5 1,-5 1-2,2-1 2,3-4-1,1-4 1,2-4-1,4-5 1,4-7 0,0-10 0,6-13 0,2-6 0,5-3 1,-2-5-2,3-7 1,-3-3 0,-1-4 0,-4-2-1,-2 6 0,-5 2 1,-3-3-1,-6 5 1,-3 6-1,-3 4 1,-1 5-1,-1 16 0,0 0 0,0 0 0,0 0 0,-3 25 0,1-1-1,1 3 1,-1 6 0,1 1 1,1 1 0,1-6-1,6-2 1,-1-8 0,4 0 0,-10-19 1,26 19-1,-26-19 1,29 2 0,-13-7 0,3-7 0,-3-2-1,1-7 0,-3-5 0,-3-6 0,-2-4 0,-8-2-1,-2 2 0,-6 5 0,-4 5 0,-4 7-1,-3 10 1,-3 8-1,4 8 1,-3 5-1,4 1 0,2 1 1,14-14-1,-18 22 1,18-22 0,0 0 0,0 0 1,19-10-1,-3-4 0,4-3 1,1-2-1,3-1 0,2-1 0,0 6 0,-4 4-1,1 6 1,3 8 0,1 8-1,-2 6 1,-3 7 0,-2 5 0,-4 2 0,-2 2 0,-2-2 1,-9-2-1,-3-3 0,-2-4 0,-3-4 1,5-18 0,-6 15 0,6-15 0,-5-15-1,7-6 1,2-8-1,6-7 1,2-6-1,2-2 0,5-3 0,2 4-1,0 0-2,5 12-3,-6 4-19,4 1-5,2 7-1,0 0 0</inkml:trace>
  <inkml:trace contextRef="#ctx0" brushRef="#br0" timeOffset="1503">1728 894 8,'0'0'20,"-11"-17"0,11 17-5,2-19-7,-2 19-2,0 0-2,0 0 0,0 0-3,17 12 1,-12 9-1,-3 5 0,-2 5 0,-2 1 1,1 6 0,-4-7 1,0 0-1,0-7 1,0-3 0,5-21 1,-5 21 0,5-21 0,0 0 0,0 0 0,-3-26 0,5 3-1,4-1 0,2-5-2,4-4 0,2-1 0,6 0-1,1 1 0,4 2-1,0 7 1,2 7-1,-3 8 1,2 9-1,-2 9 1,-4 8-1,-2 5 1,-7 7 0,-1 2 0,-6 2 1,-2-4-1,-2-1 0,-5-6 1,2-3 0,3-19 0,-8 21 0,8-21 0,0 0 0,-7-17 0,11-4 0,1-5 0,3-8 0,1-6-1,6-3 0,-4 2 0,5 0 0,7 6 0,0 8-1,-2 4 1,-2 15-1,-1 8 1,-4 10-1,2 9 1,-3 9 0,-9 4-1,-1 4 2,-2 4-1,1-2 0,-2 0 1,5-2-1,0-7 1,3-3 0,2-4 0,4-5 0,4-5 0,3-3 0,2-7 0,1-6 0,3-4 0,2-6 0,0-7 0,0-1 0,1-4 0,0-3-1,-1-4 1,-3 0-1,-3-3 0,1 0 1,-5 4-1,-1-1 1,-3 4-1,-2-1 0,-5 5 1,2 2-1,-4 4 1,-6 19-1,5-27 1,-5 27 0,-3-19 0,3 19-1,0 0 1,-18-7-1,18 7 1,-21 14-1,6-1 0,-1 8 0,-5 5 1,0 5-1,-2 3 2,2 4-2,2 0 1,1-4-1,4 1 0,6-8 1,6-4-1,2-23 1,13 19 0,3-25-1,2-7 1,3-5 0,0-2 0,-2-3-1,-3 5 0,-3 0 0,-13 18 1,17-10-1,-17 10 0,3 21 0,-2-2 0,4-1 0,3 1 0,4 0 1,4-3-1,6-8 1,8-8 0,2-5-1,3-12 1,3-9 0,-1-8-1,3-13 1,-1-13-1,0-9 0,-7-10 1,-4-10-1,4-4 0,-6 2 0,-4 1 0,-12 11-1,-4 10 1,-6 14 0,0 16-1,-3 18 0,-11 16 1,-2 15 0,-7 13-1,5 15 1,-1 10 0,-4 10 1,2 8-1,2 6 1,3 0 0,4 4 0,11-6 0,4-4 0,7-6-1,6-7 1,6-10 0,9-7-1,3-10 1,3-10-1,2-8-1,-2-11-2,5-1-5,-11-13-20,4 2-5,-6-10-2,-4-2 1</inkml:trace>
</inkml:ink>
</file>

<file path=ppt/ink/ink96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06.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293 719 11,'18'-23'24,"-14"8"1,-4 15-6,5-23-2,-5 23-2,-5-22-3,5 22-3,-16-19-2,16 19-1,-24-15-2,24 15-1,-24-14 0,24 14-2,-21-9 1,21 9-1,-21-7 0,21 7 0,-23 4 0,9 1 0,-11 4 0,-2 3-1,4 3 1,-1 6 0,3 5 0,0 3 0,5 5 1,1 3-1,14 2 0,1 3-1,0-3 1,10-3 0,6-1 0,3-9 0,5-7-1,5-9 1,2-7-1,5-10 1,1-6-1,-8-8 1,-3-7-1,-9-4 1,-7-3-1,-8-1 0,-9 0 0,-7 1 1,-9 8-1,0 3 0,-2 7 0,4 3 0,3 3 0,18 11 0,-10-17-1,10 17 1,32-24 0,-4 10 0,6 0 0,6 2 0,4 2 0,-1 5 0,1 5 0,-8 9-1,-4 4 1,-5 10 0,-6 3 0,-6 3 0,-7 5 0,-5 2 0,-6-1 0,0-4 0,-4-3 0,-1-6 0,2-7 0,6-15 0,0 0 1,0 0-1,-12-20 0,17-8 0,5-6 0,4-8 0,6-2 0,4 0 0,2-9 0,0 17-4,-4-4-2,7 20-9,-9 4-16,1 9-1,-2 5-1,1 6 1</inkml:trace>
  <inkml:trace contextRef="#ctx0" brushRef="#br0" timeOffset="791">1142 577 2,'10'-36'24,"-4"12"0,-7 0 1,-1 0-9,-4 7-3,-1-2-3,7 19-2,-26-14-1,9 14-3,-8 17 1,1 4-2,-3 6 1,6 8-1,-8 3-1,4 7 1,4 3-1,7 2 0,4-12 0,9-2-1,4-7 0,10-6 0,5-11 0,4-7-1,7-10 1,4-7-1,-1-13 1,0-4-1,-1-10 1,-1-15-1,-4-3 1,0-6-1,-6-10 0,-4-6 0,-3-4 0,0 4 0,-5 5 0,-4 15-1,0 8 1,-4 11 0,-4 19 0,4 21 0,0 0 0,-24 42 0,11-3 0,-1 11 1,-1 7-1,-1 10 1,2 4 1,2 0-1,4-3 0,3-2 1,5-7-2,5-4 1,3-5 0,8-12-1,2-9 1,3-10-1,5-9 1,3-8-1,0-9 1,3-9-1,-1-8 1,1-7-1,-2-5 0,-1-10 1,-10 1-1,-4 2 1,-7 3-1,-4 4 0,-7 5 0,-5 7 0,-6 10 0,-6 14-1,-1 0 1,-6 15 0,1 10 0,2 4 0,1 5 0,4 6 0,6 0 0,6 3 1,7 1-1,10-9 1,5-4-1,7-7 0,7-5 1,5-5-1,5-9-1,1-8-3,5-3-3,-6-13-8,6 0-13,-6-6-5,-2-3 0,-8 0 1</inkml:trace>
  <inkml:trace contextRef="#ctx0" brushRef="#br0" timeOffset="1572">1758 500 27,'0'-19'26,"0"19"-1,3-33-5,-3 33-4,26-15-3,-7 15-3,-1 3-3,6 14-2,-3 6 0,5 4-2,-5 4 0,-2 4-1,-6 6-1,-2 4 0,-7-9 0,-6 2 0,-8-5-1,-1 0 1,-3-6-1,-1-3 1,0-7-1,15-17 2,-20 13-1,20-13-1,-2-26 1,8-2-1,9-10 1,6-7-1,8-13 0,6 3 0,7-2 0,5 2 0,0 3 0,0 5 0,-3 10 0,-6 2-1,-4 20-5,-13-11-8,-3 12-17,-18 14 0,18-19-1,-18 19-1</inkml:trace>
</inkml:ink>
</file>

<file path=ppt/ink/ink96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09.2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1200 14,'4'-19'23,"-4"-5"0,6 3-9,10 3 0,7-5-5,6 13-2,2-7-1,4 8-3,-1 11-1,2 3-1,-6 10 0,-6 11 0,-9 9 0,-9 4-1,-6 8 1,-6 1-1,-4 2 1,-4-5 0,-2-7-1,-1-7 1,5-9 0,0-5 1,12-17-1,-14 2 1,12-19-1,5-6 0,7-11 1,5-14 0,2-4-2,9-3 1,2 1-1,1 1-3,5 10-4,-4 3-15,1 8-5,3 18-1,-8 2 1</inkml:trace>
  <inkml:trace contextRef="#ctx0" brushRef="#br0" timeOffset="371">678 1295 4,'-1'17'24,"1"-17"2,0 0-1,0 0-10,0 0-3,19-26-2,-4 1-2,1-8-4,2-2-1,3-3-2,-1-3 1,-1-2-2,-6 3 1,-2 3-1,-7 9 0,-8 7 0,-5 6 0,-8 11 0,-4 11 1,-4 9 1,-5 8 0,-4 0 0,7 16 0,-3-1 1,9 4 0,10-1 0,8-3-1,8-3 0,13-5-1,7 0 0,6-13-1,8-6-1,-1-9-3,8 1-5,-5-13-9,1-3-12,1-4-1,-4-3 1,-2-10 0</inkml:trace>
  <inkml:trace contextRef="#ctx0" brushRef="#br0" timeOffset="772">1348 994 9,'0'0'23,"16"-26"2,-16 26-7,-2-21-1,2 21-4,-25-9-3,2 8-2,0 9-1,-7 3-1,-1 8-1,-1 0-1,1 5 0,0 8-1,5 5-1,4-1 0,7 0-1,7-3-1,8-2 1,3-4 0,9-1-1,5-14 0,8-5 1,2-5-1,2-7 1,0-9-1,2-12 1,1-2 0,-1-10-1,0-6 0,-2-11 1,-3-13-1,0-9 0,-4-11 0,-2 4-1,-4-3 2,-3 5-2,-5 6 2,-3 12-2,-5 13 2,-2 14-1,-1 13 0,-4 9-1,7 15 1,0 0 0,-19 2 0,11 13 0,1 13 0,-1 6 0,0 13 0,0 8 1,-2 8 0,2 5 0,-3 2 0,5-1 0,-3-2 1,6-3-1,2-12 0,2-9 0,6 2-1,4-6 1,4-10-1,4-4 1,4-10-1,2-15 1,1 0-1,5-2 1,1-17-1,-1-5 1,-2-5-1,0-5 0,-3-3 1,-3 6-2,-4-3 2,-6-1-1,-5 4 0,-2 2 0,-2 7 0,-4 3 0,-2 3 0,2 16 0,0 0 0,-16-8-1,16 8 1,-16 20 0,4-1 0,1 5 0,0 4 0,-1 3 1,-2 3-1,7-1 0,1-4 0,4-3 1,4-5-1,3 5 1,3-4-1,5-5 1,8-13-1,-3-4 0,3 0 1,1 0-1,2-4 0,1-11 0,-1-9 1,0-5-1,-1 3 0,-1-4 0,-4-6 0,0 0 0,-5 0 0,-3 5 0,-4 5 0,-3 7 0,-3 19 0,-3-17 0,3 17 0,0 0 0,-21 33 0,15-13 0,-1 8 0,2 3 0,2 2 0,5-2 0,1 0 1,3-6-1,2-2 0,7-8 0,1-1-1,2-7-2,6 0-5,-3-14-10,10 0-14,1-5-1,4-7-1,-1-3 1</inkml:trace>
  <inkml:trace contextRef="#ctx0" brushRef="#br0" timeOffset="1883">2462 768 8,'4'-31'26,"-4"31"0,-3-24 3,3 24-12,-16-2-2,-2 9-3,4 14-3,-9-1-3,4 13-1,-4 0-1,5 5-1,2 0-1,7-2 0,5-4-2,6-4 1,6-6 0,7-4 0,4-10-1,7-4 1,3-10-1,3-6 2,2-7-2,3-6 0,4-10 1,1-8-1,0-10 0,1-9 0,-1-9 0,-3-6 0,0-4 0,-2-2 0,-8 4 0,-3 3 0,-5 10-1,-5 1 1,-5 13-2,-6 11 2,-3 8-1,-4 7 1,1 6-1,1 20 1,-10-24 0,10 24 0,-16 15 1,6 6 0,-1 8 1,-2 9-2,-3 9 1,-2 9 0,-2 10 1,3 10-2,1-6 1,1 4 0,4 0-1,1-1 1,8-6-1,2-7 0,5-6 0,3-8 0,2-10 1,5-10-1,1-9 0,3-8 0,2-9 1,3-7-1,1-8 1,0-10-1,3-6 0,-2-8 0,0-6 0,-4-1 0,-1 1 1,-6 3-1,-2 4 0,-4 7 0,-4 7 0,-5 24 0,2-19-1,-2 19 1,0 0 0,-21 31 0,11-6 0,-1 4 0,-1 5 0,3 4 0,2-2 0,2 1 0,7-5 0,3-4 0,5-9 0,4-4 0,4-6 0,1-9 1,7-7-1,2-7 0,1-6 0,3-10 0,0-6 0,-1-5 0,0-2 0,-4 1 0,-4 3 0,-5 4 0,-5 4 0,-2 9 0,-11 22 0,8-19 0,-8 19 0,0 0 0,-10 29 0,4-5 0,-2 6-1,1 6 2,1 2-1,3 1 0,1-3 0,4-1 1,4-6-1,4-6 1,4-8-1,6-6 0,4-9 1,2-7-1,3-10 0,0-8 1,-2-7-1,-1-10 0,-3-4 0,-7-4 0,-10 2 1,-7 5-2,-12 6 1,-10 12 0,-4 9 0,-10 13 0,-2 10 0,-2 10 0,6 2 0,3 1 0,9 1 0,8 0-1,7-6 1,8-15 1,15 14-1,4-16 0,7-5 0,5-6 0,4-3 0,3-1 0,2 0 0,-3 3 0,3 5 0,-2 4 0,-7 9 0,-4 4 0,-1 6 0,-6 8 0,-4 2 0,-3 4 0,-7 0 0,-3-1 0,-3-3 0,-1-1 0,-1-6 0,2-17 0,-5 21 0,5-21 0,0 0 1,15-28-1,-1 2 0,6-5 0,6-3 0,1-4 0,1 2 0,2 5 0,-4 8 0,-2 11 0,-4 10 1,-20 2-1,17 30 0,-12-1 1,-5 5-1,4 4 1,-1-1 0,3-3 0,6-5-1,7-3 1,8-10-1,7-9 1,10-11-1,0-8 0,2-7-2,-5-10-2,-1 1-10,-16-13-21,-14 1 1,-20-5-1,-19 6 1</inkml:trace>
  <inkml:trace contextRef="#ctx0" brushRef="#br0" timeOffset="3475">2917 372 32,'-48'-5'30,"22"-4"1,26-8 0,27 1-17,14-8-4,23 7-1,9-7-3,11 5-3,3 0-1,1 2-2,-4 8-6,-15 0-24,-8 3-2,-14-1 0,-14 0 0</inkml:trace>
</inkml:ink>
</file>

<file path=ppt/ink/ink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27.88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90 102 58,'-24'-8'30,"1"-3"-1,0-6-8,23 17-8,-21-18-5,21 18-5,2-15-3,-2 15-1,0 0 1,18-23 0,4 18 0,3 0 0,2 5 0,5 3 0,2 6 0,2 7 0,7 4 0,3 10 0,-8 5 0,-1 3 0,1 4 0,-5 3-1,0-2 1,-4-3 0,-7 7 1,-1 0-1,-9-5 1,-3-4-1,-4-5 1,-2-3 0,-4-4 0,-2 0 0,3-26 0,0 0-5,0 0-16,-21 3-5,21-3-2,-15-38-2,7 12 0</inkml:trace>
  <inkml:trace contextRef="#ctx0" brushRef="#br0" timeOffset="421">430 175 39,'-24'-1'26,"7"4"1,-4-1-7,6 13-7,-8-1-2,4 12-3,-5 2-3,1 9-1,-1 4-1,-8 6 0,-1 2-1,4 1-1,4-1 0,-1-4-1,3-1 1,2-4 0,2-11 0,12-3-1,7-5-2,0-21-16,0 0-10,0 0-1,26-2-1,2-15 1</inkml:trace>
  <inkml:trace contextRef="#ctx0" brushRef="#br0" timeOffset="831">973 302 57,'0'0'30,"-13"-22"-2,13 22-6,-8-23-8,8 23-5,5-17-8,-5 17-1,11-23-1,-11 23 1,24-23 0,-6 11-1,-3 2 0,9 3 1,2 3 0,-1 4 1,3 4-1,-2 8 0,-2 2 0,-3 9 0,3 4 0,-14 6 0,-7-1 0,-6 9 0,-7 3 1,-9 1-1,-4-3 2,-1-2-2,-2-6 2,2-4-2,3-1 2,3-13-2,4-4 0,14-12 0,0 0 1,0 0-1,0 0 0,11-38 0,7 10-1,4-3 1,7-4-2,4-7 2,2-4-2,4-3 2,4-1-2,-7 10 2,-4-4 0,-3 2 0,-4 4 1,-9 5-2,-3 9 1,-9 3 0,-4 21 0,0-23 0,0 23 0,-14 2-1,14-2 1,-23 23 0,9-2 0,-1 5 0,-1 5 0,-2 5 0,2 6-1,2 0 1,2-6 0,3-1 0,4 9 1,5-3-1,3-3 2,8-1-1,6-6 0,4-1 0,6-1 1,4-1-1,7-14-2,-2-9-16,9-1-9,-1-9-2,4-6-2,-1-5 0</inkml:trace>
  <inkml:trace contextRef="#ctx0" brushRef="#br0" timeOffset="1763">2126 460 29,'0'0'28,"0"0"1,0 0-6,0 0-6,-15-17-2,15 17-4,0 0-5,0 0-3,15-12-3,-15 12 0,14-2 0,-14 2 0,0 0 0,15 0 0,-15 0 0,0 0 0,3 21 0,-3-21 1,0 0-1,-16 14 0,16-14 0,-16 10 0,16-10 0,-21 2 0,21-2 0,-17-12 0,17 12 0,-12-18 0,12 18 0,-4-20 0,8 4 0,-4 16 0,16-16 0,-16 16 0,29-8 0,-11 8 0,1 1 0,0 6 0,-1 0 0,-2 0 0,-8 9-1,-8-16 2,12 22-1,-12-22 0,-5 18 0,5-18 0,-16 22 0,16-22 0,-18 0 0,18 0 0,-18-12 0,18 12-3,-15-14-21,15 14-2,-3-26-2,8 5-1</inkml:trace>
</inkml:ink>
</file>

<file path=ppt/ink/ink97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13.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60 599 25,'0'0'28,"0"0"0,0 0 0,0 0-14,13-19-2,-13 19-2,10-26-3,-2 11-2,0-6-2,3 1-1,4-4-1,0 0 0,-1 0 0,-1 1-1,0 3 1,-5 2-1,-8 18 1,5-20 0,-5 20-1,-16 1 2,0 10 0,-2 8-1,-5 5 0,-1 7 1,0 5 0,1 5-1,2 4 1,6-2-1,6 0 0,4-4 0,11-4 0,6-6-1,9-10 1,6-7-1,7-10 1,2-8-1,3-9 1,1-11-1,-1-7 0,-4-3 1,-5-1-1,-6 0 0,-6 5 0,-4 3 0,-6 8 0,-8 21 0,0 0 0,0 0 0,0 0 0,-9 24-1,4-2 1,3 6 0,2 1 0,8 0 0,2-1 0,8-6 0,8-5 1,6-5-1,4-10 0,3-9 0,-4-8 0,-2-11 1,-4-8-1,-10-6 0,-12-5 0,-9-3 0,-11 4 1,-5 1-1,-4 5-1,-3 5 1,-1 7-2,5 7-2,21 19-2,-17-17-9,17 17-18,30 2 0,3 3-1,2 0 2</inkml:trace>
  <inkml:trace contextRef="#ctx0" brushRef="#br0" timeOffset="661">905 357 24,'10'15'30,"-10"-15"1,2 21 0,2-4-12,-4-17-6,-1 31-1,-1-14-5,4 6-1,-5-3-3,1 4-2,0 2-3,-2-7-6,10 3-17,-4-6-6,-2-16-3,16 8 2</inkml:trace>
  <inkml:trace contextRef="#ctx0" brushRef="#br0" timeOffset="871">960 175 22,'-13'-19'23,"-4"-4"1,17 23-3,-20-20-25,20 20-17,0 0 0,15-17-1</inkml:trace>
  <inkml:trace contextRef="#ctx0" brushRef="#br0" timeOffset="1032">1308 28 28,'0'0'31,"-14"2"0,14-2 1,-21 29-15,18-3-5,-7 9-1,7 11-2,-6 0-2,5 8-3,-3-1-1,2 2-2,2-2 1,1 6-2,6-9-3,-3-14-4,9 1-6,-5-18-9,-5-19-11,27 4-1,-10-25 1,0-17 1</inkml:trace>
  <inkml:trace contextRef="#ctx0" brushRef="#br0" timeOffset="1252">1524 18 20,'16'-15'29,"-2"11"2,-14 4 3,9 26-12,-8 5-7,-12 7-3,6 13-1,-6 1-4,3 6-2,-1-1-2,3 2-1,1-3-1,2 4-1,4-6-4,-4-13-8,3 2-22,3-10 0,1-13-2,-4-20 2</inkml:trace>
</inkml:ink>
</file>

<file path=ppt/ink/ink97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14.9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0 620 28,'15'-4'26,"6"3"0,3 1-4,3-2-12,11 5-1,-8-3-2,6 14-2,-5 5 0,-4 9-2,-9 3 0,-4 7-1,-10 1 1,-4 3-2,-8 1 0,-4-9 0,-4-4-1,3-8 1,2-5-1,11-17 1,-15 9-1,15-9 1,10-30 0,5 3-1,6-9 0,4-11 0,6-1-1,0-2-1,4 3-4,-9 1-9,5 6-15,0 11 0,-10 7 1,3 11-1</inkml:trace>
  <inkml:trace contextRef="#ctx0" brushRef="#br0" timeOffset="340">693 854 22,'-8'19'28,"8"-19"2,0 0-1,-17 4-13,17-4-5,14-28-1,4 9-4,0-14-4,6 2 0,-2-5-2,4 0 0,0-2 0,-5 2 0,-3 5-1,-8 5 1,-10 26 0,-2-24 0,2 24 1,-32 9 1,4 4-1,-1 13 1,-6 3 2,2 8-2,1-3 3,3 4-3,5-2 1,8 0-1,6-1 0,8-6-1,5-1-1,12-4 0,8-3 1,6-6-1,5-1 1,6-7-1,5-4 0,1-5-2,4-1-1,-10-9-3,7 7-9,-13-11-17,1 1-1,-6-2 0,-3-1 1</inkml:trace>
  <inkml:trace contextRef="#ctx0" brushRef="#br0" timeOffset="771">1425 694 12,'15'-19'25,"-1"4"1,-4-4 3,-7 0-12,-3 19-3,4-26-3,-4 26-3,0 0-2,-26-14-1,3 14-1,-1 9-1,-7-1 0,-3 11-1,-6 4 3,1 6-3,-3 4 1,5 1-1,3 2 0,8 0-1,8 4 2,12-7-2,11-6-1,9-1 1,7-9-1,10-3 1,5-10-1,4-8 1,0-8-1,2-7 1,-3-8-1,-3-18 1,2 0-2,-4-10 1,0-9-1,-3-6 1,-4-11-1,3-4 1,-6 2-1,-2 11 1,-5-4 0,-5 11-1,-3 8 1,-8 14 0,1 12 1,-4 10-1,1 6-1,1 15 1,0 0 0,-18 15 0,10 11 0,0 10 1,-5 7-1,1 11 0,-5 4 1,0 4 0,3 4 0,-1-2 0,6-6-1,2 1 1,6-6 1,1-3-1,8-5 0,1-6 0,3-7 0,4-5 0,3-5 0,1-9 0,5-10-1,0-6 0,4-6 1,0-8-1,2-7-1,-2-6 1,0-2-1,-2-3 1,-4-1-1,-2 0 1,-3 1-1,-5 6 1,-2 5 0,-1 3 0,-10 21 0,4-24 0,-4 24 0,0 0 0,0 0-1,-25 21 1,12-1 0,-4 5 0,3-1 0,1 8 0,0 1 1,3 2 0,2-6 0,5 0 0,5-5 0,1-1-1,5-4 2,-8-19-2,27 15 0,-7-17 1,1-3-2,3-5 1,-1-11 0,4-5-1,2-5 1,-1-5-1,-4-2 1,0-1-1,-4 2 1,-3 5 0,-2 4 0,-4 7 0,-11 21-1,0 0 1,0 0 0,0 0 0,-11 25 0,0-1 0,1 2 0,0 10 0,1 0 1,4 2 0,3-4 0,2-1 0,5-7 0,3-2-1,2-2 1,-10-22-2,22 19-3,-22-19-5,33-1-18,-17-10-7,3-9-2,5-4 0</inkml:trace>
  <inkml:trace contextRef="#ctx0" brushRef="#br0" timeOffset="1892">2585 494 39,'0'0'29,"9"-21"2,-9 21-9,0 0-5,-18-10-4,18 10-4,-28 21-2,11-4-1,-4 2-2,0 5-1,1-1-1,4 9 1,1-2-1,6 2-1,2-2 1,7-3-1,4-3 1,4-3-1,3 0 1,8-13-1,6-3-1,4-3 1,5-7-1,3-5 0,3-9-1,5-5 1,1-9 0,-4-5-1,0-7 0,-7-1 1,-3 1-1,-6 2 1,-6 8 0,-15 8 0,-5 11-1,0 16 1,-33 4 1,9 13-1,-8 9 1,-1 6-1,1 3 1,8 10 1,1 1 0,9 1 0,6-2 0,9-2-1,9-7 1,6-2-1,8-4 0,4-11 0,6-11-1,4-3 0,4-8-1,-4-7-3,4 1-7,-10-8-25,-5-2 0,-9-7-1,-3-2-1</inkml:trace>
</inkml:ink>
</file>

<file path=ppt/ink/ink97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17.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0 237 26,'10'17'31,"1"0"2,-1 1 0,-10-18-16,24 32-2,-24-32-2,37 26-3,-21-16-3,12-6-3,-1-15-2,10 1 0,4-4-2,-1-1 0,0-7 0,1-6 0,-3-6-1,-4-6 1,-8 2-8,-15-2 2,-4 3-1,-17 2 0,-9 13 0,-14 8 1,-7 16 0,-15 27 6,5 23 9,5 3 0,10 3 0,10 3 0,21-3 0,12-3 0,22-3-1,20-26-5,10-9-3,5-9 1,2-2-2,4-8 1,-14-7-3,2 1-1,-17-8-4,0 11-10,-21-5-19,-1 4 1,-20 6-1,0 0 1</inkml:trace>
</inkml:ink>
</file>

<file path=ppt/ink/ink97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18.1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3 764 31,'3'21'29,"-3"-21"0,0 0 1,0 0-19,-16 9-1,16-9-1,19-7-2,4-2-1,3-10-2,12-3 0,4-9-2,7-8-1,7-7 0,-1-11 1,0-6-2,-1-2 0,-2-3 0,-8-1 0,-6 3 0,-7 6 0,-12 6-1,-4 12 1,-8 8 1,-7 10-1,-5 5 1,5 19-1,-18-9 1,18 9-1,-30 26 1,12 2 0,-4 8 0,-3 5 0,-6 13 1,-5 8 0,-4 4 0,1 3 0,1 2-1,2 2 1,8 0-1,4 1 0,9-8 0,10-6-1,9-6 1,4-9-1,5-12 0,11-12 1,4-13-1,5-13 1,3-12-1,3-11 1,-4-10-1,6-7 1,-2-5-1,-6 1 0,-5 4 0,-6 4 0,-2 6 1,-5 8-2,-6 11 1,-9 16 0,0 0 0,0 0 0,-1 26 0,-6 0 0,-2 5 0,0 5 0,1 2 0,3 0 0,4-3 1,4-2-1,4-7 0,2-7 1,8-9-1,2-8 1,2-11-1,1-8 1,-3-7-1,-3-9 1,-6-7-1,-10-3 0,-8-4-1,-12-3-1,-9 3-2,-10-10-4,6 19-6,-15-7-9,7 11-12,-2 4 1,8 8-1,-3 6 5</inkml:trace>
  <inkml:trace contextRef="#ctx0" brushRef="#br0" timeOffset="721">296 342 50,'0'0'29,"20"0"0,-4-14-7,17 14-5,-2-14-6,16 14-4,4-13-1,12 9-5,4 6-7,-3-6-25,2-1 0,8-2-2,-4-5 1</inkml:trace>
</inkml:ink>
</file>

<file path=ppt/ink/ink97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8:48:19.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123 784 48,'-5'17'30,"5"-17"3,-9 26-2,9-26-22,-2 20-1,2-20-1,19 3 0,1-10-4,9 0 0,4-7-1,7-3-1,2-8 0,-2-4-1,-1-6 1,-7-3-1,-10-1 0,-6 3 1,-11 3-1,-10 3 0,-9 7 0,-9 10 0,-9 7 0,-5 12 1,-8 6-1,1 7 2,-5 5-1,3 9 1,-1 4-1,14 5 1,-1 1 0,13 8 0,8-4-1,13 1 1,8-2-1,13-3 0,14-8 0,4-5-1,11-8 1,3-6-1,3-11 0,-2-7 0,1-4-3,-9-14-4,2 8-8,-11-10-22,0-1 2,-8-5-2,1 2 2</inkml:trace>
  <inkml:trace contextRef="#ctx0" brushRef="#br0" timeOffset="541">1146 0 51,'0'0'34,"14"-14"-1,-14 14 1,-4 21-21,4 7-1,-10-2-4,0 9-3,-9 2-1,0-1-2,-8-3-1,3 7-2,-2 4-5,-6-8-29,6 3 1,2-10-1,2-4-2</inkml:trace>
</inkml:ink>
</file>

<file path=ppt/ink/ink97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31.467"/>
    </inkml:context>
    <inkml:brush xml:id="br0">
      <inkml:brushProperty name="width" value="0.05292" units="cm"/>
      <inkml:brushProperty name="height" value="0.05292" units="cm"/>
      <inkml:brushProperty name="color" value="#333399"/>
      <inkml:brushProperty name="fitToCurve" value="1"/>
    </inkml:brush>
  </inkml:definitions>
  <inkml:traceGroup>
    <inkml:annotationXML>
      <emma:emma xmlns:emma="http://www.w3.org/2003/04/emma" version="1.0">
        <emma:interpretation id="{AE22901D-BAF9-43DE-9AF9-5D0F87F76A4C}" emma:medium="tactile" emma:mode="ink">
          <msink:context xmlns:msink="http://schemas.microsoft.com/ink/2010/main" type="inkDrawing" rotatedBoundingBox="7808,4758 11103,4454 11105,4479 7810,4783" semanticType="underline" shapeName="Other">
            <msink:sourceLink direction="with" ref="{FDEBFEE4-7157-4FE4-9F14-9EF8EEB03E6B}"/>
          </msink:context>
        </emma:interpretation>
      </emma:emma>
    </inkml:annotationXML>
    <inkml:trace contextRef="#ctx0" brushRef="#br0">570 1510 27,'-49'14'26,"23"-2"1,26-12 0,0 0-19,28 0-1,15-5-1,22 2 0,14-6-1,23 2-2,16-5 0,15 2-1,10-4-1,14-2 0,7 0 0,2 2-1,5-3 1,1 1-1,1-1 0,0 1 1,-4 1-1,-4 1 0,-6 0 0,-7-2 0,-8 2 0,-12 2 1,-11 2-1,-19-1 0,-15 4-1,-17-1-2,-13 4-4,-25-1-12,-14 3-10,-18 2 0,0 0-1,-21-8 1</inkml:trace>
  </inkml:traceGroup>
</inkml:ink>
</file>

<file path=ppt/ink/ink97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6:05.646"/>
    </inkml:context>
    <inkml:brush xml:id="br0">
      <inkml:brushProperty name="width" value="0.05292" units="cm"/>
      <inkml:brushProperty name="height" value="0.05292" units="cm"/>
      <inkml:brushProperty name="color" value="#333399"/>
      <inkml:brushProperty name="fitToCurve" value="1"/>
    </inkml:brush>
  </inkml:definitions>
  <inkml:traceGroup>
    <inkml:annotationXML>
      <emma:emma xmlns:emma="http://www.w3.org/2003/04/emma" version="1.0">
        <emma:interpretation id="{BBC9EF5D-F7CD-4C0D-B5E6-E61DEC3C78C6}" emma:medium="tactile" emma:mode="ink">
          <msink:context xmlns:msink="http://schemas.microsoft.com/ink/2010/main" type="inkDrawing" rotatedBoundingBox="8461,11638 13423,11234 13429,11299 8467,11703" rotationAngle="1398684576"/>
        </emma:interpretation>
      </emma:emma>
    </inkml:annotationXML>
    <inkml:trace contextRef="#ctx0" brushRef="#br0">9 361 17,'0'0'22,"-16"4"-2,16-4-2,0 0-2,-15 1-2,15-1-3,0 0-2,0 0-2,0 0-3,0 0 0,0 0-1,13 18 0,3-15-1,9 4 0,4-2 0,10 0 0,4-3-1,13 0 1,13-6-1,12-3 0,2-1 1,6-1-1,7-1-1,6 1 1,5 1-1,0 1 1,5 0-1,1-2 1,7 2-1,5-3 0,8-2 1,5-3-1,6 1 0,7-2 0,1 1 2,3 1-2,-2 0 0,-2 2 0,-6 4 0,-2-3 0,0-1 0,1 0 1,5-3-1,5-3 0,7 1 0,4 2 0,2-1 0,0 1 0,-3 1 0,-10 4 0,-18 1-1,-20 2-2,-17 9-5,-23-9-23,-25 0 1,-22-3-3,-29 10 2</inkml:trace>
  </inkml:traceGroup>
</inkml:ink>
</file>

<file path=ppt/ink/ink97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8:20.029"/>
    </inkml:context>
    <inkml:brush xml:id="br0">
      <inkml:brushProperty name="width" value="0.05292" units="cm"/>
      <inkml:brushProperty name="height" value="0.05292" units="cm"/>
      <inkml:brushProperty name="color" value="#333399"/>
      <inkml:brushProperty name="fitToCurve" value="1"/>
    </inkml:brush>
  </inkml:definitions>
  <inkml:traceGroup>
    <inkml:annotationXML>
      <emma:emma xmlns:emma="http://www.w3.org/2003/04/emma" version="1.0">
        <emma:interpretation id="{B6C66901-C171-434E-89B0-5164AEE7941F}" emma:medium="tactile" emma:mode="ink">
          <msink:context xmlns:msink="http://schemas.microsoft.com/ink/2010/main" type="inkDrawing" rotatedBoundingBox="17915,11030 27514,10168 27519,10227 17921,11090" semanticType="underline" shapeName="Other">
            <msink:sourceLink direction="with" ref="{6856DB47-9EE6-46F7-A5DA-6CDFDE80AF6A}"/>
          </msink:context>
        </emma:interpretation>
      </emma:emma>
    </inkml:annotationXML>
    <inkml:trace contextRef="#ctx0" brushRef="#br0">-12 814 24,'0'0'26,"0"0"1,-8 15-7,8-15-4,0 0-4,0 0-2,0 0-3,0 0-2,0 0-1,0 0-1,21-1 0,-21 1-1,31-4-1,-8 2 0,6-1 0,5-1 0,4 3 0,6-5 0,5 1-1,7 0 1,7 0 0,5-1-1,5-1 1,8 0 1,3 1-2,8-1 1,7 0 0,6-2-1,6 2 1,7-2-1,7 0 1,2 1-1,9-3 1,3 1-1,8-4 1,2-9-1,6 2 1,2 0-1,6 2 1,1 0-1,4 0 1,3 2-1,-1-3 0,0 12 1,0-3-1,2-3 0,3-1 0,3-3 0,1 1 0,6-1 0,-1 0 0,4-1 0,2 2 0,2-1 0,-3 1 0,4 1 1,-4-1-2,0 1 2,3 0-1,-3 1 0,2-3 0,-5 2 0,7-1 0,-6 0 0,4 1 0,-4-2-1,-2 3 2,-4-3-2,1 3 1,-2-1 0,-9 2 0,-4 0 0,-10 2 0,-4 3-1,-7 1-1,-6 2-2,-18-2-5,-8 9-13,-20-4-10,-18 1-1,-19-1 1,-30-4-1</inkml:trace>
  </inkml:traceGroup>
</inkml:ink>
</file>

<file path=ppt/ink/ink97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27.070"/>
    </inkml:context>
    <inkml:brush xml:id="br0">
      <inkml:brushProperty name="width" value="0.05292" units="cm"/>
      <inkml:brushProperty name="height" value="0.05292" units="cm"/>
      <inkml:brushProperty name="color" value="#333399"/>
      <inkml:brushProperty name="fitToCurve" value="1"/>
    </inkml:brush>
    <inkml:context xml:id="ctx1">
      <inkml:inkSource xml:id="inkSrc9">
        <inkml:traceFormat>
          <inkml:channel name="X" type="integer" max="2560" units="cm"/>
          <inkml:channel name="Y" type="integer" max="1440" units="cm"/>
          <inkml:channel name="T" type="integer" max="2.14748E9" units="dev"/>
        </inkml:traceFormat>
        <inkml:channelProperties>
          <inkml:channelProperty channel="X" name="resolution" value="82.58064" units="1/cm"/>
          <inkml:channelProperty channel="Y" name="resolution" value="82.75862" units="1/cm"/>
          <inkml:channelProperty channel="T" name="resolution" value="1" units="1/dev"/>
        </inkml:channelProperties>
      </inkml:inkSource>
      <inkml:timestamp xml:id="ts1" timeString="2016-02-06T08:32:59.953"/>
    </inkml:context>
    <inkml:brush xml:id="br1">
      <inkml:brushProperty name="width" value="0.07" units="cm"/>
      <inkml:brushProperty name="height" value="0.07" units="cm"/>
      <inkml:brushProperty name="fitToCurve" value="1"/>
    </inkml:brush>
  </inkml:definitions>
  <inkml:traceGroup>
    <inkml:annotationXML>
      <emma:emma xmlns:emma="http://www.w3.org/2003/04/emma" version="1.0">
        <emma:interpretation id="{07792BA6-8149-418A-97E2-CEF302758D6C}" emma:medium="tactile" emma:mode="ink">
          <msink:context xmlns:msink="http://schemas.microsoft.com/ink/2010/main" type="writingRegion" rotatedBoundingBox="7304,3388 29020,2266 29771,16800 8055,17921"/>
        </emma:interpretation>
      </emma:emma>
    </inkml:annotationXML>
    <inkml:traceGroup>
      <inkml:annotationXML>
        <emma:emma xmlns:emma="http://www.w3.org/2003/04/emma" version="1.0">
          <emma:interpretation id="{4E6D91D4-4D1E-41BE-A373-3F5FAD60E405}" emma:medium="tactile" emma:mode="ink">
            <msink:context xmlns:msink="http://schemas.microsoft.com/ink/2010/main" type="paragraph" rotatedBoundingBox="7304,3383 11221,3187 11268,4136 7352,4333" alignmentLevel="1"/>
          </emma:interpretation>
        </emma:emma>
      </inkml:annotationXML>
      <inkml:traceGroup>
        <inkml:annotationXML>
          <emma:emma xmlns:emma="http://www.w3.org/2003/04/emma" version="1.0">
            <emma:interpretation id="{FDEBFEE4-7157-4FE4-9F14-9EF8EEB03E6B}" emma:medium="tactile" emma:mode="ink">
              <msink:context xmlns:msink="http://schemas.microsoft.com/ink/2010/main" type="line" rotatedBoundingBox="7304,3383 11221,3187 11268,4136 7352,4333">
                <msink:destinationLink direction="with" ref="{AE22901D-BAF9-43DE-9AF9-5D0F87F76A4C}"/>
              </msink:context>
            </emma:interpretation>
          </emma:emma>
        </inkml:annotationXML>
        <inkml:traceGroup>
          <inkml:annotationXML>
            <emma:emma xmlns:emma="http://www.w3.org/2003/04/emma" version="1.0">
              <emma:interpretation id="{5F9FBD40-B836-43E0-B105-E909E0322C8B}" emma:medium="tactile" emma:mode="ink">
                <msink:context xmlns:msink="http://schemas.microsoft.com/ink/2010/main" type="inkWord" rotatedBoundingBox="7308,3457 8650,3390 8694,4265 7352,4333"/>
              </emma:interpretation>
            </emma:emma>
          </inkml:annotationXML>
          <inkml:trace contextRef="#ctx0" brushRef="#br0">-11455-2610 5,'0'0'19,"-16"-8"0,16 8-8,0 0-1,-5-16-1,5 16-2,0 0 0,0 0-2,19-18-1,-19 18 0,29-8-2,-6 3 1,6-2-1,7 0-1,4-2 0,9-1 0,4-1 0,4 1-1,2-2 1,1 1-1,-3 2 0,-6 1 0,-5 1 1,-11 2-2,-6 3 0,-9-2-3,-20 4-4,14 7-10,-14-7-5,-14 11 0,-4-6-1</inkml:trace>
          <inkml:trace contextRef="#ctx0" brushRef="#br0" timeOffset="371">-11106-2679 16,'0'0'17,"-16"1"-6,16-1-4,-11 39-1,4-5-2,-1 13-3,0 9 0,1 7 0,-12 4 0,9-1 0,-6 2 1,7 0-1,-6-5 0,7-8-1,-3-6-1,6-9-8,18-5-8,-15-13-2,18-6 1</inkml:trace>
          <inkml:trace contextRef="#ctx0" brushRef="#br0" timeOffset="661">-10977-2040 7,'17'-1'19,"-17"1"0,0 0-3,3-21-9,-3 21-2,13-23-1,-13 23-3,18-24 0,-18 24-1,22-30 1,-11 15 0,-1-4 1,-2-2 2,-1 3-1,-2 1 0,-5 17 0,4-28 0,-4 28 0,-1-16-1,1 16 0,0 0-1,0 0 0,0 0-1,-21 21 0,13-3 0,-2 4 0,-1 1 0,1 8 0,0 4 0,2 3 0,2-1 1,4-1 0,2-5 0,3-1 0,4-6 0,1-3 0,6-12 1,4-6-1,0-6 0,5-14 1,-2 3-1,0-7 0,0-4 0,0-2-1,-4-3 1,-4-1-1,-1-1 0,-3 12 0,-2-10 0,-1 6 0,-1 5 1,-3 1-1,-2 18 0,1-22-1,-1 22 1,0 0-1,0 0 0,0 0 0,-1 27 0,-1-6 1,1-2-1,1 7 1,1 8 1,2 0-1,2 1 1,5-4-1,5-5 1,2-3 0,1 0 0,3-8 0,0-13 0,3-16 0,-3-7-1,0 0 1,-6-5 0,-2-5 0,-3-7-1,-7-2 1,-5-2-1,-6 11 0,-3 3 0,-2-3 0,-3 6 0,0 6-1,-2 11 0,0 2-2,18 6-5,-26 12-10,26-12-8,-1 21 0,1-21 0</inkml:trace>
          <inkml:trace contextRef="#ctx0" brushRef="#br0" timeOffset="1513">-10290-2255 17,'-11'-19'21,"11"19"-1,0 0-7,-19-6-5,19 6-1,-15 21-3,7-2-2,0 6-1,5 3 0,-2-4 1,3 5-1,2 8 1,4-2 0,2-4 0,5-5 0,4-7 0,-1-15 0,7 8 0,5-12-1,0-17 1,3-6-1,-4-8 0,0-4 0,-7-3-1,2 8 2,-11-8-1,-7 5 1,-5 5-1,-15 5 0,-8 8 1,0 6-1,-5 7 0,-3 4-1,2 5 0,0 0-1,6 7-4,8-4-7,18-10-13,-11 26-2,11-26 2,14 16-2</inkml:trace>
        </inkml:traceGroup>
        <inkml:traceGroup>
          <inkml:annotationXML>
            <emma:emma xmlns:emma="http://www.w3.org/2003/04/emma" version="1.0">
              <emma:interpretation id="{F06E46A1-AC85-45B5-AD0C-FAF1AB016BE5}" emma:medium="tactile" emma:mode="ink">
                <msink:context xmlns:msink="http://schemas.microsoft.com/ink/2010/main" type="inkWord" rotatedBoundingBox="9244,3286 11221,3187 11264,4042 9287,4141"/>
              </emma:interpretation>
            </emma:emma>
          </inkml:annotationXML>
          <inkml:trace contextRef="#ctx0" brushRef="#br0" timeOffset="2153">-9499-2328 24,'-15'-11'24,"15"11"0,-4-20-1,4 20-15,16-16-1,0 11-4,5 1-2,3 6-1,4 5 0,1 5 0,0 5 0,-3 6 0,-5 7-1,-7 1 2,-4 2-1,-7 3 0,-6-6 1,-4-1-1,-4-9 1,0 2 0,11-22 0,-21 23 1,21-23 0,-18 3 0,18-3 1,-8-15-1,8 15 1,0-39-1,5 13-1,3-8 0,5-5 0,3-1-1,-1-1 0,2 1-1,11 5-1,-6 2-3,6 10-7,-4 8-14,-4 1-2,1 8 2,1 5 0</inkml:trace>
          <inkml:trace contextRef="#ctx0" brushRef="#br0" timeOffset="2574">-8970-2379 7,'3'-19'24,"-3"19"0,-2-17 1,2 17-9,-1-16-3,1 16-5,0 0-2,0 0-3,0 0-1,-17 18-1,11 2-1,-2 8 0,0 4 0,0-1 0,1 4 0,1-4 0,4-3 1,4-7 0,4-6-1,-6-15 1,26 9 0,-8-16 1,3-7-1,0-7 0,0 0-1,-2-1 1,-4 1 0,-2 4-2,-13 17 1,14-20 0,-14 20-1,0 0 1,0 18-1,0-18 1,0 29-1,5-13 1,0 0 0,-5-16 0,24 24 1,-9-17-1,6-5 1,3-4 0,2-5-1,1-7 1,3-3 0,-1-9-1,0-9 1,0-7 0,-2-10-1,-1-7 1,-2-9-1,-1-1 0,-4-3 1,-4 4-1,-2 8 0,-5 4 0,-5 11 1,-3 12-1,-1 8 0,-6 10-1,7 15 1,-19-9-1,4 16 0,1 9 0,-3 6 0,-2 11 0,-4 9 0,2 12 0,0 9 1,4 4 0,0 5-1,6 2 1,1-4 0,7-2 0,5-9 0,3-9 0,3-6 1,3-13-1,4-5 0,1-10 1,3-6 0,4-10-1,3-7 1,1-9 0,4-4 0,0-8-1,1-7 1,-1-3-1,-1-6 0,-2 3 0,-6-5 1,-4 5-1,-5 1 0,-5 5 0,0 4 0,-4 5 0,-4 5 0,-2 5 1,2 16-2,-3-17 1,3 17-1,0 0 0,-21 1 1,21-1-1,-26 16 1,10-2-1,-2 2 0,0 5 1,2 1 0,3 4-1,2 2 1,1 3-1,2 2 1,3 0 0,2-1 0,1-1-1,1-3 1,1 0 0,1-4 0,1-2 0,1-1 0,2-2 0,0-3 0,-5-16 0,13 24 1,-13-24-1,16 14 0,-16-14 1,24 2-1,-24-2 1,29-9-1,-11-1 1,3-2 0,-6-6-1,9-4 0,-2-3 1,-1-4-1,-1-2 1,-6 1-1,-2 2 1,-3 4-1,3 5-1,-12 19 1,0-19-1,0 19 0,0 0 0,1 26 0,4-9 0,3 4 1,0 2-1,2-1 1,1 3 0,1-3 0,-6-1 1,-1-2-1,-5-2 0,-3-1 1,-7 0 0,10-16 0,-27 21-1,9-14 1,-3-4-1,1-3-2,3 0-3,-1-7-7,18 7-15,-20-19-1,20 19 0,-6-30 0</inkml:trace>
          <inkml:trace contextRef="#ctx0" brushRef="#br0" timeOffset="4006">-7637-2556 49,'0'0'29,"0"0"0,0 0-4,0 0-30,0 0-19,0 0-3,0 17-1,3 1 0</inkml:trace>
          <inkml:trace contextRef="#ctx0" brushRef="#br0" timeOffset="4126">-7532-2257 20,'2'17'25,"-2"-17"0,-15 13-1,15-13-20,-19-7-22,19 7 0,-23-4-5,7 1-2</inkml:trace>
        </inkml:traceGroup>
      </inkml:traceGroup>
    </inkml:traceGroup>
    <inkml:traceGroup>
      <inkml:annotationXML>
        <emma:emma xmlns:emma="http://www.w3.org/2003/04/emma" version="1.0">
          <emma:interpretation id="{4A79E968-B6AB-41A3-B371-E8FD74B76CB6}" emma:medium="tactile" emma:mode="ink">
            <msink:context xmlns:msink="http://schemas.microsoft.com/ink/2010/main" type="paragraph" rotatedBoundingBox="9650,4878 21900,4245 21947,5142 9696,5775" alignmentLevel="2"/>
          </emma:interpretation>
        </emma:emma>
      </inkml:annotationXML>
      <inkml:traceGroup>
        <inkml:annotationXML>
          <emma:emma xmlns:emma="http://www.w3.org/2003/04/emma" version="1.0">
            <emma:interpretation id="{A61EBDCE-F325-40AE-B805-75FDAAD50A1A}" emma:medium="tactile" emma:mode="ink">
              <msink:context xmlns:msink="http://schemas.microsoft.com/ink/2010/main" type="inkBullet" rotatedBoundingBox="9678,5420 9834,5412 9840,5514 9683,5522"/>
            </emma:interpretation>
            <emma:one-of disjunction-type="recognition" id="oneOf0">
              <emma:interpretation id="interp0" emma:lang="" emma:confidence="0">
                <emma:literal>•</emma:literal>
              </emma:interpretation>
            </emma:one-of>
          </emma:emma>
        </inkml:annotationXML>
        <inkml:trace contextRef="#ctx0" brushRef="#br0" timeOffset="5108">-9098-725 23,'0'0'23,"-12"-18"0,12 18-2,16-19-14,-16 19-2,28-15-1,-7 10-2,-1 3-2,1 4 0,-1 1 0,-3 4 0,-17-7 0,14 24 1,-19-9-1,-6 0 0,11-15 1,-31 24 1,15-14-1,-1-7 1,17-3 0,-23 0 0,23 0 0,0 0-2,-9-22-7,9 22-17,13-17-1,-13 17-1,27-20 0</inkml:trace>
      </inkml:traceGroup>
      <inkml:traceGroup>
        <inkml:annotationXML>
          <emma:emma xmlns:emma="http://www.w3.org/2003/04/emma" version="1.0">
            <emma:interpretation id="{0BE6FE05-90E3-483F-A842-37421C3362B5}" emma:medium="tactile" emma:mode="ink">
              <msink:context xmlns:msink="http://schemas.microsoft.com/ink/2010/main" type="line" rotatedBoundingBox="10419,4838 21900,4245 21947,5142 10465,5735"/>
            </emma:interpretation>
          </emma:emma>
        </inkml:annotationXML>
        <inkml:traceGroup>
          <inkml:annotationXML>
            <emma:emma xmlns:emma="http://www.w3.org/2003/04/emma" version="1.0">
              <emma:interpretation id="{D775493D-F165-476B-93E3-6AD87411A36D}" emma:medium="tactile" emma:mode="ink">
                <msink:context xmlns:msink="http://schemas.microsoft.com/ink/2010/main" type="inkWord" rotatedBoundingBox="10432,5089 11356,5042 11390,5688 10465,5735"/>
              </emma:interpretation>
            </emma:emma>
          </inkml:annotationXML>
          <inkml:trace contextRef="#ctx0" brushRef="#br0" timeOffset="5649">-8245-891 16,'0'0'22,"0"0"0,-21 14 1,21-14-13,-15 44-4,6-15-1,2 12-1,-3-3-1,6 11 0,-1-7 0,1-4-1,1-5 0,3-6 0,-1-6 1,1-21 0,-2 19 0,2-19 0,0-18 0,2-3 0,-6-13 0,6-8-1,0-20-1,-1 7-1,2-3 0,1 4 0,2 5 0,1 4-1,1 11 0,2 12 1,-10 22-1,24-4 0,-5 16 0,2 6 1,4 10-1,2 7 1,1 5 0,1 4 0,2 4 1,-2 1-1,-5-3 0,-3-3 0,-3-6 0,-2-6 0,-4-6 1,-3-8 1,-9-17 0,0 0 0,0 0 1,10-24-1,-13-7 0,1-8 0,-3-20-1,4-1-1,-2-4 0,1-3 0,2 3 0,0 4-1,0 8 0,2 8-1,1 23-4,-3-3-6,0 24-17,0 0-1,21-2 1,-7 14 0</inkml:trace>
          <inkml:trace contextRef="#ctx0" brushRef="#br0" timeOffset="6390">-7590-779 9,'0'0'21,"0"0"1,0 0-1,-20 5-9,11 11-4,-4 3-2,3 6-2,-1 1 0,4 5-2,2 2 1,7-1-1,4-3 0,7-2 0,7-10-1,4-5 1,5-8 0,0-9-1,1-9 1,2-9-1,-8-5 0,-1-5 0,-8-2 0,-7 2 0,-8 1 0,-8 6 0,-9 5 0,-5 7 0,-6 7-1,-3 5 0,2 8-4,-2-1-9,7 2-14,24-7 0,-16 12-1,16-12 1</inkml:trace>
        </inkml:traceGroup>
        <inkml:traceGroup>
          <inkml:annotationXML>
            <emma:emma xmlns:emma="http://www.w3.org/2003/04/emma" version="1.0">
              <emma:interpretation id="{84AAC0C3-9E17-4C60-9471-4020D5FA9AA0}" emma:medium="tactile" emma:mode="ink">
                <msink:context xmlns:msink="http://schemas.microsoft.com/ink/2010/main" type="inkWord" rotatedBoundingBox="12309,4741 15506,4575 15550,5436 12354,5601"/>
              </emma:interpretation>
            </emma:emma>
          </inkml:annotationXML>
          <inkml:trace contextRef="#ctx0" brushRef="#br0" timeOffset="6970">-6451-892 21,'0'-24'24,"0"24"-1,9-28 1,-9 28-17,27-2-1,-6 2-3,2 19-1,2 0-2,0 9 1,-3 1-1,-2 7 1,-7-4-1,-7-1 1,-3 9-1,-4-14 1,-4-2-1,-2-6 1,1-2 1,6-16 0,-15 14 0,15-14 0,0 0 0,-16-23 0,15 6 0,1-7 0,4-3-1,5-4 0,3-7 0,6-3-2,5 7 0,4 1-3,-6 4-6,10 5-9,0 8-9,-6 3 2,1 13 0</inkml:trace>
          <inkml:trace contextRef="#ctx0" brushRef="#br0" timeOffset="7341">-5963-743 21,'0'0'23,"0"0"-1,0 0-6,0 0-1,21-21-6,-9 4-3,2-9-4,4-4-1,-2 6 0,2-4-1,-5 2 0,-4 2 1,-2 2-1,-4 3 0,-3 19 0,0 0 0,-21-14 0,3 14 0,-1 6 0,-4 9 0,-3-6 1,2 13-1,0 4 0,1-1 1,6 5-1,5 2 1,4-3 0,8-3 0,7 8-1,4-10 1,8-3 1,4-4-1,4-5 0,6-2-1,-1-8-3,7-2-10,1-7-12,-3-6-2,1-3 1,-6-6 0</inkml:trace>
          <inkml:trace contextRef="#ctx0" brushRef="#br0" timeOffset="7772">-5412-916 18,'-16'-26'21,"16"26"0,-23-17-10,7 6-3,0 10-1,-2 11-4,-1-7 0,-2 15-1,0 2 0,-3 6-1,1 1 1,-3 8 0,5-1-1,2-3 1,7 7 0,6-11-1,8-3 1,2-5-1,-4-19 1,31 19-1,-8-19 1,4-7-1,2-8 0,0-8 1,2-6-1,-2-16-1,0 1 1,-5-9-1,-1-6 0,-4-1 1,-2-2-1,-5 2 0,-3 2 0,-3 15 0,-3 0 0,-3 9 1,0 8-1,-1 7 0,1 19 0,-5-17 0,5 17 0,0 0 0,-10 26 0,5-4-1,2 7 1,-2 6 0,-1 6 0,-2 2 1,1 1 0,1 6 0,-1 0 0,1-2 0,3 0 0,-1-5-1,4-4 1,4-4 0,0-4-1,4-11 1,-8-20 0,21 23 0,-4-22 0,-1-6 0,2-5 0,-1-6 0,3-3 0,-3-3 0,1-9-1,-3 0 0,-2 4 1,-5-1-1,0 1 0,-3 3 0,-2 0 0,-1 5 0,-2 19 0,0-22 1,0 22-1,-4-17 0,4 17 1,0 0-1,0 0-1,0 0 1,0 0 0,0 0 0,-6 15 0,6-15-1,-10 21 1,5 3 1,0 1-1,1 3 1,-1 1-1,2 0 1,3 0 0,1 4-1,4-4 1,0-12-1,-5-17 1,21 23 0,-21-23 0,27 1-1,-9-8 1,3-6 0,-6-16 0,6-4-1,-2 4 0,-1-4 0,-4-1 0,-1 1-1,-3 2 1,-7 4 0,-3 27-1,10-21 1,-10 21 0,0 0-1,0 0 1,0 0-1,0 0 1,-10 31 0,10-5 0,2 1 0,3 4 0,-1-2 1,3-1-1,1-2 1,2-2-2,1-7-3,-11-17-6,26 14-18,-8-11-1,-1-5 0,6-5 0</inkml:trace>
          <inkml:trace contextRef="#ctx0" brushRef="#br0" timeOffset="8883">-4612-1076 7,'0'0'23,"-12"-24"1,12 24-1,-18-9-8,4 11-7,-1 7-1,-1 3-3,0 7-2,0-2 0,1 7 0,2 3 1,5 6-1,2-4 1,4 2-1,2-5 0,7-1 0,2-2 0,6-3 0,1-9 0,5-6-1,3-5 0,2-7 0,2-5 0,-1-7 0,1-8-1,1-6 0,0-10 0,-2-8 1,-1-11-1,0-9-1,-3-8 1,-1 4 0,-4 3 0,-4 3 0,-4 11 1,-5 12-1,-2 13 0,-4 16 0,1 17 1,0 0-1,-17 29 0,13 4 1,-3 10-1,-1 8 1,0 7 0,2 6-1,1-2 1,1 3 0,1-12 0,3-5-1,3 4 1,1-8-1,2-4-2,1-11-2,1 2-5,-7-11-11,-1 1-8,-3-4-2,3-17 1</inkml:trace>
          <inkml:trace contextRef="#ctx0" brushRef="#br0" timeOffset="9424">-4469-1018 12,'0'0'25,"5"-25"0,10 11 1,6-2-11,1 1-6,11 3-2,1 2-3,4 6-1,-1 6-1,-1 8 0,-7 4 0,-5 5 0,-8 1 0,-1 4 0,-9 6 0,-1 1 0,-5-4 0,-1-1-1,-1-1-3,-4-7-9,1 1-16,5-19-2,-10 15 0,10-15 0</inkml:trace>
          <inkml:trace contextRef="#ctx0" brushRef="#br0" timeOffset="9704">-4073-1169 14,'-2'-25'20,"2"25"-8,0-16-12,0 16-18,0 0-1</inkml:trace>
          <inkml:trace contextRef="#ctx0" brushRef="#br0" timeOffset="10085">-3839-1038 27,'0'0'25,"0"0"0,0 0-7,0 0-7,0 0-3,0 0-2,-8 15-2,0 1-2,-2 6 0,4 4 0,-2 1 1,6 1-2,2-3 1,8-1 0,4-1 0,5-4-1,3-11 0,6-4 0,1-6 0,-1-15 0,0-4-1,-2 1 0,-6-6-1,-5-2 1,-7-3-1,-9 2 0,-7 2 0,-9 13 0,-5 4 0,-5-2 1,-1 7-1,1 3 0,5 5 1,5 1-1,19-4 1,-16 12 0,16-12-1,0 0 1,30 10 0,-9-12 0,5 1 0,3-3 0,4-1 0,-1 2 0,0-1 0,0 4 0,-1 2 0,-2 5 0,-5 1 0,-3 6 0,-4-4 0,-17-10 0,16 38 0,-18-12 1,-1-4-1,-4-1 0,1-2 1,6-19 0,-15 31 0,15-31-1,0 0 0,-1-21 1,10-1-1,8-4 0,4-3-1,3-2 1,2 0 0,3 3-1,1 18 1,-2 0-1,-4 10 1,-3 8 1,-5 3-1,-3 6 1,-3 10-1,-5 6 1,-4 0-1,-4-1-4,2-6-22,-1 3-2,-3-7 0,5-3 0</inkml:trace>
        </inkml:traceGroup>
        <inkml:traceGroup>
          <inkml:annotationXML>
            <emma:emma xmlns:emma="http://www.w3.org/2003/04/emma" version="1.0">
              <emma:interpretation id="{2717B630-5FFF-4077-A689-25BBDE895686}" emma:medium="tactile" emma:mode="ink">
                <msink:context xmlns:msink="http://schemas.microsoft.com/ink/2010/main" type="inkWord" rotatedBoundingBox="16878,4647 18942,4540 18981,5285 16917,5392"/>
              </emma:interpretation>
            </emma:emma>
          </inkml:annotationXML>
          <inkml:trace contextRef="#ctx0" brushRef="#br0" timeOffset="11016">-1870-1172 8,'0'0'25,"0"0"0,0 0 3,2 22-12,-1 4-4,-4-2-4,3 9-2,-5 4 0,5 4-2,-1-1-2,1-2-1,1-4-3,-1-6-6,5-6-20,1-3-1,-6-19 1,0 0-1</inkml:trace>
          <inkml:trace contextRef="#ctx0" brushRef="#br0" timeOffset="11257">-1860-1241 2,'-10'-16'18,"10"16"-6,0 0-12,0 0-16</inkml:trace>
          <inkml:trace contextRef="#ctx0" brushRef="#br0" timeOffset="11407">-1659-1098 12,'0'0'22,"-9"23"0,9-23-1,6 15-13,-6-15-2,18 28-2,-9-11-1,-9-17-1,15 29 0,-12-10 0,-3-19-1,-1 25 1,1-25 0,0 0-1,-15 5 1,15-5-1,-8-16 1,8-6-2,2 1 1,6-8-1,0 3 0,6 2-1,4-2 1,0 7-1,3 5 0,1 9 1,1 6-1,1 8 1,-3 7 0,-2 3 0,-3 5 0,-1-2 0,-4 6 1,-8 0-1,-1-8 1,-5 4-2,3-24-4,-12 28-14,12-28-6,0 0 1,0 0-1</inkml:trace>
          <inkml:trace contextRef="#ctx0" brushRef="#br0" timeOffset="11867">-1019-1224 8,'0'0'21,"-14"-5"1,14 5-4,-21 10-10,6-1-3,15-9 0,-17 28-4,13-11 0,6 0 0,4 2-1,6 0 1,2 2-1,6-2 1,-3 2 0,3-4 0,-1 4 0,-5-9 0,-5 7 0,-5 0 0,-4-19 1,-11 26 0,11-26-1,-34 20-2,8-18-5,-3-2-17,7 0 0,-6-14 0,9 7-1</inkml:trace>
          <inkml:trace contextRef="#ctx0" brushRef="#br0" timeOffset="12188">-1017-1215 5,'0'19'23,"-15"0"0,2 8 0,-3 4-12,-6-3-4,4 8-1,-1 2-2,1 0-2,2-1-3,-2-8-8,4-5-14,7-1 0,7-23 0,0 0-1</inkml:trace>
          <inkml:trace contextRef="#ctx0" brushRef="#br0" timeOffset="12418">-783-1233 47,'8'25'28,"-10"-8"2,-4-2-10,4 10-14,-3-1 0,4 3-1,-6 1-4,1-4-3,2 0-10,1-1-16,-3-8 0,6-15-1,0 0 0</inkml:trace>
          <inkml:trace contextRef="#ctx0" brushRef="#br0" timeOffset="12759">-285-1245 30,'0'0'25,"-20"-33"-1,8 16-8,12 17-8,-25-12-1,9 17-3,-3 7-1,0 9-1,-4 5-1,0 9 1,-2-1 0,4 8 0,0-4 0,8 1 0,5-11-1,8 0 1,3-9-1,7-4 0,6-8 0,6-3-1,4-8 1,3-8 0,2-5 0,-2-11-1,3-10 0,2-17 0,-4-11 0,-1-8 0,-1-2 0,-4 2 0,-3 1 0,-3 11 0,-4 10 0,-4 16 0,-5 12 0,-5 24-1,0 0 1,0 0-1,0 0 1,-13 39-1,5 1 1,-3 7 0,-2 10 0,0 3 1,0 2 0,2 2 0,3-7 0,4-1 0,4-12 0,5-6 0,5-10 0,6-7 0,5-9 0,6-7-1,7-8 1,2-9 0,-1-9-1,2-9 1,-1-6-1,-4-4 0,-6-1 0,-7 1 0,-8 6 0,-7 4 0,-9 15-1,5 15 1,-31 5 0,8 16 0,3 8-1,-1 7 2,1 2-1,6 4 0,6-2 1,8-4 0,9-7-1,7-1 1,5-11-1,4-1-2,5-8-6,-2-3-21,-3-10 0,0-3-1,-11-10 0</inkml:trace>
        </inkml:traceGroup>
        <inkml:traceGroup>
          <inkml:annotationXML>
            <emma:emma xmlns:emma="http://www.w3.org/2003/04/emma" version="1.0">
              <emma:interpretation id="{2E80200B-A798-4FE9-B96C-D21E6D59AD0E}" emma:medium="tactile" emma:mode="ink">
                <msink:context xmlns:msink="http://schemas.microsoft.com/ink/2010/main" type="inkWord" rotatedBoundingBox="19958,4849 20417,4825 20434,5143 19974,5167"/>
              </emma:interpretation>
            </emma:emma>
          </inkml:annotationXML>
          <inkml:trace contextRef="#ctx0" brushRef="#br0" timeOffset="13690">1463-1210 14,'10'-19'23,"-10"19"2,1-28-5,-1 28-4,-3-30-3,3 30-4,-6-28-2,6 28-2,-10-24-2,10 24-1,-16-17 0,16 17-1,-29-7 0,9 9 0,-3 6 0,-2 6-1,-5 5 1,1 6 0,2 2-1,1 6 1,5 0 0,5 2 0,6-2-1,8-2 1,9-6 0,8-4 0,6-9 0,6-4 0,4-9-1,3-8 1,3-8 0,-2-8 0,-1-6 0,-4-5-1,-6-1 1,-6 1-1,-5 4 0,-5 6 0,-4 7 0,-4 19 0,0 0 0,0 0 0,-8 24 0,7-1 0,1 5 0,3 3 0,3 0 1,4-1-1,2-4-2,2-5-5,5-4-22,2-6-1,4-8-1,-1-6 0</inkml:trace>
        </inkml:traceGroup>
        <inkml:traceGroup>
          <inkml:annotationXML>
            <emma:emma xmlns:emma="http://www.w3.org/2003/04/emma" version="1.0">
              <emma:interpretation id="{72A71A7A-EFEA-4680-A6A7-807A10D4896C}" emma:medium="tactile" emma:mode="ink">
                <msink:context xmlns:msink="http://schemas.microsoft.com/ink/2010/main" type="inkWord" rotatedBoundingBox="21491,4598 21917,4576 21944,5101 21518,5123"/>
              </emma:interpretation>
            </emma:emma>
          </inkml:annotationXML>
          <inkml:trace contextRef="#ctx0" brushRef="#br0" timeOffset="14341">2761-1592 26,'0'0'25,"23"-4"0,-3-1 0,7 1-17,1-1-1,7 10-2,1 2-1,1 11-2,-3 4 0,0 7-1,-4 8 0,-4 4 0,-5 2 0,-7 2 0,-2-5 0,-6-1 0,-3-6-1,-3-4 0,-3-5-5,3-24-8,-18 21-14,18-21-1,-16-9 1,16 9-1</inkml:trace>
          <inkml:trace contextRef="#ctx0" brushRef="#br0" timeOffset="14621">3029-1508 30,'-26'28'27,"11"-6"1,1 2-4,-7 5-14,1 9 0,-4-1-4,1 7-2,-4 0-4,-4-5-8,3-1-18,4-2-3,0-8 1,1-4-1</inkml:trace>
        </inkml:traceGroup>
      </inkml:traceGroup>
    </inkml:traceGroup>
    <inkml:traceGroup>
      <inkml:annotationXML>
        <emma:emma xmlns:emma="http://www.w3.org/2003/04/emma" version="1.0">
          <emma:interpretation id="{40EF19D0-C067-4F94-825B-6E2BEB2D7230}" emma:medium="tactile" emma:mode="ink">
            <msink:context xmlns:msink="http://schemas.microsoft.com/ink/2010/main" type="paragraph" rotatedBoundingBox="9567,6352 28862,5557 28938,7418 9644,8212" alignmentLevel="2"/>
          </emma:interpretation>
        </emma:emma>
      </inkml:annotationXML>
      <inkml:traceGroup>
        <inkml:annotationXML>
          <emma:emma xmlns:emma="http://www.w3.org/2003/04/emma" version="1.0">
            <emma:interpretation id="{9C916FC6-BF9E-485E-A65D-CA16754FCB4E}" emma:medium="tactile" emma:mode="ink">
              <msink:context xmlns:msink="http://schemas.microsoft.com/ink/2010/main" type="line" rotatedBoundingBox="9567,6352 28862,5557 28938,7418 9644,8212"/>
            </emma:interpretation>
          </emma:emma>
        </inkml:annotationXML>
        <inkml:traceGroup>
          <inkml:annotationXML>
            <emma:emma xmlns:emma="http://www.w3.org/2003/04/emma" version="1.0">
              <emma:interpretation id="{4804EC4D-5E4F-4AC3-A420-1D9E69A1A658}" emma:medium="tactile" emma:mode="ink">
                <msink:context xmlns:msink="http://schemas.microsoft.com/ink/2010/main" type="inkWord" rotatedBoundingBox="9569,6390 11622,6305 11661,7250 9608,7335"/>
              </emma:interpretation>
            </emma:emma>
          </inkml:annotationXML>
          <inkml:trace contextRef="#ctx0" brushRef="#br0" timeOffset="15453">-9097 882 19,'-19'-15'23,"19"15"0,-5-19-8,5 19-2,8-25-2,-8 25-4,19-24-2,-19 24-2,26-19-1,-11 14 0,0 3-1,-1 4 0,-14-2-1,20 17 1,-20-17-1,-2 30 1,-6-10-1,-8-1 1,-2-1 0,-5-3 0,-8 1 0,9-6-1,-6-5 1,14-3 0,-6-4 0,20 2-1,-5-15 0,5 15 0,16-23 0,-16 23-1,22-24-4,-22 24-12,32-12-9,-32 12-2,23-15 2</inkml:trace>
          <inkml:trace contextRef="#ctx0" brushRef="#br0" timeOffset="15883">-8441 458 38,'-3'-17'24,"3"17"1,0 0-8,-8 27-12,11 1-1,-3 7-2,2 11-1,-2 9 0,-2 5 0,-1 6 0,-3-4-1,-3-2 0,-4-8-4,5-8-12,2-6-10,-2-19 2,8-19-1</inkml:trace>
          <inkml:trace contextRef="#ctx0" brushRef="#br0" timeOffset="16134">-8578 512 16,'16'-23'21,"11"8"1,1-4-1,8 8-15,9 9-2,2 9-1,0 11 0,-3 11-1,-9 13-1,-7 6 1,-12 8-1,-13 4 1,-11 4 0,-16-3-1,-4-2 1,-12-9-1,-1-5 1,-7-5-1,-1-7 0,4-11-1,1-6-2,8-7-6,9-6-17,3-11 2,24 8-1,-13-37 0</inkml:trace>
          <inkml:trace contextRef="#ctx0" brushRef="#br0" timeOffset="16504">-8043 853 0,'0'-16'21,"0"16"1,0 0-1,0 0-10,0 0 0,-15-1-4,15 1-2,-13 29-2,4-7-1,-1 1 0,0 6 1,2-2-1,3 2 0,4-3 0,4-2 0,3-6 0,6-3 0,2-8-1,6-3 1,-3-10 0,5-2-1,-3-10 1,-1-2-1,-4-6 0,-5-4 0,-5 1-1,-4 1 1,-8 3-1,-3 6-1,-5 4 1,-4 6 0,1 8-1,1 4 0,2 4 1,16-7-1,-23 17 0,23-17 1,0 0 0,2 17-1,-2-17 1,22-3 1,-4-4-1,2-2 0,2-3 0,1 0 1,0 2-1,-1 0-1,1 4 1,-2 3 0,-1 6-1,-3 6 1,0 5 0,-4 3-1,-2 4 1,-3 1 0,-1 3 0,-4-2 0,-3-4 1,-2 0-1,2-19 0,-3 24 1,3-24 0,0 0 0,0 0 0,0 0 0,-3-23-1,6 1 1,5-4-1,2-6 0,3-1 0,4-3 0,3 2-1,3 2 1,1 5-1,-1 8 1,-2 7-1,-4 6 0,1 12 0,-3 9 1,-4 6-1,-6 3 1,0 7 0,0 0 0,-2 0 0,0 1 0,2-8 0,2-6 1,-7-18-1,19 21 1,-4-20-1,1-6 1,2-7 0,1-6-1,-1-8 1,1-7-1,1-5 0,-2-7 1,1-1-1,-3 1 0,-3-2 0,0 5 0,-5 7 1,0 8 0,-4 2-1,-4 25 1,-4-22 0,4 22-1,-14 10 1,4 8-1,-1 4 1,-2 7-1,0 8 0,0 7 0,2 2 1,4 1-1,2 0 0,4-2 1,4-2-1,3-7 1,4-8 0,1-3 0,4-8-1,1-8 1,4-6-3,-4-12-5,0-4-20,3-5-1,-1-13 0,-2-2 0</inkml:trace>
          <inkml:trace contextRef="#ctx0" brushRef="#br0" timeOffset="17586">-7355 670 39,'0'0'26,"0"0"0,7-18-3,11 10-15,1-4-4,7-2-6,8 3-11,2-3-13,-9-5 0,1 3 0,-18-8-1</inkml:trace>
          <inkml:trace contextRef="#ctx0" brushRef="#br0" timeOffset="17796">-7395 115 35,'0'0'25,"-18"4"2,18-4-2,-15 19-18,9 1-7,0 10-20,-1-8-5,7 4-1,-5-3 0</inkml:trace>
        </inkml:traceGroup>
        <inkml:traceGroup>
          <inkml:annotationXML>
            <emma:emma xmlns:emma="http://www.w3.org/2003/04/emma" version="1.0">
              <emma:interpretation id="{EDC1DD91-7126-412A-9255-06739655464A}" emma:medium="tactile" emma:mode="ink">
                <msink:context xmlns:msink="http://schemas.microsoft.com/ink/2010/main" type="inkWord" rotatedBoundingBox="12470,6232 15413,6111 15453,7097 12511,7218"/>
              </emma:interpretation>
            </emma:emma>
          </inkml:annotationXML>
          <inkml:trace contextRef="#ctx0" brushRef="#br0" timeOffset="20240">-6261 898 29,'-15'24'27,"15"-24"2,-6 19-2,6-19-17,0 0-3,30 14-1,-15-18-1,12-1-2,4-9-1,3-3 0,0-9-1,0-7-1,-2-1 1,-5-4-1,-1-2 1,-13 3-1,-8 0 0,-5 6 1,-3 5-1,-7 11 0,10 15 0,-27-12 0,1 19 1,2 8-1,-2 4 0,0 9 0,-2 6 1,3 2-1,4 4 1,3 1 0,15-1 0,1-2 0,7-2 0,11-5 1,7-7-2,4-6 0,5-5-4,-3-11-10,5-4-16,0-8-1,2-11 1,-9-3 0</inkml:trace>
          <inkml:trace contextRef="#ctx0" brushRef="#br0" timeOffset="20660">-5743 613 35,'0'0'28,"0"0"1,0 0-1,10 23-17,-10-2-5,6 11 0,-4 3-3,2 6 0,0 4-2,0-2 0,1-3 0,2-4 0,1-7-1,0-7 1,-8-22-1,19 13 1,-19-13-1,26-25 1,-11-2-1,1-8 0,0-6 0,-2-4-1,1 4-2,-9-2-2,7 14-10,-3 1-14,0 6-1,-10 22 0,19-25 1</inkml:trace>
          <inkml:trace contextRef="#ctx0" brushRef="#br0" timeOffset="21011">-5199 756 31,'0'0'26,"-15"-20"0,15 20-1,0-24-16,2 6-1,-2 18-1,13-31-2,-8 16-1,-4-1 0,-1 16 0,2-27 0,-2 27 0,-11-16-1,11 16-1,-25 4 0,6 10 0,-5 3-1,0 5-1,-2 6 1,3 3-1,1 3 0,5-1 2,8-4-4,9-6 2,8-4 0,8-9 0,7-8-1,1-9 1,5-7-1,-3-7 1,-2 1-1,-6-3 1,-5 6 0,-13 17 0,3-17 0,-3 17 1,-16 15-1,6 4 0,3 2 0,4 1 1,3-1-1,8-2 0,7-7 0,3-7 0,-1-8 1,14-8-1,0-8 0,3-6 0,-1-10 0,1-10 0,0-10 2,2-7-2,6-7 0,-10-10 0,-1 1 0,-2 1 0,-7 3 0,-2 7 0,-6 10 0,-6 9 0,-4 10 0,-6 15-2,-5 4 2,7 19 0,-12-17 0,12 17 0,-20 12-1,7 4 1,0 4 0,-1 4 0,-2 16 0,-2 3 0,0 5 1,0 6-1,2-1 2,0 2-2,5 2 0,3 5 0,1-10 0,7-2 0,2-4 0,4-6 1,2-4-1,5-8 0,2-6 0,4-8 0,2-11 0,5-4 1,2-4-1,2-6 0,-1-3 0,0-3 0,-4-2 0,-3-1 0,-4-3 0,-5-1 0,-4-2 1,-2 0-1,-4 2 0,0 0 0,1 3 0,-3 2 0,1 4 1,-2 15-1,0-16 0,0 16 0,0 0 0,0 0 0,-16 18 0,9-1 0,1 5 0,-2 2 0,1 7 1,1 2-1,1 0 0,2 1 0,3-1 1,3-2-1,5-7 0,2-5 1,-10-19-1,27 16 0,-7-20 0,1-6 1,0-11-1,3-5 0,-2-6 0,-1-3 0,2 1 0,-5-1 0,-4 6 0,-3 1 0,-1 9 0,-10 19 0,0 0-1,0 0 1,0 0 0,2 30 0,-4-3 0,1 4 0,2 0 0,1 0 0,4-1 0,2-6 0,7 0-3,-1-14-5,11-1-16,-4-13-8,1 3-1,1-13 1</inkml:trace>
          <inkml:trace contextRef="#ctx0" brushRef="#br0" timeOffset="22272">-4010 520 16,'0'0'25,"0"0"0,17-13 1,-17 13-12,0 0-4,14-12-3,-14 12-2,0 0-1,8-23-1,-8 23 1,5-15-1,-5 15 1,0-16-1,0 16 0,-3-15 0,3 15-1,0 0 0,-15-16 0,15 16-2,-22 4 1,4 3 0,-1 6 0,-4 5-1,-1 4 1,0 2 0,-1 4 0,1 1 0,8-2-1,5-1 2,4-3-2,7-8 1,0-15-1,18 12 0,1-15 0,4-9 0,1-7 0,2-2 0,-3-1 0,-2-1 0,-5 3 0,-3 4 0,-13 16 0,0 0 0,0 0 0,0 0 0,1 26 0,-4-7 0,1 5 0,2 0 0,4-1 0,4-3 0,3-4 0,4-4 0,1-9 0,3-3 0,0-8 0,4-6 0,-2-10 0,2-6 0,2-7 0,1-10 0,3-6 0,5-9 0,-1-2 0,0 2 0,0 2 0,-4 3-1,-7 7 2,-2 10-2,-7 7 1,-7 13 0,-6 20 0,-2-21 1,2 21-1,-14 2 0,14-2 0,-21 24 0,8-3 0,-1 11 1,-3 8 0,0 5 0,-3 5 0,1 1 0,1 4 0,0 1 0,4 2-1,4-8 1,5-5 0,5-4-1,7-5 1,2-6-1,8-8 0,4-10 1,3-7-1,2-8 0,3-9 0,0-7-1,0-7 1,0-7 0,-3-3-1,-5 3 1,-8 2-1,-5 6 1,-10 6-1,2 19 1,-21-6 0,3 19 0,-1 9 0,3 4 0,3 5 0,6 0 0,9-2 0,8-5 0,6-5-2,10-3-2,-2-15-4,11 5-11,-4-17-12,0-4-3,-7-6 2,-6-5 0</inkml:trace>
          <inkml:trace contextRef="#ctx0" brushRef="#br0" timeOffset="23304">-3774 389 36,'-14'-6'29,"14"6"-1,11-26-1,16 10-19,11 2-14,8 1-18,3-5-3,7-4-1,-1-2-1</inkml:trace>
        </inkml:traceGroup>
        <inkml:traceGroup>
          <inkml:annotationXML>
            <emma:emma xmlns:emma="http://www.w3.org/2003/04/emma" version="1.0">
              <emma:interpretation id="{C8E74E8A-7482-402D-8B05-93BD45F0216A}" emma:medium="tactile" emma:mode="ink">
                <msink:context xmlns:msink="http://schemas.microsoft.com/ink/2010/main" type="inkWord" rotatedBoundingBox="16636,6279 17870,6229 17898,6903 16663,6954"/>
              </emma:interpretation>
            </emma:emma>
          </inkml:annotationXML>
          <inkml:trace contextRef="#ctx0" brushRef="#br0" timeOffset="23735">-2087 685 33,'-25'15'29,"25"-15"2,-16 11-2,16-11-19,0 0-1,11-16-2,7 4-3,5-4-1,6-6-1,5-4-1,4-6-1,0-5 1,3-2-1,-5-6 1,1-3-1,-8-7 0,-1 3 1,-9 4-1,-4 3 0,-6 7 0,-4 6 0,-5 9 0,0 23-1,0 0 1,-22-10 0,9 27 0,-2 6-1,-1 9 1,-4 8 0,1 5 0,-2 8 1,1 2-1,4 7 1,6-5-1,6-4 1,5-5-1,11-3 1,5-10-1,11-10 1,4-11-1,7-9 0,3-13 0,2-11 1,-2-11-1,1-9 0,-3-9 0,-6-9 0,-3-15 0,-3-1 0,-3 1-1,-3 3 1,-6 9 0,-6 7 0,-2 10-1,-5 10 1,-3 33 0,0 0-1,0 0 1,-15 12 0,6 17 0,0 11 0,0 8 0,-3 5 0,-2 9 0,1 4 1,-2-1-1,-1 4 0,1-12 1,1-7-1,2-7 0,3-7 0,4-12 1,0-9-1,5-15 0,0 0 1,11-22-1,2 0 0,4-8 1,2-1-1,0 0 0,3 4 0,-3 3 0,-3 7-1,2 10 1,-18 7 0,24 5 0,-24-5 0,20 27 0,-9-9 0,2 2 0,3 1 0,2-2 0,3-2 0,4-5 0,2-2 0,1-3 0,1-7 1,0-3-1,-3-7 0,-2-6 0,-4-5 0,-4-3 0,-3 0 0,-6 0 1,-3 2-1,-5 3 0,1 19 0,-15-16 0,15 16 2,-31 19-2,15 2 1,0 5 0,3 3-1,5 2 1,6-3 0,7-4-1,10-4 1,7-4-1,6-8-1,6-4-3,-3-15-5,6 1-15,-9-9-8,-7-8-2,-12-9 2</inkml:trace>
          <inkml:trace contextRef="#ctx0" brushRef="#br0" timeOffset="24796">-1622 332 60,'-15'-5'32,"15"5"-3,20-26-9,17 16-16,17-1-2,9-9-11,12 9-20,4 1-1,5-7 0,1 3 0</inkml:trace>
        </inkml:traceGroup>
        <inkml:traceGroup>
          <inkml:annotationXML>
            <emma:emma xmlns:emma="http://www.w3.org/2003/04/emma" version="1.0">
              <emma:interpretation id="{2D724660-D0BB-4082-ACB4-8CA47E8800B6}" emma:medium="tactile" emma:mode="ink">
                <msink:context xmlns:msink="http://schemas.microsoft.com/ink/2010/main" type="inkWord" rotatedBoundingBox="18769,6348 22874,6179 22935,7665 18831,7834"/>
              </emma:interpretation>
            </emma:emma>
          </inkml:annotationXML>
          <inkml:trace contextRef="#ctx0" brushRef="#br0" timeOffset="25187">260 520 16,'1'-16'23,"-1"16"2,0 0-8,20-24-2,-20 24-3,19-21-2,-19 21-2,15-17-1,-15 17-2,3-17 0,-3 17-1,-5-16-1,5 16-1,-16-12 0,16 12-1,-29-2 0,8 6 0,-7 4-1,-4 8 1,-2 5 0,-1 6 0,1 5 0,2 1 0,6 3-1,8-1 1,10-6 0,10-3 0,12-7 0,11-7-1,7-8 0,3-8 0,5-11 1,1-6-1,-3-9 0,1-1 0,-13-3 0,-5-1 0,-8 4 1,-4 3-1,-5 9 0,-4 19 0,0 0 0,0 0 0,-16 5 0,12 14 0,4 2 0,2 5 2,3 2-2,4-4 0,8-2 0,2-2 0,5-5 0,5-4 0,2-6 1,3-7-1,1-1 0,0-6 0,1-5 0,-1-3 0,-1-4 0,-3-2 0,-2-1 0,-3-2 0,-4-2 1,-1 2-1,-5 2 0,-3 2 0,-3 1 1,-2 3-1,-8 18 0,5-26 0,-5 26 0,0 0 0,0 0 0,-21-13-1,21 13 1,-20 6 0,20-6 0,-14 11 0,14-11 0,0 0 0,-5 19 0,5-19 0,0 0 0,19 17 0,-19-17 0,25 16 0,-11-7 0,2 3 0,0 5 0,0 2 0,-1 4 0,-4 4 0,-1 3 0,-5 3 0,-5-2 0,-5 0 0,-1-3 1,-4-6-1,0-3 0,10-19 1,-19 16-1,19-16 1,0 0-1,0-33 1,13 2-1,4-7 1,8-7-1,4 0-1,4-2 0,0-3-6,4 11-12,-7 1-12,-4 7-2,-3 5 0,-2 4 1</inkml:trace>
          <inkml:trace contextRef="#ctx0" brushRef="#br0" timeOffset="26398">1688 397 16,'0'0'26,"17"-19"0,-17 19 2,4-24-13,-4 24-3,-10-16-3,10 16-2,-34-4-2,8 11-1,-8 2-1,-1 5 0,-4 2-1,4 3 0,3 1 0,4 5-1,9-5 0,9 1-1,9-5 1,1-16-1,24 15 0,-3-15 1,3-3-1,3-4 1,-6 0-1,-1 2 1,-20 5 0,21 9 0,-20 8 2,-6 12-2,-4 13 0,-4 13 1,0 10-1,-2 9 0,2 8 0,-3-1-1,-1 9 1,-3 0-1,-5-6 0,-3-4 0,-3-9 1,-4-5-2,-4-11 2,-4-4-2,-1-20 2,6-12-1,2-14 0,6-12 0,5-15 0,9-23 1,10-9-1,12-12 0,10-9 0,9-4-1,8-7 1,8-2-1,7 1-1,5 9-2,10 10-6,-13-1-14,3 12-8,-3 3-1,-1 9 1</inkml:trace>
          <inkml:trace contextRef="#ctx0" brushRef="#br0" timeOffset="27009">1894 432 43,'0'0'28,"10"-26"1,-10 26-9,3-25-8,-3 25-2,11-19-4,-11 19-1,0 0-1,0 0-1,0 0-1,0 0 0,0 0-1,-26 16 1,10-1-1,-1 6 1,0 3-2,4 2 1,4 0 0,6-1 0,4-4-1,10-4 1,6-5-1,4-5 0,3-5 0,3-8-1,-3 0 1,-1-3 0,-5-3 0,-18 12 0,21-21 1,-21 21-1,0 0 0,0 0 1,0 0-1,0 0 0,0 0-2,0 0-5,22 10-5,-7-6-19,5-1-1,4-4 0,2-5 0</inkml:trace>
          <inkml:trace contextRef="#ctx0" brushRef="#br0" timeOffset="27390">2194 442 25,'0'0'26,"0"-23"0,0 23 0,18-22-14,-18 22-3,31-14-3,-14 14-3,1 7-1,-3 2 0,-15-9 0,19 27-1,-14-9 1,-7-3-1,-1 3 1,3-18 0,-10 22 0,10-22 0,0 0 1,-14 12 0,14-12-1,0 0 0,6-22 1,-6 22-1,20-31-1,-6 13 0,2 3 1,2-1-1,1 4-1,1 5 1,-1 2-1,0 5 0,-3 5 1,-1 4-1,-15-9 0,21 22 0,-21-22 0,8 28-1,-8-28 1,-5 22 0,5-22 0,0 0 1,-8 16-1,8-16 0,10-17 0,3 1 0,6-5 0,4 0 1,1-1-2,3 3 2,1 3-1,-3 8 0,-1 6 0,-6 5 0,-18-3 0,21 25 0,-18-8 1,-4 4-2,-9-2-3,5 5-9,-3-5-18,8-19-1,-13 23 0,13-23 0</inkml:trace>
          <inkml:trace contextRef="#ctx0" brushRef="#br0" timeOffset="27961">2836 452 37,'0'0'28,"18"-19"1,-18 19-1,22-24-18,1 15-3,-1-6-2,6 1-3,-6-2-1,-2-1 0,-8 0 0,-2 1 1,-10 16-1,0-23 1,0 23 1,-26-3 0,9 10 0,-1 9-1,-3 3 1,5 7 1,3-2-2,6 4 0,6-4-1,7-2 0,9-3-3,3-8-2,9-1-5,-5-11-7,9-3-15,-5-3-2,-2-5 1,-5-4 1</inkml:trace>
          <inkml:trace contextRef="#ctx0" brushRef="#br0" timeOffset="28241">3142 352 36,'0'0'28,"15"-23"1,-15 23-8,16-10-6,-16 10-4,22 0-5,-22 0-1,26 15-1,-26-15-2,21 28 0,-16-10-1,-4-1 1,-2 0-2,1-17 1,-10 26 0,10-26 0,-16 18 0,16-18 0,0 0-1,0 0 1,-5-30 1,18 8-1,5-4-1,3-4 1,3 2-1,5 1 0,-2 6 1,1 7-1,-6 9 1,-2 6 0,-6 10-1,-3 4 1,-4 5-1,-2 2 1,-2 2-1,-1-3 0,1-2 1,-3-19-1,16 23 0,-2-22 0,4-4 1,5-9-1,4-7 0,0-19 1,6-2-2,1-9 1,-1-3 0,3 0 1,-6 0-1,-5 7 1,-4 5-1,-4 21 1,-17 19 0,0 0 1,0 0-1,-21 26 1,2-1-1,1 13 0,-3 5 0,4 2 0,2-3 1,9-4-2,7-5 0,7-4-2,10-1-2,-2-23-5,16-3-20,-4-13-4,-1-4-2,-6-15 1</inkml:trace>
          <inkml:trace contextRef="#ctx0" brushRef="#br0" timeOffset="28822">3787 123 48,'0'0'29,"0"0"2,0 0-3,19-21-16,5 11-4,12-1-5,7 3-8,-3-4-24,9 0-1,-2-4-1,-6-1 0</inkml:trace>
        </inkml:traceGroup>
        <inkml:traceGroup>
          <inkml:annotationXML>
            <emma:emma xmlns:emma="http://www.w3.org/2003/04/emma" version="1.0">
              <emma:interpretation id="{BDC857AD-8379-4529-B375-BFE3911B8426}" emma:medium="tactile" emma:mode="ink">
                <msink:context xmlns:msink="http://schemas.microsoft.com/ink/2010/main" type="inkWord" rotatedBoundingBox="23710,6267 24289,6243 24322,7045 23743,7069"/>
              </emma:interpretation>
            </emma:emma>
          </inkml:annotationXML>
          <inkml:trace contextRef="#ctx0" brushRef="#br0" timeOffset="29423">5090 85 13,'0'0'21,"0"0"2,-22 7-8,22-7 1,-29 29-4,11-3-4,-6-4 0,4 6-2,-1-6-1,7 2-2,4-3 0,7-4-1,3-17 0,15 7 1,1-26-1,8 3 1,3-6-1,9-4 0,-1-7 0,4 1 0,-2 1-1,-1 2 0,-1 15 0,-4 2-1,-4 10 1,-3 9 0,-9 19 0,-7 10 0,-6 9 1,-9 10-1,-4 8 1,-5 10-1,-8 1 0,-1 5 2,1-5-3,5-4 1,4-4-1,9-11 0,9-14 0,10-13 1,5-14-2,1-18 1,-1-15 0,-7-15-1,-11-9 1,-6-5 0,-15-2 0,-12 3 0,-5 2 1,2 8 1,2 6 0,9 10-1,13 4 1,12 17-1,28-26-1,12 9-4,21 5-20,9-9-8,7-3-1,7-4-1,0-8 1</inkml:trace>
        </inkml:traceGroup>
        <inkml:traceGroup>
          <inkml:annotationXML>
            <emma:emma xmlns:emma="http://www.w3.org/2003/04/emma" version="1.0">
              <emma:interpretation id="{29048746-F78F-4034-B7F2-3A799D9D6BF0}" emma:medium="tactile" emma:mode="ink">
                <msink:context xmlns:msink="http://schemas.microsoft.com/ink/2010/main" type="inkWord" rotatedBoundingBox="25208,6308 25611,6292 25619,6472 25215,6489"/>
              </emma:interpretation>
            </emma:emma>
          </inkml:annotationXML>
          <inkml:trace contextRef="#ctx0" brushRef="#br0" timeOffset="30154">6705 139 31,'0'0'28,"0"0"1,10-15-2,-10 15-15,0 0-3,-6-19-2,6 19-3,-25-7 0,5 11-1,-11-3-1,-3 8 0,-4 8-1,0 5 1,1 1-1,7 3 0,9-2 1,10-2-2,14-2 1,13-3 0,11-14 0,6-3 1,2-5 0,-1 2 0,-5-6 1,-3 4 0,-9 0 0,-17 5-1,16-1 0,-16 1 0,0 0-5,20 10-12,5-7-20,8-5 1,8-11-1,8-2 0</inkml:trace>
        </inkml:traceGroup>
        <inkml:traceGroup>
          <inkml:annotationXML>
            <emma:emma xmlns:emma="http://www.w3.org/2003/04/emma" version="1.0">
              <emma:interpretation id="{0211A3B5-4671-40CA-AC02-0EBBFC325C0E}" emma:medium="tactile" emma:mode="ink">
                <msink:context xmlns:msink="http://schemas.microsoft.com/ink/2010/main" type="inkWord" rotatedBoundingBox="26187,5798 28867,5688 28917,6897 26236,7007"/>
              </emma:interpretation>
            </emma:emma>
          </inkml:annotationXML>
          <inkml:trace contextRef="#ctx0" brushRef="#br0" timeOffset="30594">7733-73 27,'-44'-50'26,"13"-2"0,14 1 1,13-2-20,17 9-1,5 5 0,11 16-3,3 16-1,7 24 1,-5 18-1,-2 14 1,-13 10 1,-2 15 0,-13 9 0,-7 6 0,-13-3 1,-8 6-2,-10-5 0,0 0-1,0-6 1,4-1-2,9-9-1,5-7 1,11-10-1,11-13 1,9-13-1,7-16 1,1-13-1,1-13 0,-5-16-1,-7-11 1,-17-10 0,-13-8-1,-13-3 1,-12-2-1,-5 5 1,-2 5 0,-4-1 0,9 8 0,11 10 0,12 11 1,15 7-1,7 19 0,34-26 0,5 16 0,12 7-1,12-1 1,5-1 0,6-4 0,-1 1 0,-5-5 0,-10 1 0,-10 0 1,-11 0-1,-8-2 1,-8 2 0,-21 12 0,21-21 0,-21 21-1,10-17 1,-10 17-1,0 0 1,0 0-1,0 0 0,0 0 0,0 0-1,0 0 1,-16 24 0,16-24 0,-13 26 0,13-26 0,-10 28 0,10-28 0,-3 21 0,3-21 0,14 8 0,-14-8 0,24-1 0,-9-3 0,-1-1 0,-14 5 0,25-10 0,-25 10 1,0 0-1,17-9 0,-17 9 0,0 0 0,0 0-2,0 0-4,20 17-14,-20-17-12,29 9 0,-11-9-2,4-2 1</inkml:trace>
          <inkml:trace contextRef="#ctx0" brushRef="#br0" timeOffset="31386">8348 61 43,'0'0'27,"4"-16"2,-4 16-6,21-10-15,-21 10-2,25-2-2,-10 4-3,-15-2 0,23 13-1,-23-13 0,9 16 1,-9-16-1,0 0 0,-13 16 1,13-16 0,0 0 0,0 0 0,0 0 0,7-25-1,-7 25 1,30-20 0,-15 9-1,4 2 0,-3 6 1,-1 3-1,-15 0 1,16 12-1,-16-12 0,3 26-2,-3-26-2,-1 31-10,1-31-16,6 26 1,-6-26-1,28 14 1</inkml:trace>
          <inkml:trace contextRef="#ctx0" brushRef="#br0" timeOffset="31746">8768-9 34,'0'0'27,"-21"4"1,6 6-3,15-10-15,-19 28-3,16-9-3,-4-2-1,9 2-1,-2-19 0,13 28-1,3-19 0,3-6 0,5-5-1,5-6 1,4-6 0,2-9-1,4-8 1,0-12-1,-2-11 0,3-7 1,-5-8 0,-1 1 1,-6 1 0,-6 10 1,-7 6 0,-1 15 0,-10 17 0,-4 19-1,-7 24 1,-3 13-1,2 13-2,-5 7 0,1 5 1,-3 6-1,4-2 1,-1-4-1,4-8-1,0-12-3,3-9-7,-3-9-20,2-7-1,6-17-1,0 0 1</inkml:trace>
          <inkml:trace contextRef="#ctx0" brushRef="#br0" timeOffset="32167">8964-47 15,'12'-31'25,"9"17"1,-4-2 1,11 4-13,6 9-4,-4 3-2,6 8-1,-10 3-2,-1 10 0,-7-2-1,0 7-1,-13-4 0,1 3-1,-9-1-2,-3-9-7,-1 3-21,7-18-2,-6 17-1,6-17 0</inkml:trace>
          <inkml:trace contextRef="#ctx0" brushRef="#br0" timeOffset="32407">9343-182 43,'-24'-16'28,"8"6"-2,-2-1-9,18 11-39,0 0-3,0 0-1,20-5-1</inkml:trace>
          <inkml:trace contextRef="#ctx0" brushRef="#br0" timeOffset="32567">9482-57 46,'-23'26'28,"23"-26"2,-12 19-8,12-19-13,1 17-2,-1-17-3,11 16-2,-11-16 1,18 8 0,-18-8 0,18-5 0,-18 5-1,19-24 1,-1 7-1,-3-4 2,2 2-3,-1 0 0,2 3 0,1 4-1,1 10 1,-1 4-1,-19-2 0,28 24 1,-15-7-1,-7 3 0,-1-1 1,0-2-1,-5-1 0,0-16 1,-5 17-1,5-17 1,0 0 0,0 0-1,27-30 1,1 10-1,5-3 1,8 1 0,4 2 0,0 5 0,-3 6 0,-5 9 0,-3 7 0,-11 9-1,-9-1-3,2 3-28,-13 4-3,-1-3 0,-4 0-3</inkml:trace>
        </inkml:traceGroup>
      </inkml:traceGroup>
    </inkml:traceGroup>
    <inkml:traceGroup>
      <inkml:annotationXML>
        <emma:emma xmlns:emma="http://www.w3.org/2003/04/emma" version="1.0">
          <emma:interpretation id="{EFE27207-7C3D-4797-903E-06EE477BF8D5}" emma:medium="tactile" emma:mode="ink">
            <msink:context xmlns:msink="http://schemas.microsoft.com/ink/2010/main" type="paragraph" rotatedBoundingBox="18464,9309 29270,8243 29413,9692 18607,10757" alignmentLevel="3"/>
          </emma:interpretation>
        </emma:emma>
      </inkml:annotationXML>
      <inkml:traceGroup>
        <inkml:annotationXML>
          <emma:emma xmlns:emma="http://www.w3.org/2003/04/emma" version="1.0">
            <emma:interpretation id="{6856DB47-9EE6-46F7-A5DA-6CDFDE80AF6A}" emma:medium="tactile" emma:mode="ink">
              <msink:context xmlns:msink="http://schemas.microsoft.com/ink/2010/main" type="line" rotatedBoundingBox="18464,9309 29270,8243 29413,9692 18607,10757">
                <msink:destinationLink direction="with" ref="{B6C66901-C171-434E-89B0-5164AEE7941F}"/>
              </msink:context>
            </emma:interpretation>
          </emma:emma>
        </inkml:annotationXML>
        <inkml:traceGroup>
          <inkml:annotationXML>
            <emma:emma xmlns:emma="http://www.w3.org/2003/04/emma" version="1.0">
              <emma:interpretation id="{A5CB7B29-E2F9-400E-9671-0C57A83EB8D3}" emma:medium="tactile" emma:mode="ink">
                <msink:context xmlns:msink="http://schemas.microsoft.com/ink/2010/main" type="inkWord" rotatedBoundingBox="18470,9372 20911,9131 21042,10460 18601,10700"/>
              </emma:interpretation>
            </emma:emma>
          </inkml:annotationXML>
          <inkml:trace contextRef="#ctx0" brushRef="#br0" timeOffset="175202">-206 3839 13,'-16'13'21,"16"-13"1,0 0-7,0 0-3,0 0 1,0 0-5,11 21-1,-11-21-2,24 5 0,-9-5 0,9 2-2,-1-9-1,6 0 0,-3-7-1,3 1 0,0-6 0,-7 0-1,1-4 1,-4 1-1,-6-3 0,-6 1 1,-7 0-1,-4 2 0,-7 1 0,5 4 0,-9 1 0,-3 6 0,-1 6 0,1 4 0,1 6-1,-3 2 1,-2 6 0,-1 2 1,0 4-1,2 3 0,0 3 0,2 3 1,1 2-1,4 2 0,3 1 1,2 4-1,3-1 1,6-1 0,5 0-1,5-3 1,4 0 0,4-6 0,3-6-1,6-2 1,4-7-1,-2-5-1,6 0-6,-7-12-10,-1 0-11,1-4-1,-7-3 1,-2 1 0</inkml:trace>
          <inkml:trace contextRef="#ctx0" brushRef="#br0" timeOffset="175783">275 4170 21,'-15'10'22,"15"-10"0,-8-17-10,8 17-3,5-19-1,-5 19-3,10-28-1,-2 13-3,-2-4 1,1 2-1,-1-2 0,-1 3 0,-3-1 1,1 1 0,-3 16 0,-2-26 0,2 26 0,-1-15-1,1 15 0,0 0 0,0 0-1,0 0 0,-5 19 0,5-19 0,-2 31 0,2-10 1,0 3 0,0 2-1,0 1 1,2 3 0,-2-1 0,2 0 0,-1-4 0,2-1 0,-1-7-1,-2-17 0,7 24-5,-7-24-13,0 0-8,0 0 0,0 0 0</inkml:trace>
          <inkml:trace contextRef="#ctx0" brushRef="#br0" timeOffset="176254">128 4379 10,'-16'8'22,"16"-8"1,0 0-5,0 0-5,18 4 0,-18-4-3,29-4-3,-15-1-1,7 2-1,2-4 0,4 0-2,2-2 0,7 1-1,3-3-1,-1 1 0,1 0 0,-2 1-1,-3 4-3,-10-4-6,-3 4-18,-5 3-1,-16 2 1,15-5-1</inkml:trace>
          <inkml:trace contextRef="#ctx0" brushRef="#br0" timeOffset="176885">788 3861 9,'0'0'23,"-14"-7"1,14 7-5,0 0-2,-15-10-3,15 10-3,0 0-4,0 0-1,18-5-2,-18 5 0,29-2-2,-7 2-1,3 0 0,5 0 1,4-4-1,2 4-1,7-3 1,2-1 0,4 1-1,-1 0 0,2-3 1,-1 3-1,-2-2 1,-1 0-1,-5 1 0,-3-1 0,-4-2 1,0 2-1,-6 0 0,-1-1 0,-8 1 0,-2 2 0,-17 3 0,21-9-2,-21 9-2,0 0-1,0 0-4,0 0-6,0 0-13,0 0 0,0 0 1,0 0 1</inkml:trace>
          <inkml:trace contextRef="#ctx0" brushRef="#br0" timeOffset="177365">1435 3654 8,'-8'-16'20,"8"16"0,0 0-6,0 0-2,21 4-3,-21-4-1,23 3-3,-7 1-2,3-1 1,4 2-2,-1-1-1,3 1 1,-1-2-2,-2 3 1,-1-1-1,-3 2 1,-3-2-1,-15-5 1,16 15-1,-16-15 1,1 23 0,-1-23 1,-11 27-1,0-11 1,-2 1-1,-3 2 0,-4 2 0,-2 0 0,-2-1 0,1 3-4,-1-4-7,4-2-14,9-1-1,11-16 0,-5 15-1</inkml:trace>
          <inkml:trace contextRef="#ctx0" brushRef="#br0" timeOffset="177916">1750 4089 0,'0'0'21,"0"0"0,-15-17 1,15 17-11,0-16 1,0 16-5,0 0-2,17-21-2,-17 21-2,20-7 0,-20 7 0,25 6-1,-25-6 0,22 15 0,-22-15 0,16 28 0,-11-11 1,-2 4-1,-3-1 1,0 1-1,-1 0 1,-1-4-1,2 0 1,0-17-1,-1 23 1,1-23 1,0 0 1,0 0-1,0 0 1,0 0-1,0 0 1,0-26-1,4 7 1,3-5-2,4-2-1,4-3 1,3-1-1,1 3 0,0 4 0,2 2 0,0 6 0,-3 6 0,0 4-1,-4 7 1,-14-2 0,20 19 0,-16-2 0,1 4 0,-2 3 0,-3 4 0,2-1 1,-4 3-1,2-3 0,2-3 1,1-1-1,1-4 1,-4-19-1,17 24 1,-17-24 0,29 9-1,-11-13 0,3-1-3,-2-9-11,2-1-12,2-3-1,-8-6 0,1 2 0</inkml:trace>
          <inkml:trace contextRef="#ctx0" brushRef="#br0" timeOffset="178888">1740 3073 13,'0'0'20,"-14"-11"1,14 11-8,0 0-3,0 0 1,22 2-4,-22-2-3,34 25-1,-13-7 0,3 1-1,2 3 0,2 2 0,-4-1-1,2-3-1,-2-1 1,-3-5-2,-3 0-4,-18-14-7,17 10-11,-17-10-1,0 0 1,0 0 0</inkml:trace>
          <inkml:trace contextRef="#ctx0" brushRef="#br0" timeOffset="179178">1998 3043 0,'-19'16'18,"1"-13"1,18-3-5,-29 27-5,13-9-1,2 4-1,-3 0-3,3 4-1,-2-3 0,1 1-5,1-3-5,-1 3-11,-4-12-1,19-12-1</inkml:trace>
          <inkml:trace contextRef="#ctx0" brushRef="#br0" timeOffset="179388">1580 3302 0,'0'0'16,"0"0"0,0 0-5,33-7-3,-7 5-3,9 0-1,5 1-2,6 1-1,4-2-2,-2-2-7,7 6-9,-13-9 1,-2 7-1</inkml:trace>
          <inkml:trace contextRef="#ctx0" brushRef="#br0" timeOffset="179699">1797 2964 18,'-5'16'20,"3"1"0,2 4-11,3 8 1,1 2 0,4 10-3,-5-3-1,3 3-1,-2-1-2,-1 0 0,-1-4-2,-4 0 0,2-12-3,-3 4-10,-1-13-11,6 3-1,-2-18 1,0 15-1</inkml:trace>
        </inkml:traceGroup>
        <inkml:traceGroup>
          <inkml:annotationXML>
            <emma:emma xmlns:emma="http://www.w3.org/2003/04/emma" version="1.0">
              <emma:interpretation id="{8779FF1E-EA4C-443F-B11D-2AE867509155}" emma:medium="tactile" emma:mode="ink">
                <msink:context xmlns:msink="http://schemas.microsoft.com/ink/2010/main" type="inkWord" rotatedBoundingBox="21289,9030 23340,8828 23455,9994 21404,10196"/>
              </emma:interpretation>
            </emma:emma>
          </inkml:annotationXML>
          <inkml:trace contextRef="#ctx0" brushRef="#br0" timeOffset="181381">2626 3609 16,'-11'-17'21,"11"17"0,-5-16-7,5 16-5,8-21-1,-8 21-3,27-1-2,-6 4 0,2 6-2,4 1 1,1 6 0,-1 3-1,1 13 1,-4-6 0,0 2-1,-3 0 0,-3-3 1,-2 3-1,-3-4 0,-2-1-1,-3-4 0,-3-4-2,-5-15-6,0 0-12,0 0-4,0 0 1,-21-1-1</inkml:trace>
          <inkml:trace contextRef="#ctx0" brushRef="#br0" timeOffset="181702">2802 3607 10,'0'0'20,"-27"19"-1,9-3-6,-2 6-2,-1 2-1,4 6-2,-4 1-2,3 3-2,0-1-1,5 0-1,5-2-1,-1-5-3,5-4-7,8-1-14,-4-21 0,0 0 1,24 0-1</inkml:trace>
          <inkml:trace contextRef="#ctx0" brushRef="#br0" timeOffset="182012">3039 3611 15,'0'0'20,"13"-18"-1,-8 1-7,-5 17-6,29-22 0,-6 17-2,1-8 0,2 10-3,-1 3 0,1 3-1,0 11 0,-7-3 1,-1 9-2,-5-2 2,-6 11-1,-4-5 0,-3 2 0,-8 3 1,-8-1-1,-1 1 1,-4-3-1,4-2 0,-3-6 1,4-3-1,2-4 1,14-11-1,0 0 1,0 0-1,0 0 1,22-32-1,1 15 1,-2-9-1,8 2 0,-2-7 0,7 3 0,-3-3 0,0-5 0,-4 7 0,-3-1 1,-3-1-1,-5 9 1,-3-2-1,-13 24 1,5-30 1,-5 30-1,-16 2 1,16-2 1,-28 17-1,14-1 0,-2 6 1,0-1-1,1 8 1,1 1-1,1-4 0,1 10-1,1-7 1,3 2-1,2 0 1,2-3-1,4 0 0,2-6-1,4-1 1,-6-21 0,25 24 0,-11-19-2,7-1-3,-1-10-11,-3-2-11,4-3 0,-5-8 0,1 0-1</inkml:trace>
          <inkml:trace contextRef="#ctx0" brushRef="#br0" timeOffset="182683">3706 3719 24,'0'0'25,"0"0"-1,0 0 2,0 0-16,0 0-11,0 0-18,0 0-4,16-8 0,-16 8-2</inkml:trace>
          <inkml:trace contextRef="#ctx0" brushRef="#br0" timeOffset="182903">3904 3642 14,'0'0'22,"0"0"1,0 0 0,0 0-12,11 15-4,-11-15 1,26 4-3,-8-4-2,6-2 0,0-3-2,2 0 0,0-4 0,-2-3 0,-4-2-1,-1-8 1,-1-6-1,-5 7 1,0-1-1,-5 1 0,0 0 0,-3 4 0,-1 2 0,-4 15 0,0 0 0,-16-12 0,16 12 0,-26 0 0,9 0 1,-1 5-1,-5-5 0,4 7 0,0 8 1,1 4-1,-2 0 0,4 4 1,0 1-1,0 2 0,3 5 1,0-2-1,2-5 1,3-1-1,0 1 1,5 0-1,1-2 1,4-1 0,1-2 0,7-2 0,-10-17-1,29 26 1,-10-17 0,4-4 0,2-1 0,3-3-1,-2-1 0,1-3-1,4 1-5,-4-1-14,-3-6-6,1-1-2,-8-4 2</inkml:trace>
          <inkml:trace contextRef="#ctx0" brushRef="#br0" timeOffset="183675">4553 2650 12,'0'0'24,"-8"-21"-1,8 21 0,0 0-9,0 0-4,0 0-1,5 28-3,-2-9-2,-3 5-1,1 5 0,-2 4 0,-1 3-1,-1 1-1,1-3 0,-2 1-1,-3-8-8,1-1-17,2-2-2,4-24 0,-9 26 1</inkml:trace>
        </inkml:traceGroup>
        <inkml:traceGroup>
          <inkml:annotationXML>
            <emma:emma xmlns:emma="http://www.w3.org/2003/04/emma" version="1.0">
              <emma:interpretation id="{6F1C3887-6B8B-4032-9AB4-AD6BC6CA12C8}" emma:medium="tactile" emma:mode="ink">
                <msink:context xmlns:msink="http://schemas.microsoft.com/ink/2010/main" type="inkWord" rotatedBoundingBox="24243,8836 29279,8340 29413,9692 24377,10188"/>
              </emma:interpretation>
            </emma:emma>
          </inkml:annotationXML>
          <inkml:trace contextRef="#ctx0" brushRef="#br0" timeOffset="186819">5859 2705 10,'-2'-18'19,"2"18"0,-19-5-4,3 2-9,0 1-1,-3 2 0,2 2-2,0 0 0,3 1-1,-1 0-1,15-3 0,-23 9-1,23-9 1,-22 10-1,22-10 1,-17 24 0,12-8 1,0 8 0,2 7 1,-4 12 0,6 10 1,-5 6-1,1 6 1,-6 3-1,3 6 0,-4-7-1,2-1-1,2-3 0,0 1 0,2-9 0,1-1 0,4-8 0,-1-3 0,0-3 0,4-3 0,0-13-1,1-3 1,-3-21 0,9 24 0,-9-24 0,0 0 0,18 12 0,-18-12 0,26-1 0,-10-3 0,3 2 0,5-1 0,4 0-1,2 1 0,3-2 1,3 3-1,-3-1-1,-1 0 0,4 4-4,-11-6-7,-2 3-15,1 2 0,-9-4-1,-1 3 1</inkml:trace>
          <inkml:trace contextRef="#ctx0" brushRef="#br0">5923 3157 25,'0'0'20,"0"0"-5,-14-11-1,14 11-2,0 0-4,4-19-1,-4 19-3,19-15-1,-3 7-1,2 0-1,3 2 0,1 0-1,-2 3 0,-3 6 1,2 6-1,-19-9 0,18 28 0,-13-6 0,-5 5 0,-4 1 0,-5 5 0,-3-3 0,-7 3 1,0-3-1,-2-2 1,-2-6 0,2-1 0,2-7-1,4-3 1,15-11 0,0 0-1,0 0 0,9-27 1,12 7-1,7-9 0,3-4 0,3-4 0,4-3 0,-4-1 0,-5 4 0,-5 2 0,-5 7 0,-9 2 0,-4 10 0,-6 16-1,0 0 1,-14-10 0,14 10 0,-26 26 0,13-7 0,-2 7 0,1 2 0,-1 3 1,0 2-1,2 4 0,3-4 1,2 0 0,4-2-1,4-3 1,4-6-1,4-1 0,5-8-1,2-4-6,1-4-17,6-1-3,-6-10 2,5-2-1</inkml:trace>
          <inkml:trace contextRef="#ctx0" brushRef="#br0">6497 2879 17,'0'0'19,"0"0"-3,0 0-5,0 0-1,-14 22-2,12-6-2,-1 1-1,3 5 1,-2 2-1,5 4 0,-3 2-1,6 6-1,-5 2-1,4 3 1,-1-4-1,4 6-1,-4-5 1,3 1-1,1-8 0,-1 2 0,2-11 0,0 0-1,-9-22 0,10 27-1,-10-27-2,9 16-7,-9-16-11,0 0-6,0 0 2,9-16-1</inkml:trace>
          <inkml:trace contextRef="#ctx0" brushRef="#br0">6535 3241 9,'-15'0'21,"15"0"1,0 0-7,0 0-3,0 0 0,0 0-5,0 0-1,0 0-2,0 0-1,19 4 0,-4-5 0,1-2-1,8-1 0,1-3 0,5 0-1,0-1-1,3 1 1,-2-1 0,1 0-1,2 0 0,-9 3 0,0 1 1,-1 0-1,-6 1 0,-5 2 0,0-1 0,-13 2-1,0 0-1,15-3-4,-15 3-5,0 0-9,0 0-7,0 0 2,-8-22-1</inkml:trace>
          <inkml:trace contextRef="#ctx0" brushRef="#br0">6839 3079 9,'0'0'19,"-8"-16"2,8 16-6,18-7-3,-3 2-2,2 6-2,0-1-1,3 10 0,-2-4-1,-2 10-1,-6-1-2,2 7 0,-9-1-1,-3 2-1,-4 1 0,-8 2-1,0-4-1,-4 1-2,6-3-7,-4-3-16,0-9-1,14-8 1,-15 2 0</inkml:trace>
          <inkml:trace contextRef="#ctx0" brushRef="#br0">7129 3219 20,'0'0'23,"13"12"-1,-13-12-10,27 0-1,-7-5-2,4-1-4,1-3-1,2-2-2,-4-3 0,1-2-1,-4-1 0,-2-4 0,-6 1 0,0-2 0,-3-3 0,-4 6 1,0-3-1,-4 3 1,-1 2-1,0 17 0,-6-21 0,6 21 0,-14-4 0,14 4-1,-27 8 1,12 1-1,-4 5 1,0 2-1,-1 4 1,-1 1 0,3 2 1,2 5-1,1-3 1,5 4-1,1-3 1,5 1 0,1-3-1,4 1 1,2-3-1,4-2 1,4-2-1,2-4 0,3-3 0,3-3-1,1-4 1,0-2-1,2-2-2,-5-6-7,3-2-17,-2 3-2,-18 5-2,21-16 1</inkml:trace>
          <inkml:trace contextRef="#ctx0" brushRef="#br0">7492 3414 4,'0'0'21,"0"0"0,-14 0-5,14 0-3,0 0-1,0 0-3,0 0-2,-1-18-1,1 18-1,7-14-2,-7 14 0,14-17 0,-14 17-1,22-19-1,-22 19 0,28-17 0,-12 9 0,2 2-1,-1 1 1,1 0-1,-2 5 1,-1 0-1,-2 5 0,-13-5 0,19 12 0,-19-12 1,9 21-1,-9-21 0,-1 23 1,-4-8-1,5-15 1,-14 25-1,14-25 0,-23 20 1,10-6-1,0-4 0,0 2 1,-1-7-1,14-5 1,-17 21-1,17-21 0,-9 20 1,9-20-1,0 0 1,0 0-1,0 22 1,0-22-1,0 0 1,18 3 0,-18-3 0,25 2 0,-5-1 0,4-2 0,2-1-1,-1 1 0,9-9-1,2 7-4,-7-6-15,-1-4-8,-1 4-1,-11-6 0</inkml:trace>
          <inkml:trace contextRef="#ctx0" brushRef="#br0" timeOffset="191185">7714 2755 11,'0'0'22,"-5"-18"1,5 18-1,26-8-10,-7-1-3,10 4-3,4-5-3,6 3-1,0-2-1,3 2 0,-3 2-1,-4 0 0,-7 3 1,-2 1-1,-9 1 1,-17 0 0,22 12 0,-22-12 1,6 25 0,-3-2 0,-1 3 1,1 6-1,0 8-1,2 5 1,2 4-1,-1 5 0,4-3 0,-2 4-1,2-4 1,-2 1-1,0-7 0,0-6 0,0-3 1,-1-5-1,-3-5 0,1-5 0,-1-4 0,-4-17 0,6 24 0,-6-24 1,0 0-1,7 17 0,-7-17 0,0 0 0,0 0-1,0 0 2,0 0-1,-12 17 0,12-17 0,-31 30 0,7-13 0,-7 0-2,-1 7-1,-7-8-7,3 3-14,4 1-3,1-15 0,10 1 1</inkml:trace>
          <inkml:trace contextRef="#ctx0" brushRef="#br0" timeOffset="194861">8537 3163 10,'14'-5'22,"-14"5"0,0 0-5,0 0-2,0 0-3,0 0-2,0 0-2,15-10-1,-15 10-2,18-9-1,-18 9-1,26-10-1,-10 3 0,0-3-2,2-1 1,1-1-1,-4-2 0,1-4 0,-1-2 1,-4-1-1,-3-3 0,0 2 0,-1-1 0,-6 3 1,-2 1-1,1 19 0,-15-26 0,15 26 0,-31-9 0,10 8 0,-5 4 0,2 4 0,-5 1 0,0 4 0,0 2 0,4 7 0,3 0 0,1 4 1,-1 5-1,8 1 0,3 3 1,2 1-1,5 0 0,2-1 1,4-3-1,2-2 1,6-3 0,5-3-1,1-5 1,3-4-1,6-2 0,-3-5 0,8 0-2,-6-7-4,8 2-8,-4-2-14,-7-4 0,-2 3-1,-3-5 2</inkml:trace>
          <inkml:trace contextRef="#ctx1" brushRef="#br1">8840 2680 0,'21'0'265,"-1"-21"1,-20 0-110,0 1 16,0-1 0,0 0-47,21 21 0,-21-20 94,0-1-48,21 0-30,-21 1 47,0-1-32,0 0 16,20 21 78,-20-20-172,0-1 109</inkml:trace>
          <inkml:trace contextRef="#ctx0" brushRef="#br0" timeOffset="196293">9149 3174 2,'0'0'22,"0"0"1,0 0 1,0 0-7,0 0-5,-14-11-2,14 11-2,0 0-3,0 0 0,17-7-2,-17 7 0,21-1-1,-3-1-1,2 0 0,2 0-1,6 4 0,3-4 0,4-1 1,4 1-1,3-3 0,2 0 0,-2 0 0,-1 0 0,-2-4-1,-5 2 2,1 2-1,-4-2 0,-5 2 0,-3 0 0,-4 3 0,-4-2 0,-15 4 0,27-2 0,-27 2 0,15 0 0,-15 0-1,0 0 0,14 2-1,-14-2-2,0 0-4,0 0-7,0 0-13,0 0 1,0 0 1,-4-18-1</inkml:trace>
          <inkml:trace contextRef="#ctx0" brushRef="#br0" timeOffset="196773">9682 2890 6,'0'0'22,"0"0"1,0 0 0,15 11-8,-15-11-6,31 10-1,-14-3-3,4 3-1,4 1-1,1-1-1,0 2-1,0-3 0,-5 3-1,-4 1 1,0-2-1,-1 1 1,-16-12-1,19 22 1,-19-22 1,-1 29-1,-4-10 1,-7 1-1,-5 1 1,-6 5-1,-8-4 0,-1 2-1,3-2-4,-5-4-6,3-5-16,8 3-2,-1-9 2,9-2-2</inkml:trace>
          <inkml:trace contextRef="#ctx0" brushRef="#br0" timeOffset="199447">9669 3502 20,'-3'-17'22,"3"17"-4,6-16-2,-6 16-4,7-15-3,-7 15-2,0 0-1,0 0-2,21-5-1,-21 5-1,11 26-1,-6-9 0,0 0 0,2 2 0,-6-4-1,2 6 1,1-5-1,-4-16 1,0 0-1,0 0 1,0 0 0,0 0 0,-5-16 0,6-5-1,3 3 1,4-3-1,0 0 0,8 2-1,5 2 1,0 5 0,7 9-1,-4 4 1,-1 3 0,-1 8 0,-7-5 1,-4 10-1,-3 2 0,-3-2 0,-6-1-1,-3 2-3,4-18-5,-14 16-11,14-16-7,0 0 2,-15-5-1</inkml:trace>
          <inkml:trace contextRef="#ctx0" brushRef="#br0" timeOffset="199968">9862 2202 7,'23'5'23,"-23"-5"1,27 26 0,-9-3-14,2 4-2,1 9-1,3-1 0,2 1-3,-5-2-2,0-3-2,0-3-4,-6-9-5,-15-19-16,26 15 1,-26-15-1,0 0 0</inkml:trace>
          <inkml:trace contextRef="#ctx0" brushRef="#br0" timeOffset="200178">10074 2361 6,'-13'24'18,"-8"-5"1,3 6-9,-3 1-3,0 2-5,-1-4-7,-3-10-12,14 3-1,-8-9 0</inkml:trace>
          <inkml:trace contextRef="#ctx0" brushRef="#br0" timeOffset="200338">9860 2553 10,'0'-31'17,"17"9"-4,-4-7-3,8-4-3,3 0-3,2-1-2,-2 1-1,0 2 0,-1 12 3,-7-5-1,-1 14 3,-15 10 1,0 0 0,0 0 1,-5 29 0,-6-5-1,3 9-1,-4 0 0,3 4-2,2 0-1,4 0-1,3 1-3,0-5-10,-2-6-16,5-1 0,-1-5-1,1-2 0</inkml:trace>
          <inkml:trace contextRef="#ctx0" brushRef="#br0" timeOffset="201620">10149 3206 30,'0'0'25,"0"0"0,0 0-6,0 0-8,0 0-1,0 0-4,0 0-2,0 0-2,27 0 0,-10-3 0,4-2-1,1-4 1,1-1-2,0-4 0,1-3 1,-1 0-1,-4-2 0,-3-4 1,-6 0-1,-2 1 0,-5-1 0,-3 3 1,-4 1-1,-3 1 0,7 18 0,-21-24 0,21 24-1,-24-12 1,24 12 0,-26 0 0,11 4 1,-1 4-1,1 1 0,-2 6 0,-3 3 0,1 2 1,-2 4-1,0 0 1,1 2 0,7 1-1,0 1 1,2-4 0,4 1 0,6 0 0,2-1 0,4-2 0,7 0 0,-3-3 1,9-2-1,2-1 0,4-4 0,5-3 0,2-4 0,9-2-1,4-3 1,0-2-1,0-1-1,-1-2-1,-4-4-3,2 6-10,-11-2-15,-12-4 0,-18 9 0,18-21-1</inkml:trace>
        </inkml:traceGroup>
      </inkml:traceGroup>
    </inkml:traceGroup>
    <inkml:traceGroup>
      <inkml:annotationXML>
        <emma:emma xmlns:emma="http://www.w3.org/2003/04/emma" version="1.0">
          <emma:interpretation id="{13CEB260-5DEB-40BB-A3A0-CB0D24176D86}" emma:medium="tactile" emma:mode="ink">
            <msink:context xmlns:msink="http://schemas.microsoft.com/ink/2010/main" type="paragraph" rotatedBoundingBox="20020,11937 25967,11145 26133,12387 20185,13179" alignmentLevel="4"/>
          </emma:interpretation>
        </emma:emma>
      </inkml:annotationXML>
      <inkml:traceGroup>
        <inkml:annotationXML>
          <emma:emma xmlns:emma="http://www.w3.org/2003/04/emma" version="1.0">
            <emma:interpretation id="{98619174-9FBA-472D-A292-79D41AACBBAC}" emma:medium="tactile" emma:mode="ink">
              <msink:context xmlns:msink="http://schemas.microsoft.com/ink/2010/main" type="inkBullet" rotatedBoundingBox="20035,12054 20611,11977 20720,12796 20144,12872"/>
            </emma:interpretation>
          </emma:emma>
        </inkml:annotationXML>
        <inkml:trace contextRef="#ctx0" brushRef="#br0" timeOffset="207118">1369 6114 27,'0'0'21,"0"0"-1,0 0-1,0 0-3,16 9-4,-16-9-1,0 0-3,0 0-2,0 0-2,0 0-1,0 0 0,24-10-2,-8-1 1,3-3-1,4-3-1,2-5 1,3-4-1,-6-3 0,-3 0 0,-6-2 0,-1 3 1,-8 1-1,-4 2 0,-8 6-1,-6 7 1,-5 6 0,-7 6 0,-1 5 0,-7 7-1,0 5 1,0 5 0,4 6 0,3 3 0,4 5 0,7 2 0,5 3-1,6 2 2,7 2-2,2 0 2,8-1-1,4-2 0,5-6 0,6-7 1,2-1-1,3-9 0,2-9 0,-1-7-3,4 1-3,-9-11-10,2-2-13,-1 3-1,-5-5 0,-3 3 0</inkml:trace>
        <inkml:trace contextRef="#ctx0" brushRef="#br0" timeOffset="207629">1871 6331 21,'0'0'26,"4"33"0,-3-12-5,-1-1-10,5 8-1,-2-4-3,5 3-3,0-1-7,-1-2-12,-1-5-12,2 2 1,-8-21-1,8 22 0</inkml:trace>
      </inkml:traceGroup>
      <inkml:traceGroup>
        <inkml:annotationXML>
          <emma:emma xmlns:emma="http://www.w3.org/2003/04/emma" version="1.0">
            <emma:interpretation id="{6CB5572C-9386-4E85-AE55-8CD5E4875477}" emma:medium="tactile" emma:mode="ink">
              <msink:context xmlns:msink="http://schemas.microsoft.com/ink/2010/main" type="line" rotatedBoundingBox="21423,11750 25967,11145 26133,12387 21588,12992"/>
            </emma:interpretation>
          </emma:emma>
        </inkml:annotationXML>
        <inkml:traceGroup>
          <inkml:annotationXML>
            <emma:emma xmlns:emma="http://www.w3.org/2003/04/emma" version="1.0">
              <emma:interpretation id="{9DD6CBC2-EEAD-4C46-9A71-DB0E1BC5F1BC}" emma:medium="tactile" emma:mode="ink">
                <msink:context xmlns:msink="http://schemas.microsoft.com/ink/2010/main" type="inkWord" rotatedBoundingBox="21461,12040 22399,11915 22517,12795 21579,12919"/>
              </emma:interpretation>
            </emma:emma>
          </inkml:annotationXML>
          <inkml:trace contextRef="#ctx0" brushRef="#br0" timeOffset="208520">3285 6307 6,'0'0'23,"0"0"1,-2-17-1,2 17-11,15-21-4,-1 14-1,2-1-3,4 2-2,2 1-1,1 5-1,-1 2 1,-2 3-1,-4 5 0,-3 6 0,-7 5 0,-4 3 0,-7 2 0,-5 7 0,-4-2 1,-6 2-1,-2 0 0,-2-2 1,-2-3 1,3-2-1,1-7 1,6 0 0,1-7 1,15-12 0,-13 17 0,13-17 0,0 0 0,29 9 0,-8-11-1,8 1 0,5-5-1,8 1 1,5-2-2,-2 2 1,3 0-1,-2 0-1,-3 3-4,-11-3-10,-4 3-13,-7 4-1,-21-2 0,0 0 0</inkml:trace>
          <inkml:trace contextRef="#ctx0" brushRef="#br0" timeOffset="209762">2694 6006 15,'0'0'16,"0"0"-1,23-5-2,-23 5-3,34-6-3,-13 3 0,8-1-1,1 1-4,3-2-11,-3-2-12,7 7 0,-11-9-2</inkml:trace>
          <inkml:trace contextRef="#ctx0" brushRef="#br0" timeOffset="208010">2918 6056 14,'-4'21'25,"4"-21"0,0 0-3,0 0-10,0 0 0,0 0-3,17-11-3,-2 4-1,1-3-2,5 0-1,-2-6-1,2 0-1,-3-3 1,-5-3-1,-5-2 1,-5-1-1,-6-1 0,-5 2 0,-5 3 0,-5 2 0,-3 5 0,-3 6 0,0 6 0,-4 7 0,-1 6 0,0 4 0,0 6 0,2 3 0,1 6 0,2 1 0,5 5 0,1 1 0,8 3 0,5-1 1,7 3-1,6-2 1,5-2-1,8-2 1,3-6 0,7-6-1,1-7 1,3-6-2,4-4-6,-5-6-16,-2-11-6,1-2 1,-9-5 0</inkml:trace>
        </inkml:traceGroup>
        <inkml:traceGroup>
          <inkml:annotationXML>
            <emma:emma xmlns:emma="http://www.w3.org/2003/04/emma" version="1.0">
              <emma:interpretation id="{1A9017B8-7A41-46B3-B479-4ABE1DE491A2}" emma:medium="tactile" emma:mode="ink">
                <msink:context xmlns:msink="http://schemas.microsoft.com/ink/2010/main" type="inkWord" rotatedBoundingBox="22871,11558 25967,11145 26133,12387 23037,12799"/>
              </emma:interpretation>
            </emma:emma>
          </inkml:annotationXML>
          <inkml:trace contextRef="#ctx0" brushRef="#br0" timeOffset="211204">4184 5992 13,'0'0'26,"0"0"2,0 0 0,-20-16-13,20 16-2,0 0-3,16-5-3,4 2-3,7 1-2,12-3 0,12-2-1,16 2 0,10-2 0,12-2 0,6-1-1,8-1 1,1 1-1,5-1 1,-4-1-1,-5 0 0,-5 0 0,-7 2 1,-8-3-1,-4 1 0,-6 2 1,-11 1-1,-6 1 0,-7 1 0,-9 0 0,-8 2 0,-7 1 0,-5 1-1,-17 3-2,14-2-3,-14 2-6,0 0-9,-18-9-9,18 9 0,-24-1 2</inkml:trace>
          <inkml:trace contextRef="#ctx0" brushRef="#br0" timeOffset="211575">5608 5645 10,'0'0'21,"0"0"1,0 0-5,0 0-1,0 0-5,34-12-3,-10 12-1,9 7-2,-3 5-2,4-5 0,-8 14 0,0 3-2,-10 2 1,-8 4-1,-11 1 1,-8-2-1,-9-3 0,-4 7 0,1-10-3,-6-6-6,4-1-19,8 1 0,17-17-1,-16 21 1</inkml:trace>
          <inkml:trace contextRef="#ctx0" brushRef="#br0" timeOffset="211935">5776 6198 15,'0'0'22,"-9"-17"0,9 17-10,16-18-1,0 17-2,0 1-3,5 5-1,-2 0-2,2 11 0,-5-1-1,1 6-1,-6 0 0,-5 1 0,-2-1 0,-3-4 0,-4-1 0,3-16 0,-8 16 0,8-16 1,0 0-1,-7-19 0,11 0 0,4-2 0,5-2 0,3-1-1,5 1 1,5 4 0,1 7-1,0 5 1,1 6 0,-1 9 0,-6 3 1,-3 8-1,-3 3-1,-9 4 0,-3 2-2,-6-6-5,0-2-18,-2 0-3,5-20 1,0 0-1</inkml:trace>
          <inkml:trace contextRef="#ctx0" brushRef="#br0" timeOffset="212476">5960 5108 4,'0'0'24,"23"-1"1,-2 9 0,3 4-8,0 2-4,7 12-1,-5-3-2,4 10-4,-1-2-1,4 2-2,-4 0 0,1-2-2,-2-3 0,-2-6-2,-1-1-5,-7-9-8,-18-12-13,21 9-2,-21-9 1,2-19-1</inkml:trace>
          <inkml:trace contextRef="#ctx0" brushRef="#br0" timeOffset="212726">6297 5210 19,'-19'23'26,"-2"3"1,-5 2 0,-4-2-14,5 8-2,-2-8-3,8 2-4,2-4-4,1-5-6,16-19-17,-16 28-4,16-28 0,-13 16 1</inkml:trace>
          <inkml:trace contextRef="#ctx0" brushRef="#br0" timeOffset="212907">6004 5482 15,'0'0'22,"-2"-19"-1,2 19-3,29-19-7,0 11-4,5-1-4,5 0-10,-2-3-15,7 7 0,-12-9 0,0 6 0</inkml:trace>
          <inkml:trace contextRef="#ctx0" brushRef="#br0" timeOffset="213087">6162 5126 10,'-18'15'26,"12"4"1,-2 5 1,0 6-11,8 15-3,-5-2-2,8 11-3,-1-5-3,4 4-3,-1-6-1,1-4-3,4 2-10,-2-15-17,-3-1-3,3-13 1,-8-16 1</inkml:trace>
          <inkml:trace contextRef="#ctx0" brushRef="#br0" timeOffset="213377">6656 5531 27,'0'0'27,"0"0"-1,14 5 1,-14-5-18,31-2-2,-7-3 0,10 2-3,1-6-3,4 0 0,0-4-1,-2-5 1,-1-1-1,-11-3 0,-5-3 1,-9 3-1,-5-1 0,-9 4 0,-6 4 1,-6 4-1,-8 8 1,-6 8 0,-5 4 1,1 8 0,-5 6 0,5 4 0,-1 6 1,6 5 0,6 0 0,12 1 0,8-10-1,9 11 0,9-5-1,15-6 1,9-8 0,13-14-2,7-7 1,3 1 0,5-1-2,-4-15-5,-1 3-11,-14-6-14,-14 1 1,-8 8-2,-27 9 0</inkml:trace>
        </inkml:traceGroup>
      </inkml:traceGroup>
    </inkml:traceGroup>
    <inkml:traceGroup>
      <inkml:annotationXML>
        <emma:emma xmlns:emma="http://www.w3.org/2003/04/emma" version="1.0">
          <emma:interpretation id="{C11995F1-AF01-4E18-A8D8-D7539C54F27A}" emma:medium="tactile" emma:mode="ink">
            <msink:context xmlns:msink="http://schemas.microsoft.com/ink/2010/main" type="paragraph" rotatedBoundingBox="8462,15534 26468,14095 26576,15451 8570,16889" alignmentLevel="1"/>
          </emma:interpretation>
        </emma:emma>
      </inkml:annotationXML>
      <inkml:traceGroup>
        <inkml:annotationXML>
          <emma:emma xmlns:emma="http://www.w3.org/2003/04/emma" version="1.0">
            <emma:interpretation id="{9F322ED1-757B-42B6-A33B-230F6608BA93}" emma:medium="tactile" emma:mode="ink">
              <msink:context xmlns:msink="http://schemas.microsoft.com/ink/2010/main" type="line" rotatedBoundingBox="8462,15534 26468,14095 26576,15451 8570,16889"/>
            </emma:interpretation>
          </emma:emma>
        </inkml:annotationXML>
        <inkml:traceGroup>
          <inkml:annotationXML>
            <emma:emma xmlns:emma="http://www.w3.org/2003/04/emma" version="1.0">
              <emma:interpretation id="{E862B425-4F2E-4476-83B1-54ECEF2DB9ED}" emma:medium="tactile" emma:mode="ink">
                <msink:context xmlns:msink="http://schemas.microsoft.com/ink/2010/main" type="inkWord" rotatedBoundingBox="8475,15695 11545,15450 11608,16249 8539,16494"/>
              </emma:interpretation>
            </emma:emma>
          </inkml:annotationXML>
          <inkml:trace contextRef="#ctx0" brushRef="#br0" timeOffset="-212253.73">-10035 9804 15,'0'0'20,"0"0"-1,6 24-6,-4-6-2,-7 5-2,2 6-3,-8-1 1,-2 9-2,-7 7-1,1 3 0,-5-2-1,-5-1-1,9-6 1,-4-3-2,10-3 1,-3-4-1,17-28 1,-20 19-1,20-19 0,0 0 0,-7-17 1,7 17 0,-2-25 0,2 25 0,4-23-1,-4 23 1,14-10 0,-14 10-1,21 3 0,-3 3-1,-2 1 1,10 0-1,-5 0 1,5-2-1,4-3 1,3-4 0,2-7-1,2-1 1,0-17 0,2 1 0,-5-4-1,-3-6 1,-4-10 0,-6-4 0,-8-10-1,-5-6 0,-10-2 0,-4-9 0,-5 3 0,-2 8 0,-7 8 1,-4 11-1,-2 17 0,-4 18 0,-1 24 0,-1 16 0,-1 11 0,4 6 1,4 6-1,5 5 1,11-2-1,10-3 1,10-8-1,10-6 1,12-9 0,7-7-2,5-4-3,0-11-7,7-5-18,0-2-1,-4-8 0,1-2-1</inkml:trace>
          <inkml:trace contextRef="#ctx0" brushRef="#br0" timeOffset="-211562.73">-9401 9958 25,'0'0'24,"-6"15"2,6-15-3,0 0-13,0 0-1,0 0 0,17 14-2,-17-14-2,20-1-1,-20 1 0,24-9-2,-10 0 0,-14 9 0,26-24-1,-16 6-1,0-3 1,-4-1-1,-3-3 1,-1-1-1,-5 3 0,-5 6 0,8 17-1,-28-14 1,6 21 0,-3 10 0,-2 9 0,0 8 1,1 4 0,3-1-1,9-1 2,4 5-1,8-15 0,10 5 0,7-4-1,7-7 1,6-16-3,9 10-4,-8-14-15,10-11-8,3 8-2,-7-18 1</inkml:trace>
          <inkml:trace contextRef="#ctx0" brushRef="#br0" timeOffset="-211132.73">-8988 9930 31,'-16'-9'27,"16"9"0,0 0-1,-6-19-14,6 19-8,14-7 0,-14 7-2,24 10-2,-9 2 0,-5 4 0,-1 3 0,-6 2 0,-3 6 1,-4 1-1,-3-7 1,-1 1-1,8-22 2,-18 27 0,18-27 0,-14 7 0,14-7 0,0 0-1,-5-23 1,7 2 0,4 5-1,2-10 0,5 5-1,2 2 1,1-2-1,1 3 0,3 6 0,-1 5 0,0 5 0,-1 7 0,2 4 0,-6 5 0,-3 2 0,-3 1 0,-1 3 0,-7-5 1,-2 3-1,2-18 0,-13 24 0,13-24 1,0 0-1,-16 2 0,16-2 0,5-28 0,5 4 0,6 1 0,0-3 0,7 1 0,1 4 0,3 5 0,1 9 0,-2 9 1,-4 10-1,-2 6 1,-1 5-1,-6 1 0,-7 1-1,1 15-9,-7-3-19,-7-6 0,-1-5-2,8-26 1</inkml:trace>
          <inkml:trace contextRef="#ctx0" brushRef="#br0" timeOffset="-210371.73">-8158 9966 14,'0'0'25,"16"-15"1,-16 15 0,16-16-9,-16 16-6,6-18-1,-6 18-2,4-19-3,-4 19-1,0-19 0,0 19-1,-4-19-1,4 19-1,-13-18 1,13 18-2,-22-5 1,2 10 0,-1 4 0,-4 7-1,-4 6 1,-2 5 0,-1 1 0,3 0 0,6 1 0,5-8-1,10 0 1,8-21-1,13 23 0,8-19-1,3-4 1,9-6-1,2-4 0,-1-1 0,-2-4 0,-4 1 1,-7-2 0,-7 2 0,-14 14 1,16-19 0,-16 19 0,0 0 0,-3 17 0,3-17 0,0 28-1,0-28-1,8 26-3,7-6-6,-15-20-14,29 14-6,-8-13-2,0-6 1</inkml:trace>
          <inkml:trace contextRef="#ctx0" brushRef="#br0" timeOffset="-209920.73">-7937 9910 17,'0'0'26,"9"-22"0,-9 22 1,25-9-12,-25 9-5,25 4-3,-25-4-2,28 22-1,-28-22-2,16 35 0,-16-16 0,-2 2-1,-4-3 0,-1-2 1,7-16 0,-16 15-1,16-15 1,0 0-1,-9-26 1,17 2-1,8-6-1,2-3 1,4 1-1,4 3 0,1 6 1,2 5-1,-3 10 1,-2 9-1,-7 10 1,-3 5 0,-7 5-1,-3 3 0,-4 4-3,-8-5-3,8 3-10,-1-5-14,1-21-1,-2 23 1,2-23 0</inkml:trace>
          <inkml:trace contextRef="#ctx0" brushRef="#br0" timeOffset="-209499.73">-7289 9753 31,'0'0'27,"5"-19"1,-5 19-5,0 0-11,-18 0-2,7 16-1,-11 3-3,-1 12-1,-8 1-2,1 8 1,-1-3-2,4 1 1,6-5-2,8-3 0,8-9 0,5-21-1,18 14 1,4-19-1,4-9 0,1-9 1,2-10-1,-1-11 0,-2-12 0,-2-7 0,-1-5 0,-4 3 0,-3 10 2,-3 6-2,-3 10 0,-2 16 1,-8 23 0,3 18 0,-8 17 1,-1 9-1,-2 5 1,1 5-1,1 3 0,-1-1 0,4-3-1,0-10-3,8-2-9,1-10-20,0-10 0,-6-21-2,20 7 1</inkml:trace>
        </inkml:traceGroup>
        <inkml:traceGroup>
          <inkml:annotationXML>
            <emma:emma xmlns:emma="http://www.w3.org/2003/04/emma" version="1.0">
              <emma:interpretation id="{D19D3B89-C94C-4BA6-BF48-74463B402E67}" emma:medium="tactile" emma:mode="ink">
                <msink:context xmlns:msink="http://schemas.microsoft.com/ink/2010/main" type="inkWord" rotatedBoundingBox="12052,15405 14694,15194 14790,16393 12147,16604"/>
              </emma:interpretation>
            </emma:emma>
          </inkml:annotationXML>
          <inkml:trace contextRef="#ctx0" brushRef="#br0" timeOffset="-208898.73">-6393 9711 26,'0'0'26,"10"-23"0,-10 23-3,-12-27-10,12 27-2,-19-23-3,19 23-2,-31-11-2,10 15-1,-6 6 0,-4 10 0,-1 2-1,1 10 0,1 1-1,2 2 0,7 0 0,8-2 0,7-3-1,12-6 1,6-6 0,9-6-1,4-9 1,6-6-1,1-9 0,2-9 0,-1-9 1,0-10-1,-2-11 0,-5-8 0,0-13 0,0-7 0,-4-1 0,-1 0 0,-3 8 0,-4 7-1,-4 16 1,-2 11 0,-5 19 0,-3 19 0,0 0 0,-22 43 1,9-1 0,-2 11 0,-1 8 0,2 9 2,2 1-2,4 3 1,3-8-1,7-3 0,5-7-3,1-14-5,13-5-14,-4-14-10,4-11-2,2-10 1,-2-13 0</inkml:trace>
          <inkml:trace contextRef="#ctx0" brushRef="#br0" timeOffset="-208368.73">-6183 9697 36,'-2'-21'27,"2"21"2,19-14-5,-19 14-14,33-14-2,-14 13-3,4 4-2,1 2-1,-3 8-1,-5 2-1,-3 4 1,-5 4-1,-5 2 0,-4 1 0,-7-2 1,-5-3-1,0-1 0,13-20 1,-26 26-1,26-26 0,-16 5 1,16-5-1,5-21 0,6 2 0,5-7 0,5-6 1,3-5-2,5-3 2,-1 2-1,1-1 1,-3 11 0,-4-1 1,-2 9 1,-20 20-1,21-8 1,-21 8 1,1 29 0,-9-1-1,3 4-1,-3 5 0,2 3 0,1-4 0,3-1-1,4-3-1,3-9-1,6-6-4,-11-17-8,26 2-19,-8-11-1,-2-12-1,0-9 1</inkml:trace>
          <inkml:trace contextRef="#ctx0" brushRef="#br0" timeOffset="-207877.73">-5691 9425 29,'0'0'26,"0"0"4,0 0-2,0 0-15,0 0-3,26 26-2,-4-2-2,-7 1 0,6 6-2,-8-1-1,-2 3 0,-5-3-1,3-4 0,-6-2-1,3-4 0,-6-20 0,16 21-1,-16-21 1,26-14-1,-11-7 1,2-9-1,3-8-2,-1-10-1,5 3-4,-6-6-6,5 11-13,-7 7-6,0 10-1,-1 11 2</inkml:trace>
          <inkml:trace contextRef="#ctx0" brushRef="#br0" timeOffset="-207576.73">-5230 9638 34,'-6'21'30,"-1"-4"2,7-17-2,0 0-17,0 0-3,0 0-3,13-26-3,2 3-2,1-3-1,0-5-1,-1-3 0,-6 3 0,-4 3 1,-6 5-1,1 23 0,-26-19 0,6 26 1,-4 10 0,-2 13 0,1 7 0,2 5 2,5 2-2,9 1 0,7-3 0,10-5-1,10-6-1,4-13-6,17-3-7,3-11-17,2-13-1,-1-8-1,-2-10 1</inkml:trace>
          <inkml:trace contextRef="#ctx0" brushRef="#br0" timeOffset="-207256.73">-4942 9563 18,'-17'-11'26,"17"11"1,0 0 0,10-26-14,-10 26-4,23 0-1,-9 7-3,-14-7-1,21 30-2,-18-9 1,1 5 0,-6 2-1,-1-4 1,-8-1 0,1 0 0,10-23-1,-23 28 0,23-28 0,-19 1 0,19-1-1,2-29 0,9 1 0,7-2-1,4 0 0,4-1 0,1 5 0,2 6 0,1 6 1,-5 13-1,-4 11 2,-5 8-1,-3 3 1,2 5-1,-1 0 0,3-1 1,2-3-1,5-4 0,7-8-1,6-8-2,5-6-3,-5-17-11,2-1-16,-2-6 0,-7-7-2,-7-2 1</inkml:trace>
          <inkml:trace contextRef="#ctx0" brushRef="#br0" timeOffset="-204422.73">-4077 9883 33,'0'0'26,"16"0"2,-16 0-9,14 19-8,-2 2-2,-6 0-3,4 7-2,-7 5-1,-3 2-3,-5 5-8,-9-2-19,-11-4-2,-2-3 1,-12-10 0</inkml:trace>
        </inkml:traceGroup>
        <inkml:traceGroup>
          <inkml:annotationXML>
            <emma:emma xmlns:emma="http://www.w3.org/2003/04/emma" version="1.0">
              <emma:interpretation id="{1711CB10-2B44-41A1-82F8-37D20A01C6F6}" emma:medium="tactile" emma:mode="ink">
                <msink:context xmlns:msink="http://schemas.microsoft.com/ink/2010/main" type="inkWord" rotatedBoundingBox="15613,15182 19362,14882 19446,15938 15697,16237"/>
              </emma:interpretation>
            </emma:emma>
          </inkml:annotationXML>
          <inkml:trace contextRef="#ctx0" brushRef="#br0" timeOffset="-203901.73">-3124 9635 21,'0'0'25,"0"0"0,0 0-6,0 19-9,0-19 0,0 0-3,0 0-2,21 12-2,-4-17-1,5-4-1,1-4 1,1-3-2,-1-6 1,-1-4 0,-2-7-1,-4-4 1,-8-2-1,-5 1 0,-5 4 0,-2-1 0,-4 8 0,-10 4 0,3 9-1,-2 9 1,-3 7 0,-1 5-1,2 5 1,-1 7 0,4 9 0,7 3 1,-1 6 0,5 4 0,5 4 0,5 4 1,8-4 0,8 0-1,3-9 1,8-3-2,4-4-3,-4-11-10,5-8-14,0-3-2,-8-12 1,1-7-1</inkml:trace>
          <inkml:trace contextRef="#ctx0" brushRef="#br0" timeOffset="-203471.73">-2704 9401 15,'10'16'26,"-10"-16"1,10 31 0,7-10-15,-2 2-4,9 1 0,2-3-2,3-1-4,0-2-4,-3-10-5,2 3-4,-11-11-3,3-6-3,-11-11 0,1-4-1,-10-10 4,2 0 6,-7-2 7,-3 0 8,-2 3 5,-3 6 3,13 24 1,-27-19 2,27 19-2,-28 21-3,15 5-4,-6 2-3,4 8-2,-7 8-1,-1-1-4,7 5-7,0-4-20,0-10-1,9-4 1,4-15-1</inkml:trace>
          <inkml:trace contextRef="#ctx0" brushRef="#br0" timeOffset="-203040.73">-2121 9464 9,'-21'-2'21,"4"-13"0,17 15 0,6-34-16,12 10-2,11-2-1,5-7 1,5 0-2,-1-7-1,1-8 2,-8-7-2,-5 3 1,-10 1-1,-8 2 1,-7 4 1,-4 7 0,-5 9 0,8 29 1,-24-9 0,8 28 0,-2 13 1,-1 18 0,-4 14-1,-1 13 0,-5 12-1,1 10 0,-1 8 0,7-6-1,-3-2 0,3-7 0,4-12-1,3-13 1,4-13 0,5-18 0,1-15-1,5-21 1,0 0 0,5-26-1,1-12 1,5-17-1,4-9 1,6-8-2,5-2 2,3 3-1,3 5 0,2 11-1,-2 16 1,-1 18 0,-3 18 0,-7 13 0,-12 13-1,-7 5 1,-9 8 0,-9 1-1,-3 1-5,-7-11-11,2-6-10,4-7 0,1-12 0,19-2 0</inkml:trace>
          <inkml:trace contextRef="#ctx0" brushRef="#br0" timeOffset="-202499.73">-1830 9354 23,'27'-19'23,"6"11"2,-4 6-10,-5 9-4,-1 8-2,-10 8-3,-5 10-1,-12 2-3,-2 3 0,-7-3-1,0-6 0,-1-5 0,4-8 0,10-16 0,0 0 0,-8-21 0,18-5 0,4-10 0,5-4-1,6 0-3,-4-4-4,5 8-8,1 5-11,-4 3-1,1 13 1,-6 4 0</inkml:trace>
          <inkml:trace contextRef="#ctx0" brushRef="#br0" timeOffset="-202239.73">-1444 9417 22,'6'16'24,"-6"-16"-3,0 0-2,23 7-6,-23-7-3,29-25-3,-13 2-2,5 1-2,0-8-1,-3 3-1,-3-4-1,-2 3 1,-9 0-1,-2 6 0,-7 5 0,5 17 0,-26-14 0,9 17 0,-6 11 0,-3 5 0,0 9 1,4 3-1,-4 5 1,8 4 0,2-2 0,6 2 0,5-5 0,5 0 0,8-3 0,0-4 0,9-7 0,0-6 0,4-4 0,2-6 0,3-8-1,3-6 1,0-8 0,2-6-1,-1-5 1,4-6-1,0-6 0,0 1 0,-3-4 1,-4 5-1,-3 0 0,-4 5 0,-7 5 0,-4 8 0,-9 20 0,9-21-1,-9 21 1,0 0 0,0 0 0,16 28-1,-8-9 1,3 5 0,-1 4 0,1 3 0,-4 3 0,-1 1 0,-6-2 0,-2-1 0,-9-3 0,-2-5 0,-1-1 0,-1-10 1,-1-2-1,1-8 0,15-3 1,-17-15-1,17-6 0,4-8 0,8-8 0,7-1 0,4-6 0,3 3 0,3 1 0,1 5 0,1 6 0,-5 10 0,-4 9-1,-2 6 1,-2 8 0,-2 6 0,0 6 0,-3 4 0,1 6 0,-1 2 0,-5 5-1,-1 1 2,-7-1-2,-5-1 1,-5-3 0,-3-3 0,-3-5 1,-3-7-1,-2-4 0,1-8 0,3-4 0,17 2 0,-25-22 0,21 5 0,2-6 0,7 1 0,5-2 0,4-1 0,5-1 0,4 1-1,5 3 1,2-1 0,4 6-1,0 0 1,3 5-1,-3 0 1,-3 3-1,-4 4 1,-6 0 0,-3 1 0,-18 4 0,16-2-1,-16 2 1,0 0 0,0 0 0,-18 19 0,18-19 0,-22 28 1,9-7-1,-2 0 0,1 3 0,2 0 0,4 0 1,4-1-1,2-3 0,5-3 0,-3-17 1,23 22-1,-7-18 0,3-6 0,2-5 0,4-5 0,2-5-1,0-3 1,1-6-1,-1-2 1,-1 2-1,0 0 1,-3 2 0,-6 5-1,-2 7 2,-15 12-1,14-9 1,-14 9 0,-3 19 0,-5-1 0,-2 4 0,4 2 0,-2 2 0,5 0 0,1-3 0,7-4 0,-5-19 0,29 20-1,-8-20 1,6-7-1,4-6 1,-2-6-1,0-4 0,-4-3 0,-6 2-1,-9 2 1,-10 3 0,0 19-1,-31-25 1,7 22-1,-2 1 1,0 4 0,3 0 0,6-1 0,17-1 0,0 0 0,0 0 0,25-10 0,0 5 0,2 0 0,4 1 0,0 4 0,-1 4 0,-1 3 0,-3 3-1,-5 4 2,-6 1-2,-2 3 2,-7 1-1,-6-4 0,-2 1 0,2-16 0,-11 19 0,11-19 0,0 0 1,0 0-1,7-28 0,10 6 0,3-1 0,6-1 0,-2 1 0,3 4 0,-3 9 0,-1 7 1,-4 8-1,-19-5 1,23 29 0,-13-6 0,-2 1 0,1 0 1,3-3-1,6 0 0,6-8 0,8-6-1,7-5 0,-2-11-4,10-1-14,-7-11-11,-4-10-3,-9-7 2,-14-9-1</inkml:trace>
        </inkml:traceGroup>
        <inkml:traceGroup>
          <inkml:annotationXML>
            <emma:emma xmlns:emma="http://www.w3.org/2003/04/emma" version="1.0">
              <emma:interpretation id="{F39F7DFD-D8E8-4876-809C-883E493D0CF1}" emma:medium="tactile" emma:mode="ink">
                <msink:context xmlns:msink="http://schemas.microsoft.com/ink/2010/main" type="inkWord" rotatedBoundingBox="20273,14791 21591,14685 21648,15403 20331,15508"/>
              </emma:interpretation>
            </emma:emma>
          </inkml:annotationXML>
          <inkml:trace contextRef="#ctx0" brushRef="#br0" timeOffset="-196951.73">1537 9213 19,'0'0'25,"0"0"2,-5-18-1,5 18-13,2-20-4,1 4-1,-3 16-4,26-26-1,-5 16-2,0 0 0,3 3-1,2 4 0,-3 3 0,-2 7-1,-4 3 1,-7 5 0,-3 3 0,-6 2-1,-4-1 1,-3 4 0,-4-5 0,-2-2 0,12-16 0,-19 22 1,19-22-1,0 0 0,0 0 0,0 0 0,5-20 0,8 2 1,3 0-1,0-5 0,5-1 0,0 2 0,2-1 0,-2 3 0,0 2 0,-3 7 0,-2 5 0,-1 6 0,-15 0 0,17 17 0,-13 1 0,-4 4 0,-2 1 1,0 2-1,-1-1 1,2-1-1,1-3 1,1-4-1,-1-16 1,15 20-1,-15-20 1,27 0-1,-9-7 0,1-6 1,3-3-1,-3-6 1,2-3-1,-6 0 0,1 1 0,-2 0 1,-2 3 0,-9 4 0,-3 17 1,11-24-1,-11 24 0,0 0 1,0 0 0,0 0-1,7 27 0,-1-9 0,1 5 0,-6 0 0,9 3-1,-4-4 1,7 1 0,-1-8-1,6-3 0,-2-7 1,2-6-1,-1-6 1,1-8-1,-3-1 1,-6-7-1,-4-3 0,-5-1 0,-8 3 0,-5 1 1,-6 7-1,-2 0 0,0 4 0,-2 5 0,7 4 0,16 3 0,-20 0 0,20 0 0,0 0-1,31-20 1,-5 11-1,8-6 1,5-1-1,5-11 1,4-5 0,2-6-1,-1 0 1,-4-10 0,1-6 0,-6 2 0,-6 1 0,-5 4 0,-9 7 1,-4 7-1,-8 10 0,-8 23 1,0 0-1,0 0 1,-16 38 0,3 0 0,-5 9 0,-1 8 2,-4 6-2,2 4 0,3 0 1,5-3-1,5-6 1,8-6-2,6-6 1,7-12-1,10-8-1,0-14-3,7-2-8,-10-19-9,3-5-11,-12-9 0,-3-8 0,-10-1 0</inkml:trace>
          <inkml:trace contextRef="#ctx0" brushRef="#br0" timeOffset="-195850.73">2524 8884 36,'0'0'26,"23"-10"1,-1-2-9,12 3-10,5-3-5,3 2-17,2-8-11,8 5 0,-7-6-1</inkml:trace>
        </inkml:traceGroup>
        <inkml:traceGroup>
          <inkml:annotationXML>
            <emma:emma xmlns:emma="http://www.w3.org/2003/04/emma" version="1.0">
              <emma:interpretation id="{7082E159-37E9-4C9A-A755-F551CD2430F5}" emma:medium="tactile" emma:mode="ink">
                <msink:context xmlns:msink="http://schemas.microsoft.com/ink/2010/main" type="inkWord" rotatedBoundingBox="22392,14421 26468,14095 26546,15066 22470,15392"/>
              </emma:interpretation>
            </emma:emma>
          </inkml:annotationXML>
          <inkml:trace contextRef="#ctx0" brushRef="#br0" timeOffset="-195549.73">3719 8963 33,'-21'3'28,"21"-3"0,-19-5 0,19 5-20,19-17-2,1 8 0,9-6-2,1 1-3,2-5 1,-2-2-2,-1-1 1,-12 0-1,-4 3 1,-10 1-1,-3 18 0,-17-22 1,-3 20-1,-5 6 1,-6 6 0,-3 6 1,2 4-1,3 4 1,5 4 0,4-4 0,10 9-1,12-2 1,13 0-1,9-6 0,10 0-1,8-6-4,-2-7-7,8-2-18,-3-10-1,-3-5-1,-8-11 1</inkml:trace>
          <inkml:trace contextRef="#ctx0" brushRef="#br0" timeOffset="-195199.73">4109 8859 27,'17'-8'28,"-17"8"-1,0 0 3,14 15-18,-4 6-2,-10-21-2,8 40-2,-8-15-1,5 5-3,3-5 1,-7 1-2,7-5 0,1-4-1,3-1 1,-12-16-1,33 0 1,-14-14 0,0-5-1,9-5 0,-6-7 0,4-4 0,0 1-1,-5-4-3,3 7-6,-8 7-21,-1 0 1,-4 7-1,-3 1 0</inkml:trace>
          <inkml:trace contextRef="#ctx0" brushRef="#br0" timeOffset="-194718.73">5016 8937 1,'0'0'24,"0"0"0,0-17 2,0 17-8,0 0-4,-15-21-2,15 21-2,-6-15-2,6 15-2,-13-18 0,13 18-1,-32-19-1,9 14-1,-7 0 0,-4 7 0,-7 1 0,-1 6-1,-1 5 0,3 3-1,6 0 0,6 0 0,12 7 0,13-3-1,14 0 1,12-6-1,11-11 0,8-4-1,3 0 0,0 0 1,-3-11-1,-8-1 0,-8 0 1,-9 4-1,-17 8 2,0 0-1,0 0 0,0 0 1,0 0-1,-21 25 1,21-25-1,-1 28 1,1-28-1,22 22 0,1-11 1,7-11 0,4-9-1,2-5 0,6-5 0,0-8 0,-4-11 0,4-10 0,-1-13-1,-4-6 1,1-15 0,1-9-1,-8-2 2,-2 1-2,-3 6 2,-7 11-2,-4 13 2,-7 15-1,-7 14 0,-2 14-1,1 19 1,-17-10 0,17 10 0,-25 28 0,9-1 0,-2 11 0,-2 9-1,1 9 2,0 10-2,1 3 2,2 3-1,3-2 0,5-1 0,3-5 0,7-5 0,4-10 1,5-6-1,7-8 0,2-11 0,2-5 0,2-9 1,4-8-1,1-7 0,1-7 0,3-5 1,-1-8-1,-1 1 0,-2-3 0,-2-1 0,-4 2 0,-4 4 0,-6 1 0,-3 6 0,-10 15 1,9-21-1,-9 21 0,0 0 0,0 0 0,0 0 0,-11 23 0,3-8 0,-2 4 0,0 5 1,-2 0-1,0 4 0,1-1 1,1 1-1,4-4 1,4-2-1,5-3 0,1-3 1,-4-16-1,22 19 0,-7-16 1,3-3-1,3-2 0,1-3 0,-3-5 1,2-4-1,2-6 0,0-5 0,-1-2 0,-3-4 0,-1 0-1,-3 2 1,-1 5 0,-4 5 0,-10 19 0,11-23 0,-11 23 0,0 0 0,0 0 0,0 0 0,-9 30 0,4-12 0,-2 5 0,-1 3 0,3-1 0,1 1 0,4-2 0,3-3 0,2-4 0,-5-17 0,19 21 0,-5-19 1,1-4-2,1-5 1,-1-3 0,1-6 0,-2-3 0,1-1 0,-1-3-1,-1 1 1,-2 1 0,1 4 0,-12 17-1,16-24 1,-16 24 0,0 0 0,0 0 0,6 21-1,-7-4 1,-2 3 0,-1 3 0,3-1 0,-1 1 0,4-3 0,1-4 0,-3-16-2,16 20-4,2-13-9,-2-5-18,6-4 0,4-5-1,0 0 1</inkml:trace>
          <inkml:trace contextRef="#ctx0" brushRef="#br0" timeOffset="-193166.73">6416 8787 11,'0'0'26,"0"0"0,13-17 2,-13 17-12,0 0-3,5-24-2,-5 24-3,0-16-2,0 16-1,0 0-1,-15-19-1,15 19 0,-22-8-1,7 4 0,-4 4-1,-4 4 1,0 3-1,-4 3 1,1 4-1,-4 5 0,4 5-1,0 2 1,3 3 0,4-2 0,6 1-1,3-4 1,9 4 0,6-4-1,3-5 1,6-12 0,7-4-1,3-3 0,2-3 1,2-3-1,-3-14 0,1-4 0,-2-4 0,-1 9 0,-10-1 0,-2-1 0,-3 2 0,-8 19 0,0 0 0,0 0 0,0 0 0,-14 17 0,6 2 1,0 2-1,1-1 0,4-4 0,3-1 1,0-15-1,11 18 0,-11-18 1,28 8-1,-11-8 0,4-2 0,4-3 1,-1-5-1,3-4 0,4-8 0,3-9 0,3-12 0,2-14-1,6-14 0,-2-9 0,4-10 0,-2-1 0,-4 1-1,-4 8 1,-8 9 0,-7 15 1,-9 13-1,-5 16 1,-5 12 0,-3 17 0,0 0 1,-17 7-1,7 10 0,-5 10 1,1 11-1,-7 10 1,-2 9 0,-4 7-1,3 5 1,-2 1 0,0 1 0,8-4-1,2-5 1,8-7-1,8-5 1,3-9-1,7-6 0,5-8 0,2-6 0,6-9 1,3-5-1,1-9 0,1-7 0,2-6 0,-1-7 0,2-8 0,-2-6-1,-3 0 1,-4 2 0,-7-1-1,-5 8 1,-7 3 0,-3 8-1,0 16 1,-21-2 0,5 13 0,-2 4 0,0 6 0,-1 3 0,0 3 0,2 3 1,1 1-1,7-2 0,4-2 1,5-1-1,5-3 0,6-6 1,7-3-2,3-7 0,6-2-2,-3-12-4,8 5-12,-6-12-14,2-3 0,-1-4-1,5-1 2</inkml:trace>
          <inkml:trace contextRef="#ctx0" brushRef="#br0" timeOffset="-192054.73">7455 8618 31,'0'0'28,"0"0"2,-17-5 0,0 10-17,2 16-2,-7-5-3,4 9-3,-5 0-1,7 2-1,2-3-1,7-3-1,7-4-1,0-17 1,18 16-1,-2-18 0,7-7 1,-1-6-1,6-11 0,1-10 0,3-14 0,3-10 0,1-9 0,4-4 0,-4 5 0,-4 6 0,-8 12 2,-3 15-1,-13 20 1,-8 15-1,-19 38 1,-5 5 1,-4 8-1,1 10 0,-2 1 0,1 0-1,7-6 0,8-7-1,10-5-2,-2-14-4,13-3-12,-8-27-15,0 0 0,17-5-2,-19-19 1</inkml:trace>
          <inkml:trace contextRef="#ctx0" brushRef="#br0" timeOffset="-191634.73">6985 8582 48,'-19'-5'30,"19"5"1,18-27-1,20 4-22,25 6-3,11 0-7,14-2-26,-3-3-1,0-1-2,-9-6 0</inkml:trace>
        </inkml:traceGroup>
      </inkml:traceGroup>
    </inkml:traceGroup>
    <inkml:traceGroup>
      <inkml:annotationXML>
        <emma:emma xmlns:emma="http://www.w3.org/2003/04/emma" version="1.0">
          <emma:interpretation id="{40298C85-D8A7-41FB-81CA-3E625872AFE6}" emma:medium="tactile" emma:mode="ink">
            <msink:context xmlns:msink="http://schemas.microsoft.com/ink/2010/main" type="paragraph" rotatedBoundingBox="8373,17017 16833,16638 16872,17511 8412,17890" alignmentLevel="1"/>
          </emma:interpretation>
        </emma:emma>
      </inkml:annotationXML>
      <inkml:traceGroup>
        <inkml:annotationXML>
          <emma:emma xmlns:emma="http://www.w3.org/2003/04/emma" version="1.0">
            <emma:interpretation id="{10C3BA1C-6F56-4949-9384-5965FC0719DA}" emma:medium="tactile" emma:mode="ink">
              <msink:context xmlns:msink="http://schemas.microsoft.com/ink/2010/main" type="line" rotatedBoundingBox="8373,17017 16833,16638 16872,17511 8412,17890"/>
            </emma:interpretation>
          </emma:emma>
        </inkml:annotationXML>
        <inkml:traceGroup>
          <inkml:annotationXML>
            <emma:emma xmlns:emma="http://www.w3.org/2003/04/emma" version="1.0">
              <emma:interpretation id="{C32483F7-7B46-46BA-B1DF-161450729E0E}" emma:medium="tactile" emma:mode="ink">
                <msink:context xmlns:msink="http://schemas.microsoft.com/ink/2010/main" type="inkWord" rotatedBoundingBox="8373,17017 10789,16909 10828,17782 8412,17890"/>
              </emma:interpretation>
            </emma:emma>
          </inkml:annotationXML>
          <inkml:trace contextRef="#ctx0" brushRef="#br0" timeOffset="-191003.73">-10330 11425 45,'-25'5'29,"25"-5"3,-21 0-5,21 0-14,-14-10-2,14 10-3,2-21-1,2 6-3,9-1-2,7-3 0,4-1-2,5 2 1,0 3-1,0 3 0,0 5 0,-3 7 0,-7 9 0,-8 8 0,-2 7 0,-11 7 0,-3 3 0,-1 8-1,-4-1 2,2 2-2,0-1 2,3-5-1,3-4 0,10-7 0,7-9 0,6-10 0,6-10 0,4-11 0,3-10 0,5-7 0,-1-9 0,-6-1 0,-5-1 0,-4 5 0,-8 4 0,-6 7 0,-4 9 0,-5 17 0,0 0 0,-14 7 0,7 13 0,-1 4 0,3 7 0,2 2 0,5 0 0,2-2 0,9-5 0,7-4-2,-1-10-2,17 2-13,-6-14-14,6-9-2,-2-6 0,-2-6 0</inkml:trace>
          <inkml:trace contextRef="#ctx0" brushRef="#br0" timeOffset="-190442.73">-9595 11429 35,'0'0'27,"5"-19"-1,-5 19 0,25-18-20,-8 13-2,4 7-1,0 3-1,-2 5-1,-3 8-1,-3 6 1,-5 3 0,-6 3 1,-6 1-1,0-4 1,-4-4 0,1-3 1,7-20-1,-11 18 1,11-18-1,3-16 0,2-5-1,8-6 0,1-8 0,4 1-1,0-2 1,1 5-2,-1 3 1,-2 9 0,-1 9 1,-15 10-1,19 14 1,-14 5 0,0 3 1,-4 6-1,1-1 1,4-1 0,1-4-1,6-3 1,6-8-1,8-10 1,6-7-1,5-7 0,2-11-1,2-7 1,3-10-1,-3-12 1,-1-9-1,-6-9-1,-1-5 0,-5-5 1,-5 4-1,-4 2 0,-7 8-1,-7 14 1,-8 11 1,-4 17 1,-9 14-1,-2 15 0,-8 13 0,0 12 2,-1 13-2,0 6 0,3 5 1,2 13-1,5 1 1,5 0 0,6-1 0,5-3-1,5-6 1,6-5-1,7-4 1,1-13 0,9-10-1,4-7 0,2-10 1,5-8-1,1-7 1,0-8-1,-1-7 0,0-6 0,-4-5 0,-6-10 0,-3 0-2,-6 2 2,-8 3-2,-7 5 2,-3 5-2,-7 6 2,5 22-1,-24-14 0,6 14 1,-3 12 0,-3 4 0,1 5 0,1 1 1,-1 6-1,2 1 0,7 2 0,1 5 1,6-5-1,4-2 0,5-1 1,-1-1-1,6-2 0,2-5 1,3-4-1,-12-16 1,27 19-1,-11-16 0,2-1 0,1-4 1,2-1-1,0-2 0,-1-2 0,-3 0 1,1-2-1,2-3 0,-1 0 0,-1-3 1,3-3-1,-2-2 1,0-5-1,1 1 0,1-1 0,-5-1 1,-2-5-1,-1 1 0,-2 5 0,-1 2 0,-2 4 0,1 2-1,-9 17 1,18-10 0,-6 25-1,-1 4 2,2 3-1,-5 8 0,1 1 0,-2 7 0,-5 1 0,-4-8 0,-6-1 0,-2-3 0,-3-4 0,0-6 1,13-17-1,-25 14 0,25-14 0,-15-21 0,13 0 0,7-6 0,5-3-1,1-2 1,4-1 0,6 4 0,1 3 0,4 7-1,2 5 1,1 9 0,1 5 0,1 7 0,3 5 0,-7 7 0,-1 3 0,-5 6 0,-8 1 0,-10 2 0,-6 0 0,-10 0-1,-11-3-1,-2-1-4,-11-13-13,1 0-13,1-9 0,1-12-2,10-7 1</inkml:trace>
        </inkml:traceGroup>
        <inkml:traceGroup>
          <inkml:annotationXML>
            <emma:emma xmlns:emma="http://www.w3.org/2003/04/emma" version="1.0">
              <emma:interpretation id="{08B159D8-4622-4567-A53A-981D718D4619}" emma:medium="tactile" emma:mode="ink">
                <msink:context xmlns:msink="http://schemas.microsoft.com/ink/2010/main" type="inkWord" rotatedBoundingBox="11551,17123 12173,17096 12198,17676 11577,17704"/>
              </emma:interpretation>
            </emma:emma>
          </inkml:annotationXML>
          <inkml:trace contextRef="#ctx0" brushRef="#br0" timeOffset="-188880.73">-7215 11455 22,'0'0'27,"21"2"-1,0-12 3,5-6-19,1-6-1,7 3-2,-2-7-1,-2 4-2,-5-4-2,-6-2 0,-5-1-2,-6 7 2,-6-1-1,-5 8 0,3 15 1,-24-9-1,6 15 2,0 11-1,-3 7 2,-6 3-2,-2 6 1,7 3-1,-1-3 1,7-2-2,11-4 0,9-2 0,5-8 0,17-7 0,6-8-1,5-7 1,6-9-1,4-7 0,-7-10 1,0-10-1,0-7 0,0-9 0,-1-5-1,-2-3 1,-5 3 0,-5 1 0,-4 10-1,-4 13 0,-9 12 1,-10 26 1,0 0-1,-12 19 1,-8 14 0,0 6 0,-7 13 0,3 5 0,-2 1 1,7 1-1,3-1 0,6-4-1,10-8 1,8-3-1,8-12-1,2-12-3,11-3-9,-5-15-19,0-9-1,-3-11-1,-10-7 1</inkml:trace>
          <inkml:trace contextRef="#ctx0" brushRef="#br0" timeOffset="-188309.73">-6844 11221 27,'-1'-24'25,"1"24"0,24-36-1,0 17-20,5 4-15,0-9-11,3 8-3,-8-5 1</inkml:trace>
          <inkml:trace contextRef="#ctx0" brushRef="#br0" timeOffset="-188149.73">-6998 10999 43,'-43'-7'27,"14"2"1,3-5-3,26 10-30,0 0-18,0 0-3,35-14-1,-1 9 0</inkml:trace>
        </inkml:traceGroup>
        <inkml:traceGroup>
          <inkml:annotationXML>
            <emma:emma xmlns:emma="http://www.w3.org/2003/04/emma" version="1.0">
              <emma:interpretation id="{EB8415A1-5AE4-40CA-BEA8-C0A06B109F08}" emma:medium="tactile" emma:mode="ink">
                <msink:context xmlns:msink="http://schemas.microsoft.com/ink/2010/main" type="inkWord" rotatedBoundingBox="12773,17096 13387,17069 13410,17572 12795,17600"/>
              </emma:interpretation>
            </emma:emma>
          </inkml:annotationXML>
          <inkml:trace contextRef="#ctx0" brushRef="#br0" timeOffset="-187908.73">-5998 11321 41,'0'0'28,"0"0"1,0 0 0,30-25-23,-2 7 1,-1-6-2,8 3 0,1-3-2,-3 1-1,-4-3-1,-1 2 1,-6 0-1,-7 8-1,-15 16 0,14-26 0,-14 26 0,-3-15 0,3 15 1,-14 2-1,14-2 0,-26 13 1,26-13-1,-29 30 0,13-11 1,1 3 0,2 3 0,4 1 0,2 0 0,4 0-1,5 0 1,3 0 0,1-6 1,4 1-2,1-4 0,-11-17 1,26 23-1,-10-16 1,1-7 0,3-5-1,-1-7 1,4-4-1,2-5 1,3-8 0,2-1-1,-1 3 0,2 1 0,-4 5 0,2 3 0,-5 5 1,-1 14-1,-6 11 0,-2 4 1,-4 3-1,-5 5 1,-6 2-1,-8 0 1,-6 4-1,-5-9-2,-12-6-3,5 2-15,-9-11-11,0-6-2,1-9 0,2-8 0</inkml:trace>
          <inkml:trace contextRef="#ctx0" brushRef="#br0" timeOffset="-187327.73">-5789 10902 33,'-11'-15'24,"11"15"-8,0 0-16,17 7-21,11 7-2,-1-9-1</inkml:trace>
        </inkml:traceGroup>
        <inkml:traceGroup>
          <inkml:annotationXML>
            <emma:emma xmlns:emma="http://www.w3.org/2003/04/emma" version="1.0">
              <emma:interpretation id="{45E044DF-2122-4505-97E5-42CC5550CDF3}" emma:medium="tactile" emma:mode="ink">
                <msink:context xmlns:msink="http://schemas.microsoft.com/ink/2010/main" type="inkWord" rotatedBoundingBox="14145,16897 16839,16776 16870,17479 14177,17599"/>
              </emma:interpretation>
            </emma:emma>
          </inkml:annotationXML>
          <inkml:trace contextRef="#ctx0" brushRef="#br0" timeOffset="-187047.73">-4600 11118 23,'14'-18'25,"-14"18"0,15 7 3,-15-7-19,22 31-2,-11-8 1,2 8-3,-6 0 0,-2 5-1,-12-1-1,-1-1-1,-8-10 1,0-1-1,-4-8 0,4-6 1,16-9-2,-17-4 1,17 4 0,11-34-1,3 1 0,9-1 0,4-3-2,6-1 2,-1 4-2,-1 5 1,-1 4 0,-1 12-1,-6 13 1,-7 3 1,-5 13-1,-3 6 0,-4 4 1,-1 2 0,-1-1 0,2 1 0,3-4 1,4 0-2,4-8 1,6-6 1,1-3-1,6-7-1,2-5 1,4-6 0,-3-4-2,-2-9 2,0-1-1,-5-4 1,-3-2-1,-3 0 0,-8 3-1,-7 1 1,-3 4 0,-3 8 0,3 15 0,-20-16 0,2 18 0,-3 7 0,-1 4 1,1 10-1,-2 5 1,4 3 0,1 0 0,7 1-1,6-1 2,8-1-2,5-4 1,12-9 0,7-5 0,7-5-1,6-5 1,2-6-1,5-4 1,0-6-1,3-5 0,-8-5 1,-2-1-2,-4-2 1,-6-2 0,-2-1 0,-7 3 0,-7 1 0,-2 3 0,-9 8-1,-3 15 1,-11-17 0,-6 18 0,-2 8 0,-7 3 0,0 2 0,-3 10 0,2 4 1,1 1-1,7 0 1,4 1 0,7-3-1,10-3 1,6 0-1,10-8 1,7-6-1,9-5 1,7-3-1,4-5 0,3-6 0,5-3 1,-1-3-1,0-11 0,-4 1 0,-1 0-1,-3-1 1,-4 0-1,-9 0 1,-3 2-1,-4 1 0,-6 10 1,-18 13-1,19-26 1,-19 26 0,0 0 0,0 0 0,-21-11 0,5 18 0,-2 2 0,-5 5 0,-2-1 0,0 8 1,-3 3 0,3 0-1,2 1 0,5-3 0,7-1 1,8-4-1,3-17 1,19 19-1,2-21-1,5-12 2,3-1-1,3-9 0,-2-4-1,0-8 1,0-9 0,3-10 0,0-4 0,1 2-1,-5-3 1,-2 5 0,-3 5 0,-4 8-1,-4 13 1,-11 13 0,-5 16 0,0 0 0,-23 30 0,4-3 0,-1 10 0,-2 2 0,-1 8 0,1 5 1,1-1-1,1-4 0,7 5 1,2-4-1,6-5 1,4-3 0,4-7 0,5-9-1,10-5 0,4-5 1,6-14-2,4-7 2,0-9-1,2-5 0,2-6-1,-4-3 1,-3-4 0,-2-1 0,-4 1-1,-4 3 1,-4 7-1,-7 1 1,-5 8 0,-3 15 0,0 0 0,-26-2 0,7 16-1,-4 1 1,-1 6 0,-2 2 0,4-1 0,2 7 1,6-1-1,2-1 0,9-1 1,6-1-1,6-6 0,7-2 0,5-3 1,4-9-1,6-5 0,5-4 0,4-11 0,4-1 0,2 1 0,-2-4 0,-2 0-1,1 0 1,-2-2 0,1-1-1,-7 6 1,-3-3 0,1-3 0,-1-2 0,-5 1 0,-4 4 0,-8 2 0,-6 1 0,-9 16 0,0-17 0,0 17 0,-27 2-1,6 6 2,-3 5-1,-2 2 0,-3 4 0,1 5 0,4 0 0,2 0 0,5 6 0,5-4 0,5-4 1,9-5-1,-2-17 1,24 11-1,-5-15 1,5-3-1,1-10 0,4-9 0,3-8 0,0-9 0,2-6-1,0-16 1,3-11 0,0 2 0,-3 1 0,-5 9 0,-5 13 0,-7 18 0,-17 33 0,0 0 1,-12 45 0,-12 5 0,0 12 0,1 2 1,4 3-1,6-7 0,10-3 0,11-10 0,16-11-1,12-8 0,4-11-3,11-2-11,-9-15-22,-4-6 0,-11-10-1,-8-8 1</inkml:trace>
        </inkml:traceGroup>
      </inkml:traceGroup>
    </inkml:traceGroup>
  </inkml:traceGroup>
</inkml:ink>
</file>

<file path=ppt/ink/ink97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11.017"/>
    </inkml:context>
    <inkml:brush xml:id="br0">
      <inkml:brushProperty name="width" value="0.05292" units="cm"/>
      <inkml:brushProperty name="height" value="0.05292" units="cm"/>
      <inkml:brushProperty name="color" value="#333399"/>
      <inkml:brushProperty name="fitToCurve" value="1"/>
    </inkml:brush>
  </inkml:definitions>
  <inkml:traceGroup>
    <inkml:annotationXML>
      <emma:emma xmlns:emma="http://www.w3.org/2003/04/emma" version="1.0">
        <emma:interpretation id="{B5EDAAFB-D218-4AD9-8D56-2B23A6CC9319}" emma:medium="tactile" emma:mode="ink">
          <msink:context xmlns:msink="http://schemas.microsoft.com/ink/2010/main" type="writingRegion" rotatedBoundingBox="11711,1910 13263,210 14759,1575 13207,3275"/>
        </emma:interpretation>
      </emma:emma>
    </inkml:annotationXML>
    <inkml:traceGroup>
      <inkml:annotationXML>
        <emma:emma xmlns:emma="http://www.w3.org/2003/04/emma" version="1.0">
          <emma:interpretation id="{6E4945BA-A312-4153-B85A-2DBD83A9C36E}" emma:medium="tactile" emma:mode="ink">
            <msink:context xmlns:msink="http://schemas.microsoft.com/ink/2010/main" type="paragraph" rotatedBoundingBox="11711,1910 13263,210 14759,1575 13207,3275" alignmentLevel="1"/>
          </emma:interpretation>
        </emma:emma>
      </inkml:annotationXML>
      <inkml:traceGroup>
        <inkml:annotationXML>
          <emma:emma xmlns:emma="http://www.w3.org/2003/04/emma" version="1.0">
            <emma:interpretation id="{25EF5E65-DF8B-4035-BDAF-7B9DA843D5AB}" emma:medium="tactile" emma:mode="ink">
              <msink:context xmlns:msink="http://schemas.microsoft.com/ink/2010/main" type="line" rotatedBoundingBox="11872,2235 12333,963 12984,1199 12523,2471"/>
            </emma:interpretation>
          </emma:emma>
        </inkml:annotationXML>
        <inkml:traceGroup>
          <inkml:annotationXML>
            <emma:emma xmlns:emma="http://www.w3.org/2003/04/emma" version="1.0">
              <emma:interpretation id="{FB7A7CB2-A470-4AAD-8EA0-553F1789BD04}" emma:medium="tactile" emma:mode="ink">
                <msink:context xmlns:msink="http://schemas.microsoft.com/ink/2010/main" type="inkWord" rotatedBoundingBox="11872,2235 12333,963 12984,1199 12523,2471"/>
              </emma:interpretation>
            </emma:emma>
          </inkml:annotationXML>
          <inkml:trace contextRef="#ctx0" brushRef="#br0">726 460 20,'5'21'25,"-5"-21"0,-4 22-10,4-22-2,0 0 0,5 16-4,-5-16-3,7-17-1,-4-4-1,5 4-1,-3-9 1,3-5-2,-3-7 1,0 1 0,-5-5 0,-2 3-1,-4-2 1,-4 3 0,-13 2-1,1 8 0,-7 6 0,-8 10-1,-9 5 1,-4 14-1,-6 7-1,-2 13 1,1 11-1,-4 12 0,3 13 0,2 11 1,6 10-1,3 7 0,8 0 0,9 11 0,7-1 1,12-3-1,9-7 0,12-8 1,11-10-1,11-6 1,10-8-1,5-18 0,6-12 1,2-12-1,0-10 0,-4-12 0,-1-5-3,-8-13-4,-3 6-11,-10-9-15,-5 2-1,-8 0 1,-3 2-1</inkml:trace>
        </inkml:traceGroup>
      </inkml:traceGroup>
      <inkml:traceGroup>
        <inkml:annotationXML>
          <emma:emma xmlns:emma="http://www.w3.org/2003/04/emma" version="1.0">
            <emma:interpretation id="{BAF82357-4A7B-435E-8097-13474512F571}" emma:medium="tactile" emma:mode="ink">
              <msink:context xmlns:msink="http://schemas.microsoft.com/ink/2010/main" type="line" rotatedBoundingBox="12797,2187 13994,876 14759,1575 13562,2886"/>
            </emma:interpretation>
          </emma:emma>
        </inkml:annotationXML>
        <inkml:traceGroup>
          <inkml:annotationXML>
            <emma:emma xmlns:emma="http://www.w3.org/2003/04/emma" version="1.0">
              <emma:interpretation id="{BF3C1350-5604-4AA4-A6C0-14BB95D30E50}" emma:medium="tactile" emma:mode="ink">
                <msink:context xmlns:msink="http://schemas.microsoft.com/ink/2010/main" type="inkWord" rotatedBoundingBox="12797,2187 13994,876 14759,1575 13562,2886"/>
              </emma:interpretation>
            </emma:emma>
          </inkml:annotationXML>
          <inkml:trace contextRef="#ctx0" brushRef="#br0" timeOffset="641">1276 1149 6,'0'0'24,"0"0"0,-10-22 0,10 22-12,-1-21-5,1 21 1,6-25-2,-4 9-2,4-6 0,-4-4-1,1 7 1,-8-5 0,2 5 0,-5-3-1,0 1 0,-4 1-1,12 20 0,-29-19-1,13 8 0,-1 5 0,-4 4-1,-5 4 1,0 6-1,-5-1 0,-1 14 0,0 8 0,0 5 0,-1 4 0,6 5 0,3 0 0,6 1 0,7 6 1,6-12-1,8-4 0,7-8 1,7-7 0,8-9-1,5-8 1,4-9 0,3-8-1,-1-9 1,-1-7 0,-3-2-1,-3-5 1,-4-6-1,-8-1 0,-4 9 1,-5 2-1,-3 8 1,-3 4-1,-2 6 0,0 16 0,0 0 0,0 0 0,0 0-1,-8 36 1,5-8-1,-2 6 1,-2 4-1,4 6 1,0 1 0,3-5 0,3-4 0,5-4 0,5-6 0,6-5 1,7-11-1,3-7 1,5-8-1,3-10 1,0-9-1,2-12 1,0-18 0,-2-2-1,-3-11 1,3-11-1,-2-9 0,-1-8 0,-3-2 0,-4-1 1,-4 10-1,-4 0 0,-1 11 0,-13 14 1,-5 9-1,-4 15 0,-4 10 0,-1 8 0,-9 9 0,-1 12-1,1 7 1,3 12 0,-2 12-1,-3 13 1,-2 11 0,-1 14 0,5 8 0,1 7 0,-3 2 0,1 5 0,4-5 0,6-3 0,5-8 0,8-6 0,4-12 0,8-8 0,3-7 0,-1-15 0,13-10 0,3-10 1,3-14-1,1-12 1,4-18 0,0-13 0,5-14-1,5-15 1,-6-17-1,0-9 0,-1-6 1,-7-1-1,-7 9-1,-5 3 2,-5 13-1,-10 13 0,-9 17 1,-7 14-1,-5 11 0,-1 9 0,11 23 0,-24-17 0,9 24 0,-1 15-1,0 18 1,-5 18-1,-2 18 1,-2 15-1,-4 10 1,0 7 0,1-3 0,6 3 0,5-5 0,9-12 0,8-12 0,8-10 0,7-10-1,6-11 1,5-4-2,8-11-5,-5-11-22,8-17-2,1-11-2,0-15 1</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30.425"/>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38 143 32,'-17'-10'29,"17"10"1,-17-26-5,12 5-9,5 21-2,16-31-3,3 17-7,2 1-3,5 1-1,8 1 0,5 6 0,4 5 0,0 7 0,1 7 0,2 5 0,-4 8 0,3 8 0,-9 8-1,0 3 1,-6 4 0,-2 1 0,-4-1 0,-3 0 0,-3-4 0,-2-3 0,-4-5 0,-3-7 0,-2-3 0,-2-8 0,-2-3 0,-3-17 1,-3 23-2,3-23-1,0 0-8,-18 5-11,18-5-4,-19-14-4,19 14 2,-30-32-2</inkml:trace>
  <inkml:trace contextRef="#ctx0" brushRef="#br0" timeOffset="410">368 194 32,'-22'4'26,"-9"1"2,7-3-5,3 15-8,-5 0-2,11 14-3,-8 2-5,5 11-1,-4-1-2,7 5-1,-9-1-1,3-3 1,3-6-1,-3-2 0,6-8-2,-1-7-15,13-6-9,3-15-1,0 0-2,21 2-1</inkml:trace>
  <inkml:trace contextRef="#ctx0" brushRef="#br0" timeOffset="901">805 218 21,'-10'-25'27,"8"7"2,2 18-2,5-34-9,12 22-3,-11-10-3,14 10-4,-20 12-5,32-26-1,-16 16-2,2 3 0,-2 2 0,-1 5 0,-1 8 0,-14-8 0,22 29 0,-14-3 0,-4 5 0,0 7 0,-3 5 0,-1 2 0,0 3 0,-1-4 0,2 1 0,1-4 0,4-8 0,4-6 0,5-6 0,4-9 0,7-8 0,2-10 0,4-7 1,4-8-1,-2-10 0,-2-8 0,-1-6 0,-5-5-1,-3 0 2,-7 0-1,-5 2 0,-4 5 0,-5 7 0,-1 7 0,-4 10 0,0 4 0,3 15 0,-7-18 0,7 18-1,0 0 1,0 0 0,-9 24 0,10-8 0,-1 5 0,2 3 0,-1 5 0,1 3 0,0 5 0,1 0 0,-2 3 0,1 1 0,0 0 0,-2 4 0,0 1 0,0-1 0,0 2 0,-2 4 1,-1 4-1,-2 2 1,-1 3 0,1 4 0,-2 4-1,-1 3 1,-5 3-1,5-2 0,-3 2 0,7 0 0,-5 0 0,7-4 0,-6-3 0,-2-3 0,10-6 0,-10-8 0,9-5 0,-9-13 0,5-4 0,-9 3 1,5-6-1,1-6 0,-3-3 0,-4-4 2,-2-2-2,-6-10 0,-1 0 0,-6-14 0,-4-1 0,-3-6 0,-4-5 0,-2-4-2,-1-7 2,3 5 0,2-8 0,7-6 0,3-6 0,8-4 0,11-3 0,7-4 0,12-4 0,11-2 0,9-3 0,12-4 0,6-3 0,6 0-1,4 2 0,1 3 0,-1 3 1,-5 4-1,-5 5 1,-6 9-1,-6 8 0,-1 13-13,-9-1-12,-3 9 0,-1 0-3,-3 5 1</inkml:trace>
</inkml:ink>
</file>

<file path=ppt/ink/ink98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5:13.090"/>
    </inkml:context>
    <inkml:brush xml:id="br0">
      <inkml:brushProperty name="width" value="0.05292" units="cm"/>
      <inkml:brushProperty name="height" value="0.05292" units="cm"/>
      <inkml:brushProperty name="color" value="#333399"/>
      <inkml:brushProperty name="fitToCurve" value="1"/>
    </inkml:brush>
  </inkml:definitions>
  <inkml:traceGroup>
    <inkml:annotationXML>
      <emma:emma xmlns:emma="http://www.w3.org/2003/04/emma" version="1.0">
        <emma:interpretation id="{EA0C0AC1-BE05-4737-8A79-D76F003A8F18}" emma:medium="tactile" emma:mode="ink">
          <msink:context xmlns:msink="http://schemas.microsoft.com/ink/2010/main" type="writingRegion" rotatedBoundingBox="15586,3347 15267,912 19539,352 19858,2786"/>
        </emma:interpretation>
      </emma:emma>
    </inkml:annotationXML>
    <inkml:traceGroup>
      <inkml:annotationXML>
        <emma:emma xmlns:emma="http://www.w3.org/2003/04/emma" version="1.0">
          <emma:interpretation id="{01556F62-3BEC-4C35-97FF-EC28AD82F68D}" emma:medium="tactile" emma:mode="ink">
            <msink:context xmlns:msink="http://schemas.microsoft.com/ink/2010/main" type="paragraph" rotatedBoundingBox="15423,837 16567,837 16567,3280 15423,3280" alignmentLevel="1"/>
          </emma:interpretation>
        </emma:emma>
      </inkml:annotationXML>
      <inkml:traceGroup>
        <inkml:annotationXML>
          <emma:emma xmlns:emma="http://www.w3.org/2003/04/emma" version="1.0">
            <emma:interpretation id="{A715A95A-0B5A-4734-BD77-CF4DD6BB9343}" emma:medium="tactile" emma:mode="ink">
              <msink:context xmlns:msink="http://schemas.microsoft.com/ink/2010/main" type="inkBullet" rotatedBoundingBox="15586,3347 15267,912 16470,755 16789,3189"/>
            </emma:interpretation>
            <emma:one-of disjunction-type="recognition" id="oneOf0">
              <emma:interpretation id="interp0" emma:lang="" emma:confidence="0">
                <emma:literal>→</emma:literal>
              </emma:interpretation>
            </emma:one-of>
          </emma:emma>
        </inkml:annotationXML>
        <inkml:trace contextRef="#ctx0" brushRef="#br0">-8 1244 11,'0'0'27,"0"0"1,-3 19 2,3-19-17,0 0-2,5-19 0,6 2-4,2-11-2,5-3-3,5-12 0,3-12-2,5-12 0,2-14 1,-3-6-1,8 1 0,-4-3 1,-1-1-1,-4 2 0,-1 7 0,-7 10 0,-3 11 0,-1-4 0,-8 13 1,-5 6-1,-2 7 1,0 7-1,-2 7 1,-2 7-2,2 17 1,0 0 0,-21 13-1,5 12 1,-2 7-1,-5 11 0,-3 9 0,-3 17 1,-4 5 0,4 7 0,6 9 0,4 1 0,2 2 0,6-2 0,4-3 1,7-3-2,5-6 1,7-10 0,1-9 0,5-13 0,3-9 0,-3-14 1,11-9-1,3-16 0,-1-15 1,2-13 0,-2-7-1,0-7 1,-4-7-1,3-2 0,-12 0 0,-5 1 0,-2 6 0,-6 3 0,-2 6 0,-3 5 0,-2 7 0,1 3 0,-2 6 0,3 15 0,0 0-1,0 0 1,-17 7-1,11 15 1,-2 6-1,0 6 1,-2 4 0,0 5-1,3 2 2,3-5-2,2-4 2,7 2-1,3-6-1,5-4 2,2-6-1,4-4 0,-1-15 0,5-3 1,1-3-1,-3-15 1,4-6-1,1-7 1,0-8-1,1-4 0,3 1 0,-4-1 1,-2-2-1,-4 4 0,-2 3 0,-7 9 1,-3 5-1,-3 8 0,-5 16 0,0 0 0,0 0 0,-10 28 0,2-2 0,2 6 0,-3 6-1,1 2 1,2 1 1,4-3-1,5-3 0,2-6 0,5-7 1,5-6-1,4-6 0,4-12 1,3-5 0,0-11-1,2-8 1,-1-11-1,3-6 0,-3-3 1,-2-6-1,-6 2 1,1 4-1,-7 4 1,-2 8-1,-4 6 1,-2 9-1,-5 19 1,0 0-1,0 0 0,0 0-1,8 38 1,-8-2 0,0 9-1,-2 10 1,-3 6 0,-1 11 0,-2 2 0,-4 5 0,-1 4-1,-2 3 1,-1 6 0,-3 4 0,-2 8 0,-5-1 0,-1-1-1,0-1 2,-4-9-1,-2 2 0,3-7 0,0-10-1,4-11 2,2-13-2,4-8 1,-1-9 0,2-5 1,4-17-1,-3-11 0,2-10 0,0-8 0,3-16 1,-2-5-1,4-7 1,-1-7-1,2-7 0,4-3 0,3-8 0,3-2 0,0 1 0,8-4 1,3-4-1,5 1 0,6-2 0,4 1 0,4 1 0,1 5 0,4 2-1,0 4-1,-2 3-4,6 14-9,-8 1-16,-4 6 0,-1 5-1,4-1 1</inkml:trace>
      </inkml:traceGroup>
    </inkml:traceGroup>
    <inkml:traceGroup>
      <inkml:annotationXML>
        <emma:emma xmlns:emma="http://www.w3.org/2003/04/emma" version="1.0">
          <emma:interpretation id="{2924F2AA-4F00-4336-8738-F5C7115D9626}" emma:medium="tactile" emma:mode="ink">
            <msink:context xmlns:msink="http://schemas.microsoft.com/ink/2010/main" type="paragraph" rotatedBoundingBox="19721,1903 17425,1944 17417,1487 19713,1445" alignmentLevel="2"/>
          </emma:interpretation>
        </emma:emma>
      </inkml:annotationXML>
      <inkml:traceGroup>
        <inkml:annotationXML>
          <emma:emma xmlns:emma="http://www.w3.org/2003/04/emma" version="1.0">
            <emma:interpretation id="{85B0CC09-0970-451C-BBAA-1F0857024AA1}" emma:medium="tactile" emma:mode="ink">
              <msink:context xmlns:msink="http://schemas.microsoft.com/ink/2010/main" type="line" rotatedBoundingBox="19721,1903 17425,1944 17417,1487 19713,1445"/>
            </emma:interpretation>
          </emma:emma>
        </inkml:annotationXML>
        <inkml:traceGroup>
          <inkml:annotationXML>
            <emma:emma xmlns:emma="http://www.w3.org/2003/04/emma" version="1.0">
              <emma:interpretation id="{560DE961-5868-465D-A4BC-CBF865F53A03}" emma:medium="tactile" emma:mode="ink">
                <msink:context xmlns:msink="http://schemas.microsoft.com/ink/2010/main" type="inkWord" rotatedBoundingBox="19721,1903 17425,1944 17417,1487 19713,1445"/>
              </emma:interpretation>
            </emma:emma>
          </inkml:annotationXML>
          <inkml:trace contextRef="#ctx0" brushRef="#br0" timeOffset="1733">2010 785 17,'0'0'27,"-14"-8"0,14 8-1,-10-21-14,10 21-1,8-21-4,-8 21-3,21-24-2,-5 12-2,1 0 0,2 2 0,0 5 0,1 1 0,-3 6 0,-2 7 0,-4 8-1,-3 7 1,-1 9-1,-7 4 1,-2 5 0,-3 1 0,-3 0 0,-1-4 0,-3-2 1,1-10-1,1-6 1,4-6 1,6-15 0,0 0-1,0 0 1,0 0-1,-3-33 1,14 8-1,0-5-1,7-4 0,3-4 0,1-1 0,6 2-1,1 5 1,-2 4 0,-1 7-1,-5 8 0,-2 9 1,-19 4-1,23 28 0,-21-1 1,-4 8-1,-4 8 1,-2 0 0,3 2 0,-3-2 1,4-12-1,3 0 0,2-12 1,6-2-1,-7-17 1,31 12-2,-9-16-3,-1-8-7,3-1-16,4-3-2,-4-3 1,3-3-1</inkml:trace>
          <inkml:trace contextRef="#ctx0" brushRef="#br0" timeOffset="2394">2970 854 19,'0'0'22,"-1"-15"2,1 15-10,-4-18-2,4 18-3,0-19-1,0 19-2,-1-18 0,1 18-1,-3-19-1,3 19 0,-9-16 0,9 16-2,-14-14 0,14 14 0,-19-1-2,19 1 1,-31 15-1,12 1 0,-4 4 0,-4 8 0,-1 4 0,1 5 0,-1 0 0,3 1 0,5 0 1,6-9-1,4-1 0,8-11 1,7 0-1,-5-17 1,28 9-1,-6-16 1,6-8 0,-1-4-1,4-12 0,3-2 0,-4-8 0,-1 1 0,-3 4 0,-7 3 0,-4 7 0,-4 9 0,-11 17 0,0 0 1,0 0-1,-9 31 0,-1-5 0,0 3 0,2 2 1,3 0-1,2 0 0,5-7 0,2-1-2,9-4-3,-13-19-10,29 13-14,-8-11-1,0-5 1,4-4-1</inkml:trace>
          <inkml:trace contextRef="#ctx0" brushRef="#br0" timeOffset="2945">3170 871 25,'-6'-34'24,"6"34"0,6-29-6,1 11-12,7 6 0,-14 12-3,29-15-3,-11 13 1,0 6-1,-2 2 0,-16-6 1,22 31 0,-15-6 0,-7-1 1,-3 5 0,-4-2 0,-1 1 1,-2-6-1,1 1-1,-1-6 1,10-17 0,-13 21-1,13-21 2,0 0-1,0 0 1,0 0-1,-11-16 1,13 1-1,2-3 0,3-6 0,2-3-1,4-2-1,5-1 1,1 1-1,2 0 0,8 3 0,1 4 0,-1 6-1,0 6 1,-4 8 0,-2 7-1,0 7 1,-7 7 0,-8 5 0,-5 4 0,-5 3 0,-1 1 0,-3-1 0,-4-1 1,0-6-1,1-4 1,1-4-1,8-16 1,-13 15-1,13-15 1,0 0 0,-7-18-1,9-1 1,4-6-1,4-6 1,1-3-1,7-2 0,1 0-1,4 3 1,0 4-1,1 5 1,-5 6-1,2 12 1,-5 4-1,-1 9 1,-6 8 0,-1 6-1,-3 5 1,-2 6 0,-4 3 0,-2-1 0,-1 4 1,0-3-1,-1-4 0,3-4 1,4-5-1,-2-22 1,14 25 0,2-22-1,5-6 1,5-8-1,2-6 1,2-5-1,4-8 1,2-6-1,-1-2 0,-3-3 0,-3 0 0,-4 1 1,-3 2-1,-6 4 0,-3 5 0,-6 5 0,-7 6 0,0 18 0,-12-17 0,12 17 0,-25 14 0,5 3 0,-1 9 0,0 5 0,0 3 0,0 4 0,4 3 1,2-1-1,5-4 1,9-1-1,4-6 1,10-7 0,9-4 0,9-10 0,8-4-1,8-8-2,1-11-3,5-8-24,2-3-2,-8-5-1,-5 0 1</inkml:trace>
        </inkml:traceGroup>
      </inkml:traceGroup>
    </inkml:traceGroup>
  </inkml:traceGroup>
</inkml:ink>
</file>

<file path=ppt/ink/ink98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37:59.710"/>
    </inkml:context>
    <inkml:brush xml:id="br0">
      <inkml:brushProperty name="width" value="0.05292" units="cm"/>
      <inkml:brushProperty name="height" value="0.05292" units="cm"/>
      <inkml:brushProperty name="color" value="#333399"/>
      <inkml:brushProperty name="fitToCurve" value="1"/>
    </inkml:brush>
    <inkml:context xml:id="ctx1">
      <inkml:inkSource xml:id="inkSrc4">
        <inkml:traceFormat>
          <inkml:channel name="X" type="integer" max="1024" units="cm"/>
          <inkml:channel name="Y" type="integer" max="768" units="cm"/>
        </inkml:traceFormat>
        <inkml:channelProperties>
          <inkml:channelProperty channel="X" name="resolution" value="42" units="1/cm"/>
          <inkml:channelProperty channel="Y" name="resolution" value="42" units="1/cm"/>
        </inkml:channelProperties>
      </inkml:inkSource>
      <inkml:timestamp xml:id="ts1" timeString="2007-08-18T13:36:10.954"/>
    </inkml:context>
  </inkml:definitions>
  <inkml:traceGroup>
    <inkml:annotationXML>
      <emma:emma xmlns:emma="http://www.w3.org/2003/04/emma" version="1.0">
        <emma:interpretation id="{22BB93D2-05D8-4E4F-8BBF-D21042815F83}" emma:medium="tactile" emma:mode="ink">
          <msink:context xmlns:msink="http://schemas.microsoft.com/ink/2010/main" type="writingRegion" rotatedBoundingBox="8872,12041 15550,11801 15602,13236 8923,13476"/>
        </emma:interpretation>
      </emma:emma>
    </inkml:annotationXML>
    <inkml:traceGroup>
      <inkml:annotationXML>
        <emma:emma xmlns:emma="http://www.w3.org/2003/04/emma" version="1.0">
          <emma:interpretation id="{B2E4AA31-475E-4E38-B031-35042BE0440D}" emma:medium="tactile" emma:mode="ink">
            <msink:context xmlns:msink="http://schemas.microsoft.com/ink/2010/main" type="paragraph" rotatedBoundingBox="8872,12041 15550,11801 15602,13236 8923,13476" alignmentLevel="1"/>
          </emma:interpretation>
        </emma:emma>
      </inkml:annotationXML>
      <inkml:traceGroup>
        <inkml:annotationXML>
          <emma:emma xmlns:emma="http://www.w3.org/2003/04/emma" version="1.0">
            <emma:interpretation id="{7A78CAEB-70D0-4FCD-84AC-869C9396046A}" emma:medium="tactile" emma:mode="ink">
              <msink:context xmlns:msink="http://schemas.microsoft.com/ink/2010/main" type="line" rotatedBoundingBox="8872,12041 15550,11801 15602,13236 8923,13476"/>
            </emma:interpretation>
          </emma:emma>
        </inkml:annotationXML>
        <inkml:traceGroup>
          <inkml:annotationXML>
            <emma:emma xmlns:emma="http://www.w3.org/2003/04/emma" version="1.0">
              <emma:interpretation id="{2E8BD48B-A7AD-4443-8FC6-89EBF43941C8}" emma:medium="tactile" emma:mode="ink">
                <msink:context xmlns:msink="http://schemas.microsoft.com/ink/2010/main" type="inkWord" rotatedBoundingBox="8890,12545 10887,12474 10921,13404 8923,13476"/>
              </emma:interpretation>
            </emma:emma>
          </inkml:annotationXML>
          <inkml:trace contextRef="#ctx0" brushRef="#br0">11 218 4,'0'0'23,"-6"-24"2,6 24-5,-5-24-1,5 24-4,1-21-2,-1 21-3,8-22-2,-8 22-2,23-19-2,-9 11 0,4 4-1,2 1-1,2 4 0,2 3-1,5 6 0,-3 6 0,8 2-1,-3 8 1,1 4-1,2 2 1,-2 3-1,-3 1 0,-3-4 0,-3 3 0,-7-6 1,-3-5-1,-5-3-1,-5 3 0,-3-24-3,-8 29-4,-7-24-6,15-5-11,-25 0-7,7-2 2,0-3 0</inkml:trace>
          <inkml:trace contextRef="#ctx0" brushRef="#br0" timeOffset="380">234 213 24,'0'0'26,"0"0"1,-25-15-3,25 15-11,-24 20-1,15 2-3,-6 3-4,2 5-1,-1 5-1,1 1 0,-3 5-1,3 2-1,0-3 0,0-2-1,2-1-1,2-7-5,9-1-7,2-5-16,-2-24-1,18 12 0,-18-12 0</inkml:trace>
          <inkml:trace contextRef="#ctx0" brushRef="#br0" timeOffset="771">603 254 12,'0'0'22,"0"0"2,0 0-7,0 0-2,0 0-3,0 0-2,7-20-3,-7 20-1,0 0 0,17-12-2,-17 12-1,23-14 0,-8 7-1,1 2 0,1 1-1,1 3-1,5 2 0,-4 6 1,-3 4-1,-1 2-1,-4 8 1,-3 1 1,-5 6-1,-4 1 0,-6 2 0,-2 0 0,-6-7 0,-6 0 1,-3 2-1,3-11 0,0 4 0,6-12 0,1 3 1,14-10-1,-15 0 0,15 0 0,0 0 1,21-22-1,-5 1 0,2 6 0,5-13 0,-1 4 0,3 0 0,4-5 0,-5 2 0,-3-1-1,0 4 1,-3 3 0,-4 2 0,-3 4 0,-11 15 0,12-22 0,-12 22 0,0 0 0,0 0 0,-15-2 0,15 2 0,-21 22 0,7-5 1,1 6-1,-3 1 1,4 5 1,-2-1-1,3 3 0,1-4 1,3-1-1,6 5 0,2 0 0,4-6 0,5 0 0,3-5-1,3-3 1,2-1-1,3-4 0,0-10 0,1-14-1,1 8-3,-7-11-8,0-3-18,-1 5 0,-6-3-2,-9 16 1</inkml:trace>
          <inkml:trace contextRef="#ctx0" brushRef="#br0" timeOffset="2073">1216 625 7,'0'0'23,"0"0"0,0 0-4,18-13-3,-18 13-4,0 0-3,15-7-1,-15 7-3,0 0 0,16 17-2,-16-17-1,0 21 0,0-21-1,-8 22 0,8-22 1,-16 15-1,16-15 0,-20 7 0,20-7 1,0 0-1,-16-15 0,16 15-1,7-19 1,-7 19-1,14-19 0,-14 19 0,23-12 0,-23 12 0,16-3 0,-16 3 0,0 0 0,0 0 0,-3 20 1,3-20-1,-20 14-1,20-14-1,-19 12-7,19-12-19,-18-2-2,18 2 2,2-17-2</inkml:trace>
          <inkml:trace contextRef="#ctx1" brushRef="#br0">1366 934</inkml:trace>
          <inkml:trace contextRef="#ctx0" brushRef="#br0" timeOffset="2544">1646 352 25,'0'0'26,"0"0"-1,0 0 3,19 12-21,-1-10-1,-2-7 0,6 1-2,1-6-2,3-2-1,1-7 0,-2-3-1,-5-4 1,-2-5 0,-5 0 0,-2-3 0,-4-1 1,-2 4-1,-5 0 1,-2 7-1,-4 4 1,-2 4-2,8 16 1,-21-15 0,6 17-1,-3 8 1,-1 4-1,-4 6 1,-1 4 0,0 6-1,0 0 2,1 7-1,1-3 0,5 4 0,3-2 1,7 0-1,4-3 0,5 1 0,3-8 0,9 0 1,4-1-1,3-9 0,5 1 1,3-8-1,0-8 0,3-1 0,2 0-1,-3-1 2,1-10-2,-3 6-2,-2-5-3,-7 1-10,-2 4-16,-18 5-1,17-14 0,-17 14-1</inkml:trace>
        </inkml:traceGroup>
        <inkml:traceGroup>
          <inkml:annotationXML>
            <emma:emma xmlns:emma="http://www.w3.org/2003/04/emma" version="1.0">
              <emma:interpretation id="{92778B06-B7AE-4835-AEAD-F7A6ACA5742E}" emma:medium="tactile" emma:mode="ink">
                <msink:context xmlns:msink="http://schemas.microsoft.com/ink/2010/main" type="inkWord" rotatedBoundingBox="11447,11948 13171,11886 13220,13245 11496,13307"/>
              </emma:interpretation>
            </emma:emma>
          </inkml:annotationXML>
          <inkml:trace contextRef="#ctx0" brushRef="#br0" timeOffset="3425">2617 262 14,'0'0'27,"0"0"0,-18 1 2,18-1-12,0 0-3,-17-5-2,17 5-4,0 0-1,0 0-2,16 2-1,-2-2-1,-14 0 0,41-7 0,-11 2-1,9 0-1,5-4 0,7-1 0,3-1-1,5 1 1,7 0-1,-3 0 0,2-1 0,0 1 0,-2 0 1,-4 1-1,-1 0 0,-3 1 0,-5 1 0,-2 0 0,-4 0 0,-7 2 0,-3-2 0,-7 2 0,-4 0 0,-5 0 0,-18 5-1,21-11-1,-21 11-1,0 0-5,0 0-9,0 0-15,0 0 0,0-15-1,0 15 1</inkml:trace>
          <inkml:trace contextRef="#ctx0" brushRef="#br0" timeOffset="3936">3524-62 6,'0'0'23,"0"0"1,0 0 0,14 14-10,-14-14-3,15 10-2,-15-10-2,23 14-3,-7-9 0,1 0-2,3 1 0,-1-5-1,4 3 0,4-6-1,1 2 1,-1-3-1,-1 1 0,-3-2 1,-2 3-1,-2 2 0,-3 1 1,-16-2 0,10 16-1,-10-16 2,-5 32-1,-3-11 1,-8 7 0,-5 1 0,-2 5 1,-4-1-1,-2 5-1,-4-4 1,-1 0-2,2-3-1,1-5-5,9-2-13,-1-3-11,2-9 0,7-3 1,-2-9-1</inkml:trace>
          <inkml:trace contextRef="#ctx0" brushRef="#br0" timeOffset="16744">3606-256 12,'0'0'23,"-12"-16"-1,12 16-5,24-19-5,-9 5-3,8 2-2,10-2-2,10 2-2,4-4-2,1 4-1,1 2-3,-4-3-4,1 6-5,-6 6-12,-18-6 0,-6 7 0</inkml:trace>
          <inkml:trace contextRef="#ctx1" brushRef="#br0" timeOffset="114484">3641 159</inkml:trace>
          <inkml:trace contextRef="#ctx0" brushRef="#br0" timeOffset="7451">3734 657 30,'0'0'19,"0"0"0,-15-12-2,15 12-3,0 0-3,-6-17-3,6 17-2,5-17-1,-5 17-2,25-19-1,-8 10-1,0 4 0,3 3-1,-3 4 0,4 3 1,-1 7-1,-20-12 0,18 31 0,-15-8 0,-2-1 1,-2 0-1,-1 1 1,-4-3 1,-1-2-1,7-18 0,-13 25 1,13-25 0,0 0 0,-19 5 0,19-5-1,-5-20 1,5 3-1,2-6 0,4-4-1,7-13 0,2 2 1,2 1-1,6 0 0,3 3 0,0 5 0,0 5 0,-4 7 0,-2 17 0,-4 0 0,-16 0 0,17 18 0,-13 3 0,-4 5-1,-2 0 2,-1 3-2,0-2 2,1 1-1,4 1 0,4-10 0,1-3 0,-7-16 1,30 15-1,-7-13 0,1-4 0,3-7-2,6 3-5,-7-8-12,1-3-12,0-2 0,-2-9 1,-9 4-1</inkml:trace>
          <inkml:trace contextRef="#ctx0" brushRef="#br0" timeOffset="16253">3797-500 17,'0'0'26,"-16"-3"0,16 3-2,0 0-10,0 0-2,0 0-3,0 0-3,31 22-2,-14-9-1,13 2-1,5 3 0,2 3-1,-7-1 0,-2 3 0,-2-2-1,-1 0 0,-3-2-3,-7-5-2,2 3-8,-17-17-11,0 0-5,3 16 0,-3-16 0</inkml:trace>
          <inkml:trace contextRef="#ctx0" brushRef="#br0" timeOffset="16524">4012-474 18,'0'0'22,"0"0"-1,0 0-7,-21 9-1,11 7-4,-5 1-3,1 4-3,-1 2-1,0-3-2,4 3-5,-3-6-8,14-17-12,-21 30 2,21-30-1</inkml:trace>
          <inkml:trace contextRef="#ctx0" brushRef="#br0" timeOffset="17014">3869-554 10,'-10'-24'24,"10"24"1,0 0-7,0 0-3,0 0-3,0 0-3,-7 33-4,6-14 0,2 14-3,-2-1 0,4 11-1,-3-3 1,3 4 0,-1-3-1,1 1 0,1 0-2,-1-11-3,4 2-9,-1-7-14,-4-8 0,0-3-1,-2-15 1</inkml:trace>
        </inkml:traceGroup>
        <inkml:traceGroup>
          <inkml:annotationXML>
            <emma:emma xmlns:emma="http://www.w3.org/2003/04/emma" version="1.0">
              <emma:interpretation id="{58EEE4A4-ADB7-4176-8698-4B1E075013F0}" emma:medium="tactile" emma:mode="ink">
                <msink:context xmlns:msink="http://schemas.microsoft.com/ink/2010/main" type="inkWord" rotatedBoundingBox="13656,12438 15571,12369 15592,12945 13676,13013"/>
              </emma:interpretation>
            </emma:emma>
          </inkml:annotationXML>
          <inkml:trace contextRef="#ctx0" brushRef="#br0" timeOffset="17866">4792 240 13,'0'0'26,"0"0"0,-12-21 2,12 21-13,-9-17-5,9 17-2,24-19-2,-8 12-2,2 2-1,3 3-1,-2 2-1,7 4 0,0 4 0,-7 4-1,0 6 1,1 2-1,-1 4 0,2 2 0,-3 3 0,0 2 0,-4-2 1,-1-3-1,-5 0 0,0-9-1,-6-2-1,-2-15-4,-2 16-5,2-16-11,0 0-8,-14-4 3,14 4-2</inkml:trace>
          <inkml:trace contextRef="#ctx0" brushRef="#br0" timeOffset="18196">5009 314 11,'0'0'22,"0"0"0,-14 12-6,7 5-1,-4 0-4,3 9-4,-5-8 0,3 6-3,-1 4-1,5-11-4,1 5-7,7-1-16,-2-21-2,0 0 0,20 12 1</inkml:trace>
          <inkml:trace contextRef="#ctx0" brushRef="#br0" timeOffset="18486">5285 231 9,'0'0'24,"-5"-22"1,5 22-1,12-22-13,-12 22-1,22-23-3,-4 10-2,3 4-2,0-1-2,3 3 1,-3 2-2,2 5 1,-4 3-1,-1 6 0,-18-9 0,22 34 0,-17-10 0,-6 5 1,-8 2-1,-5 0 0,-4 0 0,-6-4 1,1-3-1,1-3 1,2-6-1,4-6 1,16-9-1,0 0 1,0 0 0,8-26-1,12 7 1,6-6-1,4-5 0,4-4 0,3 0 0,-1-2 0,-2 0 0,-4 1 1,-7 4-1,-5 6 1,-7 2 0,-5 8 0,-6 15 1,0 0-1,-17-7 1,2 17 0,-1 6-1,0 4 1,0 4 0,-1 6-1,1 1 0,7-1 1,1 1-1,3 2 0,5-6 0,3 1 0,3-4-1,7-5 1,2-4 0,1-5-2,7-1-3,-7-12-10,5-4-15,0-2-2,-4-8 1,0 0 0</inkml:trace>
          <inkml:trace contextRef="#ctx0" brushRef="#br0" timeOffset="19077">5864 223 18,'0'0'24,"0"0"-1,-6-18-1,6 18-29,0 0-12,19-17-2,-3 16-2</inkml:trace>
          <inkml:trace contextRef="#ctx0" brushRef="#br0" timeOffset="19268">6190 207 33,'0'0'28,"0"0"2,0 0-2,0 0-18,0 0-2,29-5-2,-10-2-3,6 0-1,2-3-1,4-2-1,-4-3 1,2-4-1,-5-4 0,-4-2 1,-4-3-1,-3 1 0,-9-1 1,-2 2-1,-4 2 0,-4 4 0,-4 3 1,10 17-1,-30-14 1,12 14 0,-5 2 0,-1 6 0,-3 6 0,-2 7 0,-4 6 0,3 4 1,1 5-1,1 3 0,3 4 0,7 2 1,5-4-1,10 0 1,6-3-1,8-4 0,5-4 0,10-3 0,2-6 0,7-8 0,2-4-1,8-7 1,4-6-1,1-4 0,3-4-2,-6-7-3,6 7-9,-8-5-19,-8-1 1,-8 1-2,-9-2 1</inkml:trace>
        </inkml:traceGroup>
      </inkml:traceGroup>
    </inkml:traceGroup>
  </inkml:traceGroup>
</inkml:ink>
</file>

<file path=ppt/ink/ink98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28.0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815 761 5,'-16'-5'21,"16"5"-1,0 0-1,-16-10-4,16 10-1,0 0-2,0 0-3,0 0-2,-10-17-1,10 17-1,16-12-2,-1 5-1,-1 0-1,4 2-1,3 0 0,2 1 0,-1 6 0,2 1 0,-1 4 0,0 4 0,3 1 0,-1 3 0,1 2 0,2 4 0,-1-6 0,-1 4 0,0 10 0,-3 4 0,-2 2 0,-2-1 0,0 0 1,-4 1-1,-2 4 0,-2 1 0,-3-14 0,0-2 0,-3-2 0,-2-5-1,1 0 0,-4-17-1,-2 26-2,2-26-3,-5 16-6,5-16-13,0 0-2,0 0 2,-18-11 0</inkml:trace>
  <inkml:trace contextRef="#ctx0" brushRef="#br0" timeOffset="551">1078 858 9,'0'0'18,"-17"12"1,17-12-9,-18 0-1,7 17-2,-4-2-2,-1 8 0,1-3 0,-7 1-1,4 6 0,-11 1 0,6 10-1,-4-7 0,6 0-1,-4 0 0,4 1 0,2-1-1,3-2 0,3-3 0,2 0-1,1-5 1,0-1-2,4-2-4,6-18-6,-15 20-13,15-20 0,0 0 0,0 0 0</inkml:trace>
  <inkml:trace contextRef="#ctx0" brushRef="#br0" timeOffset="12398">1599 763 13,'-19'-2'21,"19"2"-3,-15-6-3,15 6-4,0 0-1,-3-25-5,3 25-1,18-22-1,-18 22-2,29-22 0,-13 11 0,0 1-1,2 3 0,-2 0 0,-16 7 0,26-5 0,-26 5-1,22 0 1,-22 0 0,17 9-1,-17-9 1,11 17 0,-11-17-1,6 29 1,-7-8 0,-2-1 0,-4 6 0,-1 9 1,-2-1-1,-3 4 1,2 0-1,0 0 1,1-1-1,5 3 1,5-2-1,3-9 0,5-3 1,4-4 0,4-5 0,5-8 1,2-4 0,4-10 0,2-5 0,0-11 0,-1-3 0,1-9-1,0-5 1,-2-5-2,-4 2 1,-5-2-1,-4 2 1,0 3-1,-3 5 0,-4 4 0,-1 9 0,-4 2 1,3 3-1,-5 15 1,3-19-1,-3 19-1,0 0 1,0 0 0,0 0-1,0 0 0,3 19 0,-4-2 1,1 2-1,0-2 1,-2 5 0,2 11 1,0 2-1,-2 1 1,2 1-1,0 5 0,-1 1 0,-1 8 1,0 4-1,-1-3 0,-2-2 0,4 5 0,-1 1 0,-1 5 0,1-3 0,2 2 1,2 2-1,0-5 0,2 3 0,-2-7 0,1-1 1,-1 5 0,-2 1-1,-2-5 0,-1 1 1,0-3-1,-2-1 0,-2 0 1,3-4-1,-3-8 1,0-5-1,-4-2 0,-1-5 1,-2-2-1,-4-4 1,-3-2-1,-3-3 1,-4-5-1,-1-1 1,0-6 0,0-3 0,-3-8-1,3-4 1,-4-5 0,7-6 0,-3-8 0,7-1-1,-3-10 2,9-1-1,2-15 0,7 5 0,6-9-1,7-2 1,5-5 0,7-3-1,5-7 0,3-4 1,3 4-1,6-5 0,4 2 0,0 4 0,5 6 1,-1 7-2,3 10 1,-1 7-3,2 12-4,-3 5-16,1 1-5,0 10 0,-6-1-1</inkml:trace>
  <inkml:trace contextRef="#ctx0" brushRef="#br0" timeOffset="18557">2592 1079 7,'0'0'20,"10"-15"0,-10 15-6,0 0-4,19-19-2,-19 19-2,21-9-2,-21 9-2,21 0-1,-21 0-1,17 11 0,-17-11 0,6 20 1,-6-20-1,-5 28 0,5-28 1,-14 22 0,14-22 0,-21 16 0,21-16 1,-23 1-1,23-1 1,-19-13 0,19 13-1,-7-28 0,9 13 0,3-2 0,3-1-1,-8 18 1,24-25-1,-10 16 1,-14 9-1,25-9 0,-25 9 0,14 7 1,-14-7-1,0 0 0,-3 23 0,3-23 0,-18 18 1,18-18-1,-22 16 0,22-16 1,-23 10-1,23-10 0,-15 4-2,15-4-4,0 0-8,0 0-11,8-19 2,4 3-2</inkml:trace>
  <inkml:trace contextRef="#ctx0" brushRef="#br0" timeOffset="29262">413 57 32,'-19'-30'25,"19"30"0,-15-15-6,15 15-13,-16-12-1,16 12-1,0 0-1,-21 19-2,7 1 1,-4 4-1,-3 9 1,-3 8 0,-2 7 0,0 11 0,-2 5 0,1 6 0,-2 6-1,3 3 0,2-2 0,-1 13 0,3-1-1,4 0 1,7 2-1,4 1 1,10-3-1,6 2 1,5 4-1,7-11 0,7-5 1,1-3-1,3-9 0,0-6-3,-3-7-3,4-6-12,-4-7-9,-3-1-2,0-1 1,-9-10-1</inkml:trace>
</inkml:ink>
</file>

<file path=ppt/ink/ink98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7.2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496 160 2,'18'-17'22,"-10"-8"0,3 6 0,-1-1-9,-4-1 0,-6 21-3,7-33-2,-7 33-2,-3-20-2,3 20 0,-20-9-1,4 9-1,-5 2-1,0 5 0,-8 6 0,-3 8-1,-4 7 0,-1 4 0,-2 12 1,-1 7-1,-2 8 0,2 7 1,-2 3-1,8 3 1,2 7 0,4 1-1,5-3 1,9-1-1,7-3 1,9-4-1,9-4 1,9-2 0,6-10-1,8-5 0,1-8 0,7-7-1,6-4-5,-6-12-10,2-6-11,-2-10-2,-8-9 0,0-8 1</inkml:trace>
  <inkml:trace contextRef="#ctx0" brushRef="#br0" timeOffset="641">1114 593 4,'-1'-19'21,"1"19"-1,8-16 0,-8 16-12,21-10-1,-7 8-1,9 6-3,3 1-2,6 7 1,0 4-2,4 4 1,-1 1 0,1 7 0,-2 8-1,-3 3 1,-6 3 0,-4-1-1,-3-3 1,-5 0-1,-5 2 0,-3-9-2,-3-7-4,-6-7-5,4-17-11,-14 19 0,14-19 0</inkml:trace>
  <inkml:trace contextRef="#ctx0" brushRef="#br0" timeOffset="981">1358 664 18,'-16'10'19,"-8"6"-2,0 11-10,-1 4-2,1 4 1,0 1-3,1 4-2,4-4-1,4 5-6,7-5-13,0-17 0,15 0-1</inkml:trace>
  <inkml:trace contextRef="#ctx0" brushRef="#br0" timeOffset="1262">1699 674 15,'0'0'22,"-8"-16"-1,8 16-2,18-15-13,-18 15-1,29-16-2,-8 8-2,1 1-1,4 0 0,0 4 0,0 3 1,-4 1-1,1 6-1,-5 4 1,-2 2 1,-5 6-1,-6 7 0,-8-5 1,-7 10-1,-3 3 1,-8-1 0,-1 0-1,-4-2 2,0-3-2,2-8 1,4 5-1,4-13 1,16-12 0,-18 7 0,18-7 0,0 0 1,18-28-1,-2 7 1,5-6 0,7-4-1,4-4 0,4-5 1,2 1 0,3-1-1,-4-1 1,-3 3 0,0 7 1,-10 1 0,-3 8 0,-8 1 0,-13 21 0,11-22-1,-11 22 0,0 0 0,-21 5-1,6 9-1,-2 3 1,-6 9-1,0 3 0,-2 2 0,0 0 1,4 11-1,2 2 1,8-4 0,3 0-1,6-6 1,7-3-1,6 0 1,4-1-1,3-16 0,-1-7-2,8 1-9,0-8-17,-2-7-2,1-3 2,-4-7-3</inkml:trace>
</inkml:ink>
</file>

<file path=ppt/ink/ink98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9.3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2 864 9,'14'23'24,"-14"-23"0,0 0 0,0 0-9,0 0-8,15 10-2,-15-10-1,0 0-2,0 0-1,0 0 0,0 0 1,0 0-1,0 0 1,-18 2-1,18-2 1,0 0-1,0 0 0,0 0 0,0 0-1,0 0 0,0 0 0,0 0-1,0 0 1,0 0 0,0 0 0,0 0 0,0 0 0,0 0 0,0 0 0,0 0 1,0 0-2,0 0-1,0 0-7,-13 24-17,13-24-1,0 0 0,0 0 1</inkml:trace>
  <inkml:trace contextRef="#ctx0" brushRef="#br0" timeOffset="611">448 619 5,'-2'-17'24,"2"17"1,2-21-1,-2 21-8,13-23-7,1 13-2,4-4-3,4 4-2,3 1-1,1 2-1,1 2 1,0 5-2,1 5 1,-4 7 0,-6 4-1,-2 8 1,-6 4-1,-5 5 1,-7 1 0,-6 4 0,-7-5 0,-6 3 1,-6 1-1,-2-12 1,0 5-1,1-4 0,4-4 1,5-6 0,1 1 0,18-17 0,0 0 1,0 0 0,0 0 0,5-16 0,13-1-1,4-2 1,4-7-1,6-3 0,4-4-1,4 4 0,-3-1 1,7-9-1,-5 1 0,-4-2 0,-2 5 1,-6 2 0,-4 4 0,-7 7 1,-7 3-1,-9 19 1,8-26-1,-8 26 1,0 0-1,0 0-1,0 0 0,-16-4 0,16 4 0,-22 28 0,6-7 0,-5 5 0,-4 5 0,0 3 0,-1 4 1,1 0-1,3 0 0,4-2 1,7-8-1,6-2 0,7 5 1,7-1 0,6-8 0,7-3 0,6-5 0,3-14-1,4 14 0,-6-14-2,5-2-8,-8-12-19,-4-1-2,-2-4 1,-9-2 0</inkml:trace>
  <inkml:trace contextRef="#ctx0" brushRef="#br0" timeOffset="1432">979 35 38,'13'-21'29,"-13"21"1,21-12-1,-21 12-19,35-2-3,-10 8-1,7 9-3,3 9-2,6 7 1,-1 11-2,-3 10 1,-1 8-1,-5 8 1,-9 6-1,-6 2 1,-9 0-1,-9 0 0,-8 0 1,-9-4 0,-10-4-1,-8-8-1,-4-1-4,-7-9-13,3-3-12,-2-6-2,-3-17 1,5-6-1</inkml:trace>
</inkml:ink>
</file>

<file path=ppt/ink/ink98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4.9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15 731 12,'0'0'21,"-15"-14"-3,15 14-7,-5-20-1,7 4-2,-2 16-2,16-26-2,-16 26-1,28-28-1,-12 18-1,0-1 0,0 8-1,-1 5 1,-15-2 1,19 32 0,-14-4 0,-8 4 1,0 9 0,-9 2 0,1 3 0,0-4-1,-1-6 0,6-7 0,7-6-1,-1-23 0,30 19 0,-3-22 0,9-7 0,1-5 0,5-7-1,-1-4 1,-2-2 0,-7-1 0,-6 1 1,-7-1 0,-2 5 0,-8 2 1,1 4 0,-8 1 0,-2 17-1,5-20 0,-5 20-1,0 0-1,0 0 0,11 17 0,-8 0 0,0 4 0,-1 4-1,1 6 2,-1 2-1,0 3 0,-2 2 0,-2 0 0,0-4 1,2 10-1,-5 5 0,-3-1 0,2 2 0,-1 1 0,1 3 0,1 5 0,-1 5 0,-1-9 0,4-1 0,3 3-1,-2 1 2,1 1-1,-1-1 0,0-2 0,-1-1 0,-3-1 0,1-3 1,-3-6-1,-2-5 0,0-5 0,-3-4 0,-1-9 0,-1-3 1,-1-7-1,-2-1 0,-1-6 0,-4-2 1,-1-4-1,-4-3 0,-1-1 0,1-7 1,-1-4-1,3-3 1,3-8 0,7-6 0,3-7 0,7-7 0,4-11 1,10-6-1,5-10 0,10-4-1,4-7 1,7-1 0,7-9-1,9 7 0,5 4 0,2 2 0,3 6 0,-1 7 1,-4 7-2,-5 8 2,-5 15-2,-11 1 0,-4 12-2,-14 0-3,2 18-9,-18 8-16,0 0-1,0 0 1,0 0 0</inkml:trace>
  <inkml:trace contextRef="#ctx0" brushRef="#br0" timeOffset="3355">848 111 21,'-21'-33'24,"21"33"-2,-7-26-6,6 5-3,1 21-2,11-31-5,4 31-2,1-1-3,7 1 0,4 5 0,6 12-1,1 12 0,3 4 0,0 12 0,2 6 0,-3 7 1,-2 16-2,-7 0 2,-2 8-1,-6 2 0,-4 4 1,-7-3-1,-5 0 1,-4-5-1,-4-1 0,-3-10 1,-2-6-1,-3-9 1,-2-6-2,2-8 0,-3-7-3,8-6-5,-3-6-16,11-21-2,0 0 1,-17 4-1</inkml:trace>
</inkml:ink>
</file>

<file path=ppt/ink/ink98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8.9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574 31 6,'0'0'25,"-15"-15"0,15 15 1,-21-9-11,7 4-6,14 5 0,-28-2-3,28 2-3,-30 10-1,10 1-1,-4 9-1,-5 6 0,-3 4 1,-2 4-1,-1 8 0,-3 6 0,0 9 0,-1 8 1,2 6-1,3 7 1,3 6-1,4 6 1,4 3-1,7 0 1,7 2 0,9-5-1,9-5 1,6-8-1,9-6 1,3-4-1,4-6 0,1-6 0,4-9-1,-7-6-2,2 0-8,-9-6-14,-4-10-4,0-8 1,-18-16 0</inkml:trace>
  <inkml:trace contextRef="#ctx0" brushRef="#br0" timeOffset="721">1050 525 8,'-9'-19'24,"9"19"0,-5-16 0,5 16-13,0 0-3,11-17-2,-11 17-3,27-9-2,-6 7 0,4 2-1,4 7 1,3 7 0,3 5 0,1 5 1,-1 7 0,1 7-1,-5 2 1,-4 5-1,-3-2 1,-3-3-1,-6-4 0,-4-3-1,-5-6 0,-2-4-2,-3-6-3,-1-17-5,0 0-13,-18 14-4,18-14 1,-22-14 0</inkml:trace>
  <inkml:trace contextRef="#ctx0" brushRef="#br0" timeOffset="1071">1297 549 18,'0'0'21,"-23"8"1,12 10-11,-8 7-2,1 12 0,-6 1-3,1 8 0,-6 3-1,3 1-2,1-2 0,0-2-1,6-4-4,1-8-3,9-3-9,7-5-11,2-26 0,10 24 0</inkml:trace>
  <inkml:trace contextRef="#ctx0" brushRef="#br0" timeOffset="1372">1706 587 16,'0'0'25,"0"-19"0,0 19 0,0 0-17,0 0-2,0 0-1,0 0-3,0 19-2,-5-2 1,0 9 1,0 5-1,0 7 1,-3 0 1,5 3-1,-2 1 1,5-3-1,1-6-1,6-4 1,4-10-1,-1-1 1,6-12-1,5-4 0,2-9 0,3-5 0,0-8 1,1-10-2,0-11 1,4-4 0,-5-5-1,-2-4 0,-3 3 0,-3 1 1,-5 5-1,-2 9 1,-6 8 0,1 7 0,-6 21 0,0-22 0,0 22-1,0 0 0,0 0 0,0 0 0,-8 33 0,3-9 0,1 3 0,-1 8 0,-2 6 0,1 2 0,-1 1 0,4 0 1,0-2-1,3-4 0,0-2 1,3-5-1,2-5 0,0-5 0,1-4-1,-6-17-3,13 21-9,-13-21-16,15-6-1,-15 6 1,16-29 0</inkml:trace>
  <inkml:trace contextRef="#ctx0" brushRef="#br0" timeOffset="1952">2251 725 33,'0'0'28,"0"0"0,0-23-6,0 23-24,0 0-22,0 0-2,0 0-1,0 0 0</inkml:trace>
  <inkml:trace contextRef="#ctx0" brushRef="#br0" timeOffset="3194">871 221 26,'0'0'26,"10"-16"-1,-10 16-3,0 0-12,-24-3-2,24 3-2,-24 14-2,4 1-1,-2 2 0,2 11 0,-4 3-1,0 9 2,-4 8-2,3 9 1,-4 7-1,8 5 0,1 7-1,3 1 1,4 3-2,6-4 1,9-7 0,7 5-1,8-8 1,10-4-2,10-5 0,3-9-3,10 2-9,2-10-18,0-1 0,1-13 0,-3-9 0</inkml:trace>
</inkml:ink>
</file>

<file path=ppt/ink/ink98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1.1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20 104 7,'0'0'24,"13"-18"-1,-13 18 1,5-15-13,-5 15-1,0 0-1,0 0-3,0 0-1,0 0-1,0 0 0,3 26-2,-8-9 1,0 2-1,0 5-1,-1 3 1,-4 4-1,5 5 0,1 1 0,4-1 0,-2-4 0,7-1 0,0-3 0,4-4 0,-9-24 0,26 24 0,-11-22 0,2-6 1,1-10-1,1-8 0,2-7 0,2-7-1,2-7 1,0-5-1,0-1 0,-2 3 0,-1 3 1,-2 5-1,-4 7 0,-3 7 1,-5 5 0,-8 19 1,9-19-1,-9 19 0,0 0 0,0 0 0,0 0-1,0 0 1,0 0-2,7 28 1,-9-6 0,2 6 0,-1 3 1,1 5-1,-2 3 1,2 4-1,2-1 0,1-1 1,0-3-2,4-4 1,-1 4-1,-1-9-3,6 2-4,-9-14-11,7 2-11,-9-19-2,5 21 1,-5-21 0</inkml:trace>
  <inkml:trace contextRef="#ctx0" brushRef="#br0" timeOffset="1802">410 47 15,'0'0'26,"0"0"-1,0 0 2,0 0-14,17-12-5,-1 15 0,1-1-5,9 7-1,5 3-1,4 6-1,2 8 1,0 9 0,-1 8 0,-3 8 0,-5 6 0,-6 7 0,-7-1 0,-6 4 0,-7-5 0,-5 5 0,-10-3 0,-3-6-1,-7-3 1,1-5-1,-2-5 0,-4-6-2,7 3-5,-3-18-12,6-7-10,18-17 2,-22 10-2</inkml:trace>
</inkml:ink>
</file>

<file path=ppt/ink/ink98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3.4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409 281 21,'0'0'26,"-29"-3"-1,11 10 1,-2 5-18,-5 8-3,-3 13 1,-4 10-1,-2 11-2,-3 14-1,-2 9 0,-1 8 0,4 3 1,6 0-2,7-1 1,9-2 0,10-4-2,14-12 0,11-10-3,21-7-7,8-11-17,10-15-2,7-9 1,3-20-1</inkml:trace>
  <inkml:trace contextRef="#ctx0" brushRef="#br0" timeOffset="331">617 637 46,'0'0'29,"-16"-26"0,16 26-1,0 0-23,30-8 0,-10 15-3,7 8-2,7 9 0,0 9 0,6 5 0,-3 7 0,-1 0 0,-7 0 0,-2 0 0,-6-3 0,-6-8 0,-7-4-2,-5-5-3,-9-9-9,6-16-14,-26 19-1,5-22 2,2-8-2</inkml:trace>
  <inkml:trace contextRef="#ctx0" brushRef="#br0" timeOffset="611">736 708 32,'-17'23'26,"-8"3"1,-2 1-10,-1 8-7,-5-1-2,2 6-3,3-4-5,3-1-7,7-4-12,8 0-8,4-7 2,11-1-2</inkml:trace>
  <inkml:trace contextRef="#ctx0" brushRef="#br0" timeOffset="972">1151 470 1,'16'-9'18,"-3"-7"-1,10 6-6,-2 3-6,0 4 0,0 1 2,-4 5-1,0 9 0,-8 4 1,-1 8 1,-4 4-2,-3 10 1,-4 2-1,3 8 0,-3-1-1,0 3-2,1-3 0,4-2-1,1-6 0,2-4 0,3-9-1,3-5 1,-11-21-1,31 17 1,-14-22-1,4-6 0,2-8 1,1-7-1,-1-8 0,1-6-1,-1-8 1,-4-6-1,-1-1 0,-5-1 0,-5 3 1,-3 3-1,-5 8 0,-4 8 0,-4 8 0,-1 8 0,-6 11-1,-1 4 1,0 6 0,0 6 0,1 1-1,15-10 1,-22 30 0,15-11 0,7-4 0,3 3 1,-3-18-1,23 24 1,-5-15 0,6-6 0,3-1-1,2-7-4,7-1-13,-2-4-11,-2-2-1,-1 3 0,-7 1-1</inkml:trace>
  <inkml:trace contextRef="#ctx0" brushRef="#br0" timeOffset="1552">1898 841 21,'0'0'23,"0"0"-5,0 0-16,0 0-13,0 0-12,7-22 0</inkml:trace>
  <inkml:trace contextRef="#ctx0" brushRef="#br0" timeOffset="1743">2205 672 30,'-8'-17'28,"6"-1"1,2 1-2,9-4-13,-9 21-10,29-19 0,-12 16-2,4 3-2,2 5-1,-4 5 1,-1 6 0,-5 3 1,-3 7-1,-6 1 1,0 5 1,-6-1-1,0 3 1,-1-1 0,0 0-1,3-5 1,0-1-1,2-6 0,4-4 0,-6-17 0,21 21 0,-6-17 1,4-6-1,0-7 0,6-5 0,-3-6 0,4-8 0,-2-8-1,-1-8 1,-1-2-1,-2-1 0,-6 2 0,-4 5 0,-5 6 0,-5 6-1,-5 11 1,5 17 0,-23-4 0,9 13 0,14-9-1,-23 24 1,23-24 0,-14 26 0,14-26 0,8 23 0,-8-23 0,27 13 0,-6-11-2,-1-5-1,7 3-4,-8-5-8,6-1-15,-3 1-1,-4-2 1,-4-1 0</inkml:trace>
  <inkml:trace contextRef="#ctx0" brushRef="#br0" timeOffset="2494">2949 331 18,'0'0'27,"0"0"-1,12-19 2,-12 19-13,21-3-5,-7 6-3,10 6-3,2 6-3,5 8 1,1 8-2,4 9 1,-7 5 0,-2 8-1,-4 6 1,-9 2 0,-6-1-1,-6 1 1,-7-4-1,-8-4 1,-1-4-1,-6-10-3,2 0-6,-3-7-18,-1-9-2,3-8 1,-1-11-1</inkml:trace>
  <inkml:trace contextRef="#ctx0" brushRef="#br0" timeOffset="3265">3024 1 31,'0'0'27,"0"0"-2,0 0 3,0 0-20,35-9-3,-8 15 0,6 2-3,5 1 0,9 3 0,5 17-1,4 9 0,-2 7 1,1 9-1,-5 8 0,0 9 0,-12 10 0,-5 11 0,-12-7 1,-8 5-1,-10-2-1,-8-2 1,-10-5 0,-6-10 0,-6 4-1,-4-11 0,-1-9 0,0-8-2,3-8-3,-7-9-11,9-6-12,1-5-3,2-19 1,6-3 1</inkml:trace>
</inkml:ink>
</file>

<file path=ppt/ink/ink98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24.0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-12 247 12,'-18'-8'11,"18"8"0,0 0-2,0 0-1,0 0-3,0 0 0,0 0-1,0 0-1,0 0-1,0 0 0,0 0 0,0 0 0,0 0 1,0 0-1,0 0 0,0 0 2,0 0-2,20 14 0,-4-13 0,5-1 0,9 2-1,7-2 0,9-2 0,6 1 0,10-3-1,7 1 0,6-2 0,4-1 1,3 0-1,-1-1 0,3 0 0,-3 0 0,-2 0 0,-4 0 0,-3 2 0,-5-2 0,-5 2 0,-8 0 0,-11 3 0,-7-1 0,-6-1 0,-11 2 0,-19 2 0,18-1-2,-18 1-2,0 0-4,0 0-7,-18-6-6,18 6-1,-24-3 0</inkml:trace>
  <inkml:trace contextRef="#ctx0" brushRef="#br0" timeOffset="480">1216-1 1,'24'0'9,"3"-1"-1,1 4-2,0 7-1,-4 3-2,-4 2-1,-7 4 0,-3 3 0,-7 1 0,-8-3 0,-6 1 0,-6-4-1,-2 1-1,-1 1-5,1-9-10,9 11-1</inkml:trace>
  <inkml:trace contextRef="#ctx0" brushRef="#br0" timeOffset="881">1596 396 5,'-10'19'5,"5"-4"0,0 2 0,0 6-1,0 4 2,-3 11-2,3 5 1,2 7 0,-3 9 0,-1 2 1,-1 6-2,-2 7 1,3-2-1,-1-1-1,2-2-1,1-7 0,3-5 0,2-7-1,2-9 0,-1-7 0,3-8-1,-1-10-6,-3-16-12,0 0-3,0 0 1</inkml:trace>
  <inkml:trace contextRef="#ctx0" brushRef="#br0" timeOffset="1272">1545 544 16,'0'0'19,"2"-24"0,-2 24-12,24-21 0,-7 9-3,4 2-1,5-1-1,2 3-1,3-1 0,2 4-1,-4 3 0,-1 0 0,0 6 0,-5 1-1,-4 4 1,-4 1-1,-15-10 1,13 29-1,-16-13 1,-9 3 1,-4-7-1,-9 5 0,-2 4 1,-3-8-1,-1 6 1,2-12-1,3 10 0,4-4 0,9 2 2,13-15-1,0 0 0,0 0 1,0 0-1,26 7 0,-1-9 0,4-6 0,4 8-2,3 5 1,-3 5 0,-6 8-1,0-1 1,-13 9 0,-4-3 0,-11 8 0,-9-9 1,-8-3 0,-7 0 0,-1-4 0,-3-3 0,1-3 0,3-4 0,4-3-2,5-2-3,16 0-7,-22-10-11,22 10 1,4-16-2</inkml:trace>
  <inkml:trace contextRef="#ctx0" brushRef="#br0" timeOffset="1852">2003 824 5,'0'0'19,"16"6"1,-16-6-5,0 0-8,0 0-1,20-19-3,-20 19-2,20-5 0,-4 5-1,-16 0 0,29 11 0,-29-11 0,27 24 0,-18-7 1,-2 2-1,-4 0 1,-1 2 1,-4-3-1,-3 0 0,0-3 2,5-15-2,-9 23 1,9-23 0,0 0 1,0 0-1,0 0 1,0 0-1,-2-30 1,8 11-1,6-5-1,3 0 0,3-3-1,4 1 0,5 3 0,0 4-1,1 4 1,-3 5-1,-2 4 0,-4 6 0,-2 9 0,-6 7 0,-4 4 0,-6 4 1,-1 6 1,-1 1 0,-3-2 0,-1-3 0,2-2 2,3-7-1,0-17 1,13 21-1,-13-21 0,31-2 0,-11-3-2,0-7-5,-1 1-20,4-1-1,-10-3 0,-13 15 0</inkml:trace>
</inkml:ink>
</file>

<file path=ppt/ink/ink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05:16:33.00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33 116 19,'0'0'18,"-18"-15"1,18 15-1,0 0 2,-14-22-3,14 22-2,-4-16-4,4 16-2,0 0-3,12-19-2,-12 19 0,18-17-2,-18 17-2,26-13 0,-11 9 0,0 3 0,-15 1 0,26 3 0,-26-3-1,18 19 1,-18-19 0,8 27 0,-8-12 0,-1 1 0,1-16 0,-12 27 0,12-27 0,-20 21 1,20-21-1,-23 8 0,23-8 0,-21-3 0,21 3 0,-20-14 0,20 14 0,-11-24 0,11 24 0,-10-24 0,10 24 0,0-24 0,0 24 0,16-20 0,-1 10 0,5 1 0,5 1 0,-1 1 0,2 3 0,-3 6 0,-1 1 0,-4 4 0,-18-7 0,20 24 0,-22-7 0,-3 0 0,-6-1 0,-6 1 0,-1-3 0,-3-3 0,-1-4 0,-1 0 0,4-5 0,-1-2 0,5-4 0,15 4 0,-21-8 0,21 8-11,0 0-14,-8-17-1,8 17-3,18-16 1</inkml:trace>
</inkml:ink>
</file>

<file path=ppt/ink/ink990.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28.023"/>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815 762 5,'-16'-5'21,"16"5"-1,0 0-1,-16-11-4,16 11-1,0 0-2,0 0-3,0 0-2,-10-17-1,10 17-1,16-12-2,-1 5-1,-1 0-1,4 2-1,3 0 0,2 1 0,-1 6 0,2 2 0,-1 3 0,0 3 0,2 2 0,1 3 0,0 3 0,2 2 0,-1-4 0,-1 3 0,0 10 0,-4 3 0,-1 3 0,-1-1 0,-1 1 1,-4-1-1,-2 6 0,-2-1 0,-3-13 0,0-2 0,-3-2 0,-2-4-1,0-1 0,-3-17-1,-1 26-2,1-26-3,-5 14-6,5-14-13,0 0-2,0 0 2,-18-10 0</inkml:trace>
  <inkml:trace contextRef="#ctx0" brushRef="#br0" timeOffset="551">1078 858 9,'0'0'18,"-18"12"1,18-12-9,-17 0-1,5 17-2,-2-1-2,-2 6 0,1-1 0,-7-1-1,4 8 0,-11-1 0,6 11-1,-4-7 0,6 0-1,-4 0 0,4 2 0,2-2-1,3-3 0,3-2 0,2 0-1,1-6 1,0 1-2,4-4-4,6-17-6,-15 21-13,15-21 0,0 0 0,0 0 0</inkml:trace>
  <inkml:trace contextRef="#ctx0" brushRef="#br0" timeOffset="12398">1599 763 13,'-19'-1'21,"19"1"-3,-15-7-3,15 7-4,0 0-1,-3-24-5,3 24-1,18-23-1,-18 23-2,29-22 0,-13 12 0,0-1-1,2 5 0,-2-1 0,-16 7 0,26-6 0,-26 6-1,23 0 1,-23 0 0,16 9-1,-16-9 1,11 17 0,-11-17-1,6 30 1,-7-10 0,-2 1 0,-4 5 0,-1 8 1,-2 0-1,-3 4 1,2 0-1,0 0 1,1 0-1,5 1 1,5-1-1,4-9 0,4-3 1,3-3 0,5-6 0,5-9 1,2-3 0,4-10 0,2-5 0,0-11 0,-1-3 0,1-8-1,0-6 1,-2-5-2,-4 1 1,-5-1-1,-4 2 1,1 3-1,-4 6 0,-5 2 0,1 10 0,-5 3 1,2 1-1,-4 16 1,4-19-1,-4 19-1,0 0 1,0 0 0,0 0-1,0 0 0,3 19 0,-5-2 1,2 2-1,0-2 1,-1 6 0,1 10 1,0 1-1,-2 2 1,2 2-1,0 3 0,-2 2 0,1 9 1,-1 3-1,-1-4 0,-2-2 0,3 6 0,1 2 0,-2 3 0,1-1 0,2 1 1,2 2-1,-1-5 0,4 3 0,-3-7 0,1-1 1,-1 4 0,-2 3-1,-2-6 0,-1 1 1,-1-3-1,0-1 0,-3 0 1,2-4-1,-1-8 1,-2-5-1,-3-2 0,-1-5 1,-2-2-1,-4-4 1,-3-2-1,-3-3 1,-4-5-1,-1-1 1,0-6 0,0-3 0,-3-8-1,3-4 1,-4-5 0,8-6 0,-5-8 0,8-1-1,-2-10 2,7-1-1,3-15 0,7 4 0,6-7-1,7-3 1,6-5 0,5-3-1,6-7 0,3-4 1,3 4-1,6-5 0,4 1 0,0 6 0,5 5 1,-1 6-2,2 12 1,1 6-3,2 12-4,-4 5-16,1 2-5,0 8 0,-6 0-1</inkml:trace>
  <inkml:trace contextRef="#ctx0" brushRef="#br0" timeOffset="18557">2592 1080 7,'0'0'20,"10"-16"0,-10 16-6,0 0-4,19-19-2,-19 19-2,21-8-2,-21 8-2,21 0-1,-21 0-1,17 10 0,-17-10 0,6 21 1,-6-21-1,-5 27 0,5-27 1,-14 23 0,14-23 0,-21 15 0,21-15 1,-23 2-1,23-2 1,-19-14 0,19 14-1,-7-27 0,9 11 0,3-1 0,3 0-1,-8 17 1,24-26-1,-10 17 1,-14 9-1,25-8 0,-25 8 0,14 7 1,-14-7-1,0 0 0,-3 22 0,3-22 0,-18 19 1,18-19-1,-22 15 0,22-15 1,-23 11-1,23-11 0,-15 3-2,15-3-4,0 0-8,0 0-11,9-19 2,2 4-2</inkml:trace>
  <inkml:trace contextRef="#ctx0" brushRef="#br0" timeOffset="29262">413 57 32,'-20'-30'25,"20"30"0,-14-15-6,14 15-13,-16-12-1,16 12-1,0 0-1,-21 19-2,6 1 1,-2 4-1,-4 9 1,-4 8 0,-1 8 0,1 9 0,-3 6 0,1 6 0,-2 6-1,3 3 0,2-2 0,-1 13 0,3-1-1,4 1 1,7 1-1,4 0 1,10-2-1,6 2 1,5 3-1,7-10 0,7-4 1,1-5-1,3-8 0,0-5-3,-3-8-3,4-6-12,-4-7-9,-4-1-2,1-1 1,-8-10-1</inkml:trace>
</inkml:ink>
</file>

<file path=ppt/ink/ink99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7.23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496 160 2,'18'-17'22,"-10"-8"0,3 6 0,-1-1-9,-4-1 0,-6 21-3,7-33-2,-7 33-2,-3-20-2,3 20 0,-20-9-1,4 9-1,-5 2-1,0 5 0,-8 6 0,-3 8-1,-4 7 0,-1 4 0,-2 12 1,-1 7-1,-2 8 0,2 7 1,-2 3-1,8 3 1,2 7 0,4 1-1,5-3 1,9-1-1,7-3 1,9-4-1,9-4 1,9-2 0,6-10-1,8-5 0,1-8 0,7-7-1,6-4-5,-6-12-10,2-6-11,-2-10-2,-8-9 0,0-8 1</inkml:trace>
  <inkml:trace contextRef="#ctx0" brushRef="#br0" timeOffset="641">1114 593 4,'-1'-19'21,"1"19"-1,8-16 0,-8 16-12,21-10-1,-7 8-1,9 6-3,3 1-2,6 7 1,0 4-2,4 4 1,-1 1 0,1 7 0,-2 8-1,-3 3 1,-6 3 0,-4-1-1,-3-3 1,-5 0-1,-5 2 0,-3-9-2,-3-7-4,-6-7-5,4-17-11,-14 19 0,14-19 0</inkml:trace>
  <inkml:trace contextRef="#ctx0" brushRef="#br0" timeOffset="981">1358 664 18,'-16'10'19,"-8"6"-2,0 11-10,-1 4-2,1 4 1,0 1-3,1 4-2,4-4-1,4 5-6,7-5-13,0-17 0,15 0-1</inkml:trace>
  <inkml:trace contextRef="#ctx0" brushRef="#br0" timeOffset="1262">1699 674 15,'0'0'22,"-8"-16"-1,8 16-2,18-15-13,-18 15-1,29-16-2,-8 8-2,1 1-1,4 0 0,0 4 0,0 3 1,-4 1-1,1 6-1,-5 4 1,-2 2 1,-5 6-1,-6 7 0,-8-5 1,-7 10-1,-3 3 1,-8-1 0,-1 0-1,-4-2 2,0-3-2,2-8 1,4 5-1,4-13 1,16-12 0,-18 7 0,18-7 0,0 0 1,18-28-1,-2 7 1,5-6 0,7-4-1,4-4 0,4-5 1,2 1 0,3-1-1,-4-1 1,-3 3 0,0 7 1,-10 1 0,-3 8 0,-8 1 0,-13 21 0,11-22-1,-11 22 0,0 0 0,-21 5-1,6 9-1,-2 3 1,-6 9-1,0 3 0,-2 2 0,0 0 1,4 11-1,2 2 1,8-4 0,3 0-1,6-6 1,7-3-1,6 0 1,4-1-1,3-16 0,-1-7-2,8 1-9,0-8-17,-2-7-2,1-3 2,-4-7-3</inkml:trace>
</inkml:ink>
</file>

<file path=ppt/ink/ink992.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49.34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2 864 9,'14'23'24,"-14"-23"0,0 0 0,0 0-9,0 0-8,15 10-2,-15-10-1,0 0-2,0 0-1,0 0 0,0 0 1,0 0-1,0 0 1,-18 2-1,18-2 1,0 0-1,0 0 0,0 0 0,0 0-1,0 0 0,0 0 0,0 0-1,0 0 1,0 0 0,0 0 0,0 0 0,0 0 0,0 0 0,0 0 0,0 0 1,0 0-2,0 0-1,0 0-7,-13 24-17,13-24-1,0 0 0,0 0 1</inkml:trace>
  <inkml:trace contextRef="#ctx0" brushRef="#br0" timeOffset="611">448 619 5,'-2'-17'24,"2"17"1,2-21-1,-2 21-8,13-23-7,1 13-2,4-4-3,4 4-2,3 1-1,1 2-1,1 2 1,0 5-2,1 5 1,-4 7 0,-6 4-1,-2 8 1,-6 4-1,-5 5 1,-7 1 0,-6 4 0,-7-5 0,-6 3 1,-6 1-1,-2-12 1,0 5-1,1-4 0,4-4 1,5-6 0,1 1 0,18-17 0,0 0 1,0 0 0,0 0 0,5-16 0,13-1-1,4-2 1,4-7-1,6-3 0,4-4-1,4 4 0,-3-1 1,7-9-1,-5 1 0,-4-2 0,-2 5 1,-6 2 0,-4 4 0,-7 7 1,-7 3-1,-9 19 1,8-26-1,-8 26 1,0 0-1,0 0-1,0 0 0,-16-4 0,16 4 0,-22 28 0,6-7 0,-5 5 0,-4 5 0,0 3 0,-1 4 1,1 0-1,3 0 0,4-2 1,7-8-1,6-2 0,7 5 1,7-1 0,6-8 0,7-3 0,6-5 0,3-14-1,4 14 0,-6-14-2,5-2-8,-8-12-19,-4-1-2,-2-4 1,-9-2 0</inkml:trace>
  <inkml:trace contextRef="#ctx0" brushRef="#br0" timeOffset="1432">979 35 38,'13'-21'29,"-13"21"1,21-12-1,-21 12-19,35-2-3,-10 8-1,7 9-3,3 9-2,6 7 1,-1 11-2,-3 10 1,-1 8-1,-5 8 1,-9 6-1,-6 2 1,-9 0-1,-9 0 0,-8 0 1,-9-4 0,-10-4-1,-8-8-1,-4-1-4,-7-9-13,3-3-12,-2-6-2,-3-17 1,5-6-1</inkml:trace>
</inkml:ink>
</file>

<file path=ppt/ink/ink993.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4.952"/>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15 732 12,'0'0'21,"-15"-13"-3,15 13-7,-5-21-1,7 6-2,-2 15-2,16-28-2,-16 28-1,28-27-1,-12 16-1,0 1 0,0 7-1,-1 4 1,-15-1 1,19 33 0,-14-6 0,-8 6 1,0 8 0,-9 2 0,1 3 0,0-4-1,-1-6 0,6-7 0,7-5-1,-1-24 0,30 19 0,-3-23 0,9-6 0,1-5 0,5-8-1,-1-3 1,-2-1 0,-7-2 0,-6 1 1,-7-1 0,-2 5 0,-8 2 1,1 5 0,-8 0 0,-2 17-1,5-21 0,-5 21-1,0 0-1,0 0 0,11 17 0,-8 0 0,0 4 0,-1 5-1,1 5 2,-1 1-1,0 4 0,-2 2 0,-2 0 0,0-4 1,2 11-1,-5 3 0,-3 0 0,2 1 0,-1 3 0,1 3 0,1 3 0,-1 6 0,-1-9 0,4-1 0,3 3-1,-2 1 2,1 2-1,-1-2 0,0-1 0,-1-2 0,-3-2 0,1-2 1,-3-6-1,-2-6 0,0-3 0,-3-5 0,-1-8 0,-1-5 1,-1-6-1,-2-1 0,-1-6 0,-4-2 1,-1-4-1,-4-3 0,-1-1 0,1-7 1,-1-3-1,3-4 1,3-9 0,7-4 0,3-10 0,7-4 0,4-12 1,10-6-1,5-9 0,10-6-1,4-6 1,7-1 0,7-10-1,9 8 0,5 4 0,2 2 0,3 6 0,-1 8 1,-4 6-2,-5 7 2,-5 15-2,-11 3 0,-4 11-2,-14 0-3,2 18-9,-18 8-16,0 0-1,0 0 1,0 0 0</inkml:trace>
  <inkml:trace contextRef="#ctx0" brushRef="#br0" timeOffset="3355">848 110 21,'-21'-32'24,"21"32"-2,-7-26-6,6 5-3,1 21-2,11-31-5,4 31-2,1-1-3,7 1 0,4 5 0,6 12-1,1 12 0,3 4 0,0 11 0,2 8 0,-3 6 1,-2 16-2,-7 0 2,-2 8-1,-6 3 0,-4 3 1,-7-3-1,-5 0 1,-4-5-1,-4-1 0,-3-10 1,-2-6-1,-3-10 1,-2-5-2,2-6 0,-3-10-3,8-4-5,-3-8-16,11-20-2,0 0 1,-17 4-1</inkml:trace>
</inkml:ink>
</file>

<file path=ppt/ink/ink994.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0:58.948"/>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575 31 6,'0'0'25,"-15"-15"0,15 15 1,-21-9-11,7 4-6,14 5 0,-28-2-3,28 2-3,-30 10-1,10 1-1,-4 9-1,-5 6 0,-3 4 1,-2 4-1,-2 8 0,-1 6 0,-2 9 0,0 8 1,2 6-1,3 7 1,4 6-1,2 6 1,5 3-1,7 0 1,7 2 0,9-5-1,9-5 1,6-8-1,9-6 1,4-4-1,2-6 0,3-6 0,2-9-1,-6-6-2,2 0-8,-8-6-14,-6-10-4,1-8 1,-18-16 0</inkml:trace>
  <inkml:trace contextRef="#ctx0" brushRef="#br0" timeOffset="721">1052 525 8,'-10'-19'24,"10"19"0,-4-16 0,4 16-13,0 0-3,11-17-2,-11 17-3,27-9-2,-6 7 0,4 2-1,4 7 1,3 7 0,4 5 0,-1 5 1,1 7 0,-1 7-1,-4 2 1,-4 5-1,-2-2 1,-4-3-1,-7-4 0,-3-3-1,-4-6 0,-4-4-2,-1-6-3,-2-17-5,0 0-13,-18 14-4,18-14 1,-23-14 0</inkml:trace>
  <inkml:trace contextRef="#ctx0" brushRef="#br0" timeOffset="1071">1299 549 18,'0'0'21,"-22"8"1,10 10-11,-7 7-2,1 12 0,-6 1-3,1 8 0,-6 3-1,3 1-2,1-2 0,0-2-1,6-4-4,1-8-3,9-3-9,7-5-11,2-26 0,10 24 0</inkml:trace>
  <inkml:trace contextRef="#ctx0" brushRef="#br0" timeOffset="1372">1709 587 16,'0'0'25,"0"-19"0,0 19 0,0 0-17,0 0-2,0 0-1,0 0-3,0 19-2,-5-2 1,0 9 1,0 5-1,0 7 1,-3 0 1,4 3-1,0 1 1,4-3-1,1-6-1,6-4 1,4-10-1,-1-1 1,6-12-1,6-4 0,0-9 0,4-5 0,0-8 1,1-10-2,1-11 1,2-4 0,-4-5-1,-1-4 0,-4 3 0,-4 1 1,-4 5-1,-1 9 1,-8 8 0,3 7 0,-7 21 0,0-22 0,0 22-1,0 0 0,0 0 0,0 0 0,-8 33 0,3-9 0,0 3 0,0 8 0,-1 6 0,-1 2 0,1 1 0,3 0 1,-1-2-1,4-4 0,0-2 1,4-5-1,0-5 0,1-5 0,2-4-1,-7-17-3,13 21-9,-13-21-16,14-6-1,-14 6 1,16-29 0</inkml:trace>
  <inkml:trace contextRef="#ctx0" brushRef="#br0" timeOffset="1952">2255 725 33,'0'0'28,"0"0"0,0-23-6,0 23-24,0 0-22,0 0-2,0 0-1,0 0 0</inkml:trace>
  <inkml:trace contextRef="#ctx0" brushRef="#br0" timeOffset="3194">873 221 26,'0'0'26,"9"-16"-1,-9 16-3,0 0-12,-24-3-2,24 3-2,-24 14-2,5 1-1,-4 2 0,4 11 0,-6 3-1,1 9 2,-3 8-2,1 9 1,-3 7-1,8 5 0,1 7-1,3 1 1,4 3-2,7-4 1,7-7 0,8 5-1,8-8 1,10-4-2,10-5 0,4-9-3,9 2-9,1-10-18,1-1 0,2-13 0,-4-9 0</inkml:trace>
</inkml:ink>
</file>

<file path=ppt/ink/ink995.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1.1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20 104 7,'0'0'24,"13"-18"-1,-13 18 1,5-15-13,-5 15-1,0 0-1,0 0-3,0 0-1,0 0-1,0 0 0,3 26-2,-8-9 1,0 2-1,0 5-1,-1 3 1,-4 4-1,5 5 0,1 1 0,4-1 0,-2-4 0,7-1 0,0-3 0,4-4 0,-9-24 0,26 24 0,-11-22 0,2-6 1,1-10-1,1-8 0,2-7 0,2-7-1,2-7 1,0-5-1,0-1 0,-2 3 0,-1 3 1,-2 5-1,-4 7 0,-3 7 1,-5 5 0,-8 19 1,9-19-1,-9 19 0,0 0 0,0 0 0,0 0-1,0 0 1,0 0-2,7 28 1,-9-6 0,2 6 0,-1 3 1,1 5-1,-2 3 1,2 4-1,2-1 0,1-1 1,0-3-2,4-4 1,-1 4-1,-1-9-3,6 2-4,-9-14-11,7 2-11,-9-19-2,5 21 1,-5-21 0</inkml:trace>
  <inkml:trace contextRef="#ctx0" brushRef="#br0" timeOffset="1802">410 47 15,'0'0'26,"0"0"-1,0 0 2,0 0-14,17-12-5,-1 15 0,1-1-5,9 7-1,5 3-1,4 6-1,2 8 1,0 9 0,-1 8 0,-3 8 0,-5 6 0,-6 7 0,-7-1 0,-6 4 0,-7-5 0,-5 5 0,-10-3 0,-3-6-1,-7-3 1,1-5-1,-2-5 0,-4-6-2,7 3-5,-3-18-12,6-7-10,18-17 2,-22 10-2</inkml:trace>
</inkml:ink>
</file>

<file path=ppt/ink/ink996.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03.4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409 281 21,'0'0'26,"-29"-3"-1,11 10 1,-2 5-18,-5 8-3,-3 13 1,-4 10-1,-2 11-2,-3 14-1,-2 9 0,-1 8 0,4 3 1,6 0-2,7-1 1,9-2 0,10-4-2,14-12 0,11-10-3,21-7-7,8-11-17,10-15-2,7-9 1,3-20-1</inkml:trace>
  <inkml:trace contextRef="#ctx0" brushRef="#br0" timeOffset="331">617 637 46,'0'0'29,"-16"-26"0,16 26-1,0 0-23,30-8 0,-10 15-3,7 8-2,7 9 0,0 9 0,6 5 0,-3 7 0,-1 0 0,-7 0 0,-2 0 0,-6-3 0,-6-8 0,-7-4-2,-5-5-3,-9-9-9,6-16-14,-26 19-1,5-22 2,2-8-2</inkml:trace>
  <inkml:trace contextRef="#ctx0" brushRef="#br0" timeOffset="611">736 708 32,'-17'23'26,"-8"3"1,-2 1-10,-1 8-7,-5-1-2,2 6-3,3-4-5,3-1-7,7-4-12,8 0-8,4-7 2,11-1-2</inkml:trace>
  <inkml:trace contextRef="#ctx0" brushRef="#br0" timeOffset="972">1151 470 1,'16'-9'18,"-3"-7"-1,10 6-6,-2 3-6,0 4 0,0 1 2,-4 5-1,0 9 0,-8 4 1,-1 8 1,-4 4-2,-3 10 1,-4 2-1,3 8 0,-3-1-1,0 3-2,1-3 0,4-2-1,1-6 0,2-4 0,3-9-1,3-5 1,-11-21-1,31 17 1,-14-22-1,4-6 0,2-8 1,1-7-1,-1-8 0,1-6-1,-1-8 1,-4-6-1,-1-1 0,-5-1 0,-5 3 1,-3 3-1,-5 8 0,-4 8 0,-4 8 0,-1 8 0,-6 11-1,-1 4 1,0 6 0,0 6 0,1 1-1,15-10 1,-22 30 0,15-11 0,7-4 0,3 3 1,-3-18-1,23 24 1,-5-15 0,6-6 0,3-1-1,2-7-4,7-1-13,-2-4-11,-2-2-1,-1 3 0,-7 1-1</inkml:trace>
  <inkml:trace contextRef="#ctx0" brushRef="#br0" timeOffset="1552">1898 841 21,'0'0'23,"0"0"-5,0 0-16,0 0-13,0 0-12,7-22 0</inkml:trace>
  <inkml:trace contextRef="#ctx0" brushRef="#br0" timeOffset="1743">2205 672 30,'-8'-17'28,"6"-1"1,2 1-2,9-4-13,-9 21-10,29-19 0,-12 16-2,4 3-2,2 5-1,-4 5 1,-1 6 0,-5 3 1,-3 7-1,-6 1 1,0 5 1,-6-1-1,0 3 1,-1-1 0,0 0-1,3-5 1,0-1-1,2-6 0,4-4 0,-6-17 0,21 21 0,-6-17 1,4-6-1,0-7 0,6-5 0,-3-6 0,4-8 0,-2-8-1,-1-8 1,-1-2-1,-2-1 0,-6 2 0,-4 5 0,-5 6 0,-5 6-1,-5 11 1,5 17 0,-23-4 0,9 13 0,14-9-1,-23 24 1,23-24 0,-14 26 0,14-26 0,8 23 0,-8-23 0,27 13 0,-6-11-2,-1-5-1,7 3-4,-8-5-8,6-1-15,-3 1-1,-4-2 1,-4-1 0</inkml:trace>
  <inkml:trace contextRef="#ctx0" brushRef="#br0" timeOffset="2494">2949 331 18,'0'0'27,"0"0"-1,12-19 2,-12 19-13,21-3-5,-7 6-3,10 6-3,2 6-3,5 8 1,1 8-2,4 9 1,-7 5 0,-2 8-1,-4 6 1,-9 2 0,-6-1-1,-6 1 1,-7-4-1,-8-4 1,-1-4-1,-6-10-3,2 0-6,-3-7-18,-1-9-2,3-8 1,-1-11-1</inkml:trace>
  <inkml:trace contextRef="#ctx0" brushRef="#br0" timeOffset="3265">3024 1 31,'0'0'27,"0"0"-2,0 0 3,0 0-20,35-9-3,-8 15 0,6 2-3,5 1 0,9 3 0,5 17-1,4 9 0,-2 7 1,1 9-1,-5 8 0,0 9 0,-12 10 0,-5 11 0,-12-7 1,-8 5-1,-10-2-1,-8-2 1,-10-5 0,-6-10 0,-6 4-1,-4-11 0,-1-9 0,0-8-2,3-8-3,-7-9-11,9-6-12,1-5-3,2-19 1,6-3 1</inkml:trace>
</inkml:ink>
</file>

<file path=ppt/ink/ink997.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1:24.05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-12 247 12,'-18'-8'11,"18"8"0,0 0-2,0 0-1,0 0-3,0 0 0,0 0-1,0 0-1,0 0-1,0 0 0,0 0 0,0 0 0,0 0 1,0 0-1,0 0 0,0 0 2,0 0-2,20 14 0,-4-13 0,5-1 0,9 2-1,7-2 0,9-2 0,6 1 0,10-3-1,7 1 0,6-2 0,4-1 1,3 0-1,-1-1 0,3 0 0,-3 0 0,-2 0 0,-4 0 0,-3 2 0,-5-2 0,-5 2 0,-8 0 0,-11 3 0,-7-1 0,-6-1 0,-11 2 0,-19 2 0,18-1-2,-18 1-2,0 0-4,0 0-7,-18-6-6,18 6-1,-24-3 0</inkml:trace>
  <inkml:trace contextRef="#ctx0" brushRef="#br0" timeOffset="480">1216-1 1,'24'0'9,"3"-1"-1,1 4-2,0 7-1,-4 3-2,-4 2-1,-7 4 0,-3 3 0,-7 1 0,-8-3 0,-6 1 0,-6-4-1,-2 1-1,-1 1-5,1-9-10,9 11-1</inkml:trace>
  <inkml:trace contextRef="#ctx0" brushRef="#br0" timeOffset="881">1596 396 5,'-10'19'5,"5"-4"0,0 2 0,0 6-1,0 4 2,-3 11-2,3 5 1,2 7 0,-3 9 0,-1 2 1,-1 6-2,-2 7 1,3-2-1,-1-1-1,2-2-1,1-7 0,3-5 0,2-7-1,2-9 0,-1-7 0,3-8-1,-1-10-6,-3-16-12,0 0-3,0 0 1</inkml:trace>
  <inkml:trace contextRef="#ctx0" brushRef="#br0" timeOffset="1272">1545 544 16,'0'0'19,"2"-24"0,-2 24-12,24-21 0,-7 9-3,4 2-1,5-1-1,2 3-1,3-1 0,2 4-1,-4 3 0,-1 0 0,0 6 0,-5 1-1,-4 4 1,-4 1-1,-15-10 1,13 29-1,-16-13 1,-9 3 1,-4-7-1,-9 5 0,-2 4 1,-3-8-1,-1 6 1,2-12-1,3 10 0,4-4 0,9 2 2,13-15-1,0 0 0,0 0 1,0 0-1,26 7 0,-1-9 0,4-6 0,4 8-2,3 5 1,-3 5 0,-6 8-1,0-1 1,-13 9 0,-4-3 0,-11 8 0,-9-9 1,-8-3 0,-7 0 0,-1-4 0,-3-3 0,1-3 0,3-4 0,4-3-2,5-2-3,16 0-7,-22-10-11,22 10 1,4-16-2</inkml:trace>
  <inkml:trace contextRef="#ctx0" brushRef="#br0" timeOffset="1852">2003 824 5,'0'0'19,"16"6"1,-16-6-5,0 0-8,0 0-1,20-19-3,-20 19-2,20-5 0,-4 5-1,-16 0 0,29 11 0,-29-11 0,27 24 0,-18-7 1,-2 2-1,-4 0 1,-1 2 1,-4-3-1,-3 0 0,0-3 2,5-15-2,-9 23 1,9-23 0,0 0 1,0 0-1,0 0 1,0 0-1,-2-30 1,8 11-1,6-5-1,3 0 0,3-3-1,4 1 0,5 3 0,0 4-1,1 4 1,-3 5-1,-2 4 0,-4 6 0,-2 9 0,-6 7 0,-4 4 0,-6 4 1,-1 6 1,-1 1 0,-3-2 0,-1-3 0,2-2 2,3-7-1,0-17 1,13 21-1,-13-21 0,31-2 0,-11-3-2,0-7-5,-1 1-20,4-1-1,-10-3 0,-13 15 0</inkml:trace>
</inkml:ink>
</file>

<file path=ppt/ink/ink998.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2:17.841"/>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847 825 15,'0'0'22,"0"0"1,0 0-8,-4-17 0,4 2-3,0 15-3,0-21-2,4 2-3,-4 19 0,22-28-2,-4 16-1,0-1 0,7 13-1,1 1 0,7 11 0,-4 6 0,-2-1 0,0 7 0,1 0 0,-2 9 0,-5-2 0,-2-4 0,-3 1 0,-3 1 0,-2 0 0,-3-1 0,-3-2 1,-2-2-1,-1-2 0,-4-5 1,2-17-1,-4 24 0,4-24-2,0 0-3,0 0-8,-21 7-12,21-7-2,-15-14 1,15 14 1</inkml:trace>
  <inkml:trace contextRef="#ctx0" brushRef="#br0" timeOffset="441">1093 842 14,'0'0'21,"-17"14"0,17-14-4,-25 31-8,9-5 0,0 5-1,-3 3-2,3 4-2,-4 3-1,4 1 0,0-4-2,3-2 1,3-2-3,-4-6-4,11-6-14,3-1-5,0-21 0,0 0-1</inkml:trace>
  <inkml:trace contextRef="#ctx0" brushRef="#br0" timeOffset="841">1534 787 0,'10'-19'19,"-7"4"1,5-4-4,0 4-4,2-1-2,4 13-2,-1-13-3,-13 16-1,26-2-2,-26 2 0,22 16-1,-12-1 0,-5 9 0,-3 2 1,-4 7 0,0 1 1,-2 8 0,0-4 0,-2-8 0,4 0-1,2-6 1,5-5-1,-5-19-1,21 19 1,-3-19-1,3-7 0,3-9 1,0-3-2,5-6 1,-8-3 0,5-1-1,-10-9 1,0-2 0,-8 8 0,2 1 0,0 8 1,-7 1-1,5 7 0,-8-1 0,0 16-1,0 0 0,21 29 0,-18-5 0,-1 2-1,1 9 1,2 1 0,-2 10 0,0 4 0,1-3 1,-1 1-1,0 3 0,0 3 0,-1 2 0,0 3 1,-2 3-1,0-2 0,0 0 0,-2-1 1,-1-2-1,-2-4 0,0-5 1,0-7-1,-1-11 0,-7-3 1,5 6-1,-4-4 0,0-3 1,-1-4-1,-3-1 1,-1-1 0,-4 1 0,7 0-1,-12-16 1,2-3-1,-2-4 1,-1-2 0,-1-4-1,-1-11 2,3-3-2,2-1 1,3-4 0,7-4 0,2-4-1,7-3 1,7-3 0,8 5-1,6-5 1,6-6-1,6 1 0,6-4 0,1 2 1,1 3-1,3 4 0,-1 5 0,-5 3 0,-3 7 0,-6 6 0,-4 6 0,-4 5-4,-16 9-4,16-17-21,-16 17 0,5-16-2,-5 16 1</inkml:trace>
  <inkml:trace contextRef="#ctx0" brushRef="#br0" timeOffset="1753">2268 982 35,'2'-17'24,"-2"17"0,-5-16-4,5 16-26,0 0-14,0 0-3,0 0 0,0 0-2</inkml:trace>
  <inkml:trace contextRef="#ctx0" brushRef="#br0" timeOffset="2003">2578 836 0,'-6'-30'21,"6"30"-1,6-31 0,2 7-10,5 9-2,1-4-1,6 17-2,-2-13-3,1 15 0,0 5 0,-1 10 1,-7 11 0,-1 2 1,-10 4 0,2 3-1,-7 6 1,3-3-1,-1-11 0,3-1 0,3-7-1,-3-19-1,26 21 0,-5-21 1,5-9-1,3-5 0,-2-6 0,2-3-1,-4-2 1,-3-1 0,-4 0 1,-5-8 0,-7 13 0,-1-5 1,-5 26-1,3-31 0,-3 31 0,0 0-1,0 0-1,12 17 0,-8-1 0,5 15 0,-6-4 0,3 18 0,-1 0 0,2 6 1,-4 8-1,-2 6 0,1 8 0,1-1 0,0 3 0,2-1 1,-2-3-1,1-6 0,-1-3 0,0-8 0,-1-3 1,-4-3-1,-1-8 0,-4-6 0,-2-6 1,-2-4-1,-7-9 1,-5-2 0,-4-26 0,-2 0 0,-4-4 0,1-6 0,0-4-1,1-8 1,5-3-1,7-5 1,6 9-1,5-9 0,10-7 0,9-5 0,7 0 1,14 0-1,10-4 0,6 3 0,7 1-1,3 0 0,2 8-3,-10 1-5,0 8-19,-18 7-2,-12 8-1,-17 6 0</inkml:trace>
  <inkml:trace contextRef="#ctx0" brushRef="#br0" timeOffset="3004">304 411 14,'-19'-9'26,"19"9"0,-21-9 1,5 3-11,16 6-6,-28 12-2,12 5-2,-6 5-3,1 13-1,-5-1 0,2 24 0,-2 8 0,0 11 0,3 8 1,7 7-2,3 5 2,7 6-2,8 5 1,6-8-1,11-7-2,10-7-1,13-5-6,6-12-20,14-18-1,4-9-2,5-17 2</inkml:trace>
  <inkml:trace contextRef="#ctx0" brushRef="#br0" timeOffset="3675">3109 409 19,'16'-10'25,"-16"10"0,16-11 1,-1 8-14,1 1-2,8 7-3,5 4-2,8 11-2,0 6-1,5 12 1,0-2-1,2 21 0,-6 7 0,-5 8 0,-9 4-1,-10 3 0,-10 3 0,-11 1 0,-12 12-1,-9-16 1,-5-2-3,-6-10-1,2-3-8,-2-13-16,4-14-2,5-13 1,8-21-1</inkml:trace>
  <inkml:trace contextRef="#ctx0" brushRef="#br0" timeOffset="4286">4585 42 10,'0'0'23,"5"-27"2,-5 27 0,0 0-10,-30-17-3,12 20-1,-13 1-3,0 9-1,-10 3-2,2 11-1,-6 6-1,1 10-1,2 9 0,3 6 0,2 8-1,7 4 0,2-3 1,7 16-1,0-2 0,7-1 0,2 3 0,9 0 0,5-3 0,6-2-1,8 8 1,7-14 0,6-5-1,5-3-1,6-4-3,-6-13-8,1-4-18,-1-7 0,-5-16-2,-3-8 1</inkml:trace>
  <inkml:trace contextRef="#ctx0" brushRef="#br0" timeOffset="5077">5329 531 19,'0'-24'21,"5"8"0,-5 16-10,34-20 0,-10 13-2,8 5-3,4 4-1,8 8 0,-2 6-1,4 8 0,-4 3-1,0 6 1,-3 10-1,-2 4-1,-8-1 1,-3 0-2,-8-3 1,-4 0-1,-6-3 1,-5-4-2,-6-10 0,-3-7-2,-1-2-5,-7-10-9,-2-7-11,1-7 0,-1-8 0,3-8 0</inkml:trace>
  <inkml:trace contextRef="#ctx0" brushRef="#br0" timeOffset="5398">5650 555 10,'-9'16'23,"-11"3"1,1 10 0,-5 7-11,-8 0-2,2 10-3,-5-2-2,4 2-2,1-1-1,4-2-2,5-5-4,3-9-10,8-3-12,12-7-1,-2-19 0,19 3-1</inkml:trace>
  <inkml:trace contextRef="#ctx0" brushRef="#br0" timeOffset="5848">6256 529 8,'0'0'20,"11"-19"0,-11 19-5,21-15-5,-7 11-2,-14 4 0,26 6-3,-26-6-1,18 29 1,-17-5-1,-2 5 0,-4 6 1,0 8 0,-3-4-1,3 4 0,0-3 0,4-4-2,2-5 0,8-4 0,0-9-1,-9-18 0,32 15 0,-11-18 0,0-8 0,2-16 0,1-4-1,-3 0 1,0-5-1,-5-4 0,-3-1 0,-3 0 0,-4-1 0,1 13 0,-2-2 0,-2 0 0,0 5 0,0 6 1,1 4-1,-4 16 0,6-19 0,-6 19 0,0 0 1,0 0-1,11 26 1,-7-5 0,-3 5 0,-1 3 1,0 3-1,0-1 1,-1 11 0,-1 1 0,2-2 0,3-1 0,2-6-1,3 0 0,2-4 0,3 1 0,3-16-1,2-6-2,4-2-5,-4-11-13,6-4-10,0-6-1,-1-7 0,-2-10-1</inkml:trace>
  <inkml:trace contextRef="#ctx0" brushRef="#br0" timeOffset="6439">6924 689 32,'0'0'26,"0"0"-1,0 0 0,0 0-23,0 0-21,0 0-4,0 0-2,16-5-1</inkml:trace>
  <inkml:trace contextRef="#ctx0" brushRef="#br0" timeOffset="6680">7454 467 10,'12'-17'23,"-12"17"2,24-24-6,-24 24 0,18-17-2,-18 17-4,0 0-3,6-16-3,-6 16-1,0 0-2,0 18-1,0-18-2,-11 32 0,3-8 0,0 7-1,-2 4 1,2 1 1,0-5-2,6 12 1,4-2 0,3-1 0,3-4 0,5-3 0,1-6 0,4-3-1,3-1 2,2-17-1,1-7-1,0-8 1,3-13-1,-1-4 0,-2-8 0,2-8 1,-5-3-2,-1-3 1,-3-2 0,-2 1 0,-2 6 0,0 1 0,-4 6 0,-1 7 0,-1 5 0,-1 7-1,-6 17 1,0 0 0,15-6-1,-15 6 1,6 35 0,-2-8 0,-3 8 0,-1 3 0,0 3 1,0 0-1,0-6 0,2 9 0,1-2 1,2-5-2,1-4 0,-1-5-4,6 3-7,-2-9-18,-5-1-1,-4-21-2,0 0 1</inkml:trace>
  <inkml:trace contextRef="#ctx0" brushRef="#br0" timeOffset="7701">4965 220 5,'0'0'23,"8"-24"2,-8 24-1,-7-18-8,7 18-2,-16-1-4,-2 8-2,4 13-2,-10 6-2,-1 12 0,0 10-1,-4 9 0,-4 5 1,4 15-1,3 4-1,7 3 1,9 2-1,10 4 0,10-4-1,11 0 0,10 2 0,11-11-1,8-3-4,1-10-6,6-6-20,-1-8 0,-1-14-2,-3-12 1</inkml:trace>
  <inkml:trace contextRef="#ctx0" brushRef="#br0" timeOffset="8352">7755 75 4,'19'-10'22,"2"-2"2,8 7 0,7 10-10,4 3-1,11 22-2,-2 6-2,6 17-2,-7 7-1,4 14-2,-10 2 0,-5 0-1,-13 6-1,-6-3-1,-13-1-1,-10-8-2,-10 3-4,-14-11-10,-6-2-12,-4 0-1,0-20 0,2-13-1</inkml:trace>
</inkml:ink>
</file>

<file path=ppt/ink/ink999.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08-18T13:42:26.764"/>
    </inkml:context>
    <inkml:brush xml:id="br0">
      <inkml:brushProperty name="width" value="0.05292" units="cm"/>
      <inkml:brushProperty name="height" value="0.05292" units="cm"/>
      <inkml:brushProperty name="color" value="#333399"/>
      <inkml:brushProperty name="fitToCurve" value="1"/>
    </inkml:brush>
  </inkml:definitions>
  <inkml:trace contextRef="#ctx0" brushRef="#br0">234 97 5,'0'0'24,"3"-19"1,-3 19 0,-21 16-9,-3 5-4,0 18-1,-7 8-3,-1 17-2,1 7-1,4 9-1,-1-1-1,15 2-1,7 1 0,9-6-1,10-7-1,9-10-3,12-5-6,7-11-20,6-10 0,3-13 0,0-14-1</inkml:trace>
  <inkml:trace contextRef="#ctx0" brushRef="#br0" timeOffset="300">565 384 19,'3'-15'25,"4"-2"0,7 4 1,10 8-18,2 5 0,8 12-2,0 7-2,3 13 0,-1 6-2,-3 8 0,-2 3 0,-5 3 0,-5-2-1,-3-3 1,-7-9-1,-3-4 0,-5-11-1,-3-3-2,0-20-5,-8 19-12,8-19-8,-14-10-1,6-7 1</inkml:trace>
  <inkml:trace contextRef="#ctx0" brushRef="#br0" timeOffset="551">783 499 15,'-16'12'25,"-7"3"1,-1 10 1,0 9-15,-7-1-1,2 7-3,0-4-4,3 2-2,8 2-7,4-2-17,7-10-5,7-28 0,15 19 0</inkml:trace>
  <inkml:trace contextRef="#ctx0" brushRef="#br0" timeOffset="891">1216 301 4,'22'-19'21,"-22"19"0,26-10-7,-8 12-2,-18-2-1,27 17-1,-19 0-3,0 9-1,-6 4 0,0 10-1,-4 1 0,2 4 1,-3 0-2,4 2 0,1-6-1,4-1 0,4-9-1,3-3 0,3-9-1,5-7 0,2-7 0,3-5 0,-2-10-1,2-6 1,-2-10-1,-2-7 0,-1-6 1,-4-12-2,-6-4 2,-5-2-2,-4 3 1,-7 2 0,-5 7 0,-4 9-1,-5 12 1,-4 12 0,-1 12-1,-1 3 1,4 8 0,4 2 0,4 5 0,5 1 0,8-2 0,5-1 0,-5-16 1,33 22-1,-5-15 0,3-5-1,6 1-5,-3-8-10,1 0-12,2 0-1,-3-2 0,-3 2 0</inkml:trace>
  <inkml:trace contextRef="#ctx0" brushRef="#br0" timeOffset="1422">1976 656 55,'-18'21'30,"18"-21"-1,-21 7-7,21-7-19,0 0-7,-11-21-22,11 21-2,18-23-1,1 8-1</inkml:trace>
  <inkml:trace contextRef="#ctx0" brushRef="#br0" timeOffset="1662">2271 424 15,'-9'-19'25,"1"-7"0,9 6 1,7 4-17,2-3 0,8 10-2,-2-1-3,5 8-1,-3 2-1,1 9-1,-3 3 1,-1 7 0,-7 5 1,-2 7 0,-4 4-1,1 5 1,-4-2 0,1 3-1,0-4 0,1-5-1,4 0 1,3-6-1,0-6-1,2-2 1,-10-18 0,21 22-1,-7-18 1,-14-4 0,28-7-1,-14-4 1,3-4 0,0-6-1,1-7 1,3-8-1,-3-6 0,-2-8 0,-2 0 0,-4 0 0,-2 1 0,-6 6 0,-5 9 0,-9 8-1,-2 14 1,-2 6 0,-1 12 0,1 2 0,2 6 0,6 3 0,5 1 1,12-3-1,11-4 1,7-1 0,7-3-1,5-7-2,9 2-4,-6-8-14,3 3-10,-6-2-1,-7-2 1,-7 0-1</inkml:trace>
  <inkml:trace contextRef="#ctx0" brushRef="#br0" timeOffset="3184">3095 25 16,'0'0'22,"-3"-18"2,3 18-8,0 0-1,0 0-4,19-12-4,-3 16-1,0 3-2,9 8 0,0 8-1,6 13 0,0 9 0,1 10-1,-3 8 1,-3 9-1,-7 3 0,-4 3 0,-9-6-1,-7-4-1,-6-10-1,-9-7-4,0 4-10,-5-8-13,-2-11-1,2-8 1,-3-9-1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7596542E-1F94-4BFF-85BC-D1993039EB66}" type="datetimeFigureOut">
              <a:rPr lang="en-US" smtClean="0"/>
              <a:pPr/>
              <a:t>10/19/2020</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43117EEB-2076-4B97-AB69-61080491E26F}" type="slidenum">
              <a:rPr lang="en-US" smtClean="0"/>
              <a:pPr/>
              <a:t>‹#›</a:t>
            </a:fld>
            <a:endParaRPr lang="en-US"/>
          </a:p>
        </p:txBody>
      </p:sp>
    </p:spTree>
    <p:extLst>
      <p:ext uri="{BB962C8B-B14F-4D97-AF65-F5344CB8AC3E}">
        <p14:creationId xmlns:p14="http://schemas.microsoft.com/office/powerpoint/2010/main" xmlns="" val="86208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520BD-3808-4A4F-9636-0783A72A384E}" type="slidenum">
              <a:rPr lang="en-US" altLang="en-US" smtClean="0"/>
              <a:pPr/>
              <a:t>5</a:t>
            </a:fld>
            <a:endParaRPr lang="en-US" altLang="en-US"/>
          </a:p>
        </p:txBody>
      </p:sp>
    </p:spTree>
    <p:extLst>
      <p:ext uri="{BB962C8B-B14F-4D97-AF65-F5344CB8AC3E}">
        <p14:creationId xmlns="" xmlns:p14="http://schemas.microsoft.com/office/powerpoint/2010/main" val="157952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84DD1E6-98E2-4CFF-9B94-DED2EAC5ECC5}" type="datetime1">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258178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CDC141-D057-4CAD-A673-A11D757D2FD8}" type="datetime1">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309163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7EB398-6C0D-42D6-A692-7AACB1E96F6C}" type="datetime1">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42039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Content Placeholder 6"/>
          <p:cNvSpPr>
            <a:spLocks noGrp="1"/>
          </p:cNvSpPr>
          <p:nvPr>
            <p:ph sz="quarter" idx="13" hasCustomPrompt="1"/>
          </p:nvPr>
        </p:nvSpPr>
        <p:spPr>
          <a:xfrm>
            <a:off x="3352800" y="5410200"/>
            <a:ext cx="80264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smtClean="0"/>
              <a:t>Presenter details comes here</a:t>
            </a:r>
          </a:p>
          <a:p>
            <a:pPr lvl="0"/>
            <a:r>
              <a:rPr lang="en-GB" dirty="0" smtClean="0"/>
              <a:t>Date and other details can come here</a:t>
            </a:r>
          </a:p>
        </p:txBody>
      </p:sp>
      <p:sp>
        <p:nvSpPr>
          <p:cNvPr id="2" name="Title 1"/>
          <p:cNvSpPr>
            <a:spLocks noGrp="1"/>
          </p:cNvSpPr>
          <p:nvPr>
            <p:ph type="title" hasCustomPrompt="1"/>
          </p:nvPr>
        </p:nvSpPr>
        <p:spPr>
          <a:xfrm>
            <a:off x="3352800" y="3810000"/>
            <a:ext cx="8026400" cy="1524000"/>
          </a:xfrm>
          <a:prstGeom prst="rect">
            <a:avLst/>
          </a:prstGeo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t="2" b="28592"/>
          <a:stretch/>
        </p:blipFill>
        <p:spPr>
          <a:xfrm>
            <a:off x="101600" y="3352800"/>
            <a:ext cx="2743200" cy="1980000"/>
          </a:xfrm>
          <a:prstGeom prst="rect">
            <a:avLst/>
          </a:prstGeom>
        </p:spPr>
      </p:pic>
      <p:sp>
        <p:nvSpPr>
          <p:cNvPr id="14" name="TextBox 13"/>
          <p:cNvSpPr txBox="1"/>
          <p:nvPr userDrawn="1"/>
        </p:nvSpPr>
        <p:spPr>
          <a:xfrm>
            <a:off x="-101600" y="5257800"/>
            <a:ext cx="29464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5" name="TextBox 14"/>
          <p:cNvSpPr txBox="1"/>
          <p:nvPr userDrawn="1"/>
        </p:nvSpPr>
        <p:spPr>
          <a:xfrm>
            <a:off x="203200" y="5666602"/>
            <a:ext cx="2540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xmlns="" val="11362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8839201"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3" name="TextBox 12"/>
          <p:cNvSpPr txBox="1"/>
          <p:nvPr userDrawn="1"/>
        </p:nvSpPr>
        <p:spPr>
          <a:xfrm>
            <a:off x="9448800" y="1170802"/>
            <a:ext cx="2540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73CBE50B-9B15-4E7D-895A-F016DE8F3550}" type="datetime1">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2AA95-4597-49F6-9A96-B0B65B15B5F3}" type="slidenum">
              <a:rPr lang="en-US" smtClean="0"/>
              <a:pPr/>
              <a:t>‹#›</a:t>
            </a:fld>
            <a:endParaRPr lang="en-US"/>
          </a:p>
        </p:txBody>
      </p:sp>
      <p:sp>
        <p:nvSpPr>
          <p:cNvPr id="17" name="TextBox 16"/>
          <p:cNvSpPr txBox="1"/>
          <p:nvPr/>
        </p:nvSpPr>
        <p:spPr>
          <a:xfrm>
            <a:off x="4368800" y="6596390"/>
            <a:ext cx="78232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pic>
        <p:nvPicPr>
          <p:cNvPr id="18" name="Picture 17" descr="Picture 7.png"/>
          <p:cNvPicPr>
            <a:picLocks noChangeAspect="1"/>
          </p:cNvPicPr>
          <p:nvPr/>
        </p:nvPicPr>
        <p:blipFill>
          <a:blip r:embed="rId2" cstate="print"/>
          <a:srcRect l="1923" b="5336"/>
          <a:stretch>
            <a:fillRect/>
          </a:stretch>
        </p:blipFill>
        <p:spPr>
          <a:xfrm>
            <a:off x="8839201" y="-1"/>
            <a:ext cx="2924257" cy="692697"/>
          </a:xfrm>
          <a:prstGeom prst="rect">
            <a:avLst/>
          </a:prstGeom>
        </p:spPr>
      </p:pic>
      <p:grpSp>
        <p:nvGrpSpPr>
          <p:cNvPr id="19" name="Group 18"/>
          <p:cNvGrpSpPr/>
          <p:nvPr/>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xmlns="" val="116575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F21298-ADF1-4541-8D2E-255560A00478}" type="datetime1">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174519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B629C4-A9A8-4BC8-83D0-05C44A915FFA}" type="datetime1">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233466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A186CA-3B83-4977-A374-34B9EF81401C}" type="datetime1">
              <a:rPr lang="en-US" smtClean="0"/>
              <a:pPr/>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818609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52400" y="6100976"/>
            <a:ext cx="2844800" cy="365125"/>
          </a:xfrm>
        </p:spPr>
        <p:txBody>
          <a:bodyPr/>
          <a:lstStyle/>
          <a:p>
            <a:fld id="{8ABC8FEE-C7EF-4735-88EF-5C9E17B638E7}" type="datetime1">
              <a:rPr lang="en-US" smtClean="0"/>
              <a:pPr/>
              <a:t>10/19/2020</a:t>
            </a:fld>
            <a:endParaRPr lang="en-US"/>
          </a:p>
        </p:txBody>
      </p:sp>
      <p:sp>
        <p:nvSpPr>
          <p:cNvPr id="4" name="Footer Placeholder 3"/>
          <p:cNvSpPr>
            <a:spLocks noGrp="1"/>
          </p:cNvSpPr>
          <p:nvPr>
            <p:ph type="ftr" sz="quarter" idx="11"/>
          </p:nvPr>
        </p:nvSpPr>
        <p:spPr>
          <a:xfrm>
            <a:off x="4165600" y="6111558"/>
            <a:ext cx="3860800" cy="365125"/>
          </a:xfrm>
        </p:spPr>
        <p:txBody>
          <a:bodyPr/>
          <a:lstStyle/>
          <a:p>
            <a:endParaRPr lang="en-US"/>
          </a:p>
        </p:txBody>
      </p:sp>
      <p:sp>
        <p:nvSpPr>
          <p:cNvPr id="5" name="Slide Number Placeholder 4"/>
          <p:cNvSpPr>
            <a:spLocks noGrp="1"/>
          </p:cNvSpPr>
          <p:nvPr>
            <p:ph type="sldNum" sz="quarter" idx="12"/>
          </p:nvPr>
        </p:nvSpPr>
        <p:spPr>
          <a:xfrm>
            <a:off x="9099188" y="6111558"/>
            <a:ext cx="2844800" cy="365125"/>
          </a:xfrm>
        </p:spPr>
        <p:txBody>
          <a:bodyPr/>
          <a:lstStyle/>
          <a:p>
            <a:fld id="{8D32AA95-4597-49F6-9A96-B0B65B15B5F3}" type="slidenum">
              <a:rPr lang="en-US" smtClean="0"/>
              <a:pPr/>
              <a:t>‹#›</a:t>
            </a:fld>
            <a:endParaRPr lang="en-US"/>
          </a:p>
        </p:txBody>
      </p:sp>
      <p:sp>
        <p:nvSpPr>
          <p:cNvPr id="6" name="TextBox 5"/>
          <p:cNvSpPr txBox="1"/>
          <p:nvPr/>
        </p:nvSpPr>
        <p:spPr>
          <a:xfrm>
            <a:off x="4368800" y="6596390"/>
            <a:ext cx="78232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pic>
        <p:nvPicPr>
          <p:cNvPr id="7" name="Picture 6" descr="Picture 7.png"/>
          <p:cNvPicPr>
            <a:picLocks noChangeAspect="1"/>
          </p:cNvPicPr>
          <p:nvPr/>
        </p:nvPicPr>
        <p:blipFill>
          <a:blip r:embed="rId2" cstate="print"/>
          <a:srcRect l="1923" b="5336"/>
          <a:stretch>
            <a:fillRect/>
          </a:stretch>
        </p:blipFill>
        <p:spPr>
          <a:xfrm>
            <a:off x="8839201" y="-1"/>
            <a:ext cx="2924257" cy="692697"/>
          </a:xfrm>
          <a:prstGeom prst="rect">
            <a:avLst/>
          </a:prstGeom>
        </p:spPr>
      </p:pic>
      <p:grpSp>
        <p:nvGrpSpPr>
          <p:cNvPr id="8" name="Group 7"/>
          <p:cNvGrpSpPr/>
          <p:nvPr/>
        </p:nvGrpSpPr>
        <p:grpSpPr>
          <a:xfrm>
            <a:off x="2844800" y="6553201"/>
            <a:ext cx="93472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ectangle 10"/>
            <p:cNvSpPr/>
            <p:nvPr/>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2" name="Group 11"/>
          <p:cNvGrpSpPr/>
          <p:nvPr/>
        </p:nvGrpSpPr>
        <p:grpSpPr>
          <a:xfrm>
            <a:off x="0" y="1295401"/>
            <a:ext cx="9347200" cy="45719"/>
            <a:chOff x="1905000" y="6553200"/>
            <a:chExt cx="7010400" cy="45719"/>
          </a:xfrm>
        </p:grpSpPr>
        <p:sp>
          <p:nvSpPr>
            <p:cNvPr id="13" name="Rectangle 12"/>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xmlns="" val="236646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F2F61-8405-424C-A95C-5CE390E5AA4C}" type="datetime1">
              <a:rPr lang="en-US" smtClean="0"/>
              <a:pPr/>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220084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54F48D-823E-4A0F-8D72-18A325117E66}" type="datetime1">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16630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56A26C-7647-465B-B277-A43DF24D03B4}" type="datetime1">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179499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5CB51-6CFA-4266-B986-733858B17F64}" type="datetime1">
              <a:rPr lang="en-US" smtClean="0"/>
              <a:pPr/>
              <a:t>10/19/2020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32AA95-4597-49F6-9A96-B0B65B15B5F3}" type="slidenum">
              <a:rPr lang="en-US" smtClean="0"/>
              <a:pPr/>
              <a:t>‹#›</a:t>
            </a:fld>
            <a:endParaRPr lang="en-US"/>
          </a:p>
        </p:txBody>
      </p:sp>
    </p:spTree>
    <p:extLst>
      <p:ext uri="{BB962C8B-B14F-4D97-AF65-F5344CB8AC3E}">
        <p14:creationId xmlns:p14="http://schemas.microsoft.com/office/powerpoint/2010/main" xmlns="" val="228869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171.xml"/><Relationship Id="rId13" Type="http://schemas.openxmlformats.org/officeDocument/2006/relationships/image" Target="../media/image150.emf"/><Relationship Id="rId18" Type="http://schemas.openxmlformats.org/officeDocument/2006/relationships/customXml" Target="../ink/ink176.xml"/><Relationship Id="rId26" Type="http://schemas.openxmlformats.org/officeDocument/2006/relationships/customXml" Target="../ink/ink180.xml"/><Relationship Id="rId3" Type="http://schemas.openxmlformats.org/officeDocument/2006/relationships/image" Target="../media/image145.emf"/><Relationship Id="rId21" Type="http://schemas.openxmlformats.org/officeDocument/2006/relationships/image" Target="../media/image176.emf"/><Relationship Id="rId7" Type="http://schemas.openxmlformats.org/officeDocument/2006/relationships/image" Target="../media/image147.emf"/><Relationship Id="rId12" Type="http://schemas.openxmlformats.org/officeDocument/2006/relationships/customXml" Target="../ink/ink173.xml"/><Relationship Id="rId17" Type="http://schemas.openxmlformats.org/officeDocument/2006/relationships/image" Target="../media/image174.emf"/><Relationship Id="rId25" Type="http://schemas.openxmlformats.org/officeDocument/2006/relationships/image" Target="../media/image178.emf"/><Relationship Id="rId33" Type="http://schemas.openxmlformats.org/officeDocument/2006/relationships/image" Target="../media/image182.emf"/><Relationship Id="rId2" Type="http://schemas.openxmlformats.org/officeDocument/2006/relationships/customXml" Target="../ink/ink168.xml"/><Relationship Id="rId16" Type="http://schemas.openxmlformats.org/officeDocument/2006/relationships/customXml" Target="../ink/ink175.xml"/><Relationship Id="rId20" Type="http://schemas.openxmlformats.org/officeDocument/2006/relationships/customXml" Target="../ink/ink177.xml"/><Relationship Id="rId29" Type="http://schemas.openxmlformats.org/officeDocument/2006/relationships/image" Target="../media/image180.emf"/><Relationship Id="rId1" Type="http://schemas.openxmlformats.org/officeDocument/2006/relationships/slideLayout" Target="../slideLayouts/slideLayout7.xml"/><Relationship Id="rId6" Type="http://schemas.openxmlformats.org/officeDocument/2006/relationships/customXml" Target="../ink/ink170.xml"/><Relationship Id="rId11" Type="http://schemas.openxmlformats.org/officeDocument/2006/relationships/image" Target="../media/image149.emf"/><Relationship Id="rId24" Type="http://schemas.openxmlformats.org/officeDocument/2006/relationships/customXml" Target="../ink/ink179.xml"/><Relationship Id="rId32" Type="http://schemas.openxmlformats.org/officeDocument/2006/relationships/customXml" Target="../ink/ink183.xml"/><Relationship Id="rId5" Type="http://schemas.openxmlformats.org/officeDocument/2006/relationships/image" Target="../media/image172.emf"/><Relationship Id="rId15" Type="http://schemas.openxmlformats.org/officeDocument/2006/relationships/image" Target="../media/image151.emf"/><Relationship Id="rId23" Type="http://schemas.openxmlformats.org/officeDocument/2006/relationships/image" Target="../media/image177.emf"/><Relationship Id="rId28" Type="http://schemas.openxmlformats.org/officeDocument/2006/relationships/customXml" Target="../ink/ink181.xml"/><Relationship Id="rId10" Type="http://schemas.openxmlformats.org/officeDocument/2006/relationships/customXml" Target="../ink/ink172.xml"/><Relationship Id="rId19" Type="http://schemas.openxmlformats.org/officeDocument/2006/relationships/image" Target="../media/image175.emf"/><Relationship Id="rId31" Type="http://schemas.openxmlformats.org/officeDocument/2006/relationships/image" Target="../media/image181.emf"/><Relationship Id="rId4" Type="http://schemas.openxmlformats.org/officeDocument/2006/relationships/customXml" Target="../ink/ink169.xml"/><Relationship Id="rId9" Type="http://schemas.openxmlformats.org/officeDocument/2006/relationships/image" Target="../media/image173.emf"/><Relationship Id="rId14" Type="http://schemas.openxmlformats.org/officeDocument/2006/relationships/customXml" Target="../ink/ink174.xml"/><Relationship Id="rId22" Type="http://schemas.openxmlformats.org/officeDocument/2006/relationships/customXml" Target="../ink/ink178.xml"/><Relationship Id="rId27" Type="http://schemas.openxmlformats.org/officeDocument/2006/relationships/image" Target="../media/image179.emf"/><Relationship Id="rId30" Type="http://schemas.openxmlformats.org/officeDocument/2006/relationships/customXml" Target="../ink/ink182.xml"/></Relationships>
</file>

<file path=ppt/slides/_rels/slide11.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188.emf"/><Relationship Id="rId18" Type="http://schemas.openxmlformats.org/officeDocument/2006/relationships/customXml" Target="../ink/ink192.xml"/><Relationship Id="rId26" Type="http://schemas.openxmlformats.org/officeDocument/2006/relationships/customXml" Target="../ink/ink196.xml"/><Relationship Id="rId39" Type="http://schemas.openxmlformats.org/officeDocument/2006/relationships/image" Target="../media/image201.emf"/><Relationship Id="rId3" Type="http://schemas.openxmlformats.org/officeDocument/2006/relationships/image" Target="../media/image183.emf"/><Relationship Id="rId21" Type="http://schemas.openxmlformats.org/officeDocument/2006/relationships/image" Target="../media/image192.emf"/><Relationship Id="rId34" Type="http://schemas.openxmlformats.org/officeDocument/2006/relationships/customXml" Target="../ink/ink200.xml"/><Relationship Id="rId42" Type="http://schemas.openxmlformats.org/officeDocument/2006/relationships/customXml" Target="../ink/ink204.xml"/><Relationship Id="rId7" Type="http://schemas.openxmlformats.org/officeDocument/2006/relationships/image" Target="../media/image185.emf"/><Relationship Id="rId12" Type="http://schemas.openxmlformats.org/officeDocument/2006/relationships/customXml" Target="../ink/ink189.xml"/><Relationship Id="rId17" Type="http://schemas.openxmlformats.org/officeDocument/2006/relationships/image" Target="../media/image190.emf"/><Relationship Id="rId25" Type="http://schemas.openxmlformats.org/officeDocument/2006/relationships/image" Target="../media/image194.emf"/><Relationship Id="rId33" Type="http://schemas.openxmlformats.org/officeDocument/2006/relationships/image" Target="../media/image198.emf"/><Relationship Id="rId38" Type="http://schemas.openxmlformats.org/officeDocument/2006/relationships/customXml" Target="../ink/ink202.xml"/><Relationship Id="rId2" Type="http://schemas.openxmlformats.org/officeDocument/2006/relationships/customXml" Target="../ink/ink184.xml"/><Relationship Id="rId16" Type="http://schemas.openxmlformats.org/officeDocument/2006/relationships/customXml" Target="../ink/ink191.xml"/><Relationship Id="rId20" Type="http://schemas.openxmlformats.org/officeDocument/2006/relationships/customXml" Target="../ink/ink193.xml"/><Relationship Id="rId29" Type="http://schemas.openxmlformats.org/officeDocument/2006/relationships/image" Target="../media/image196.emf"/><Relationship Id="rId41" Type="http://schemas.openxmlformats.org/officeDocument/2006/relationships/image" Target="../media/image202.emf"/><Relationship Id="rId1" Type="http://schemas.openxmlformats.org/officeDocument/2006/relationships/slideLayout" Target="../slideLayouts/slideLayout7.xml"/><Relationship Id="rId6" Type="http://schemas.openxmlformats.org/officeDocument/2006/relationships/customXml" Target="../ink/ink186.xml"/><Relationship Id="rId11" Type="http://schemas.openxmlformats.org/officeDocument/2006/relationships/image" Target="../media/image187.emf"/><Relationship Id="rId24" Type="http://schemas.openxmlformats.org/officeDocument/2006/relationships/customXml" Target="../ink/ink195.xml"/><Relationship Id="rId32" Type="http://schemas.openxmlformats.org/officeDocument/2006/relationships/customXml" Target="../ink/ink199.xml"/><Relationship Id="rId37" Type="http://schemas.openxmlformats.org/officeDocument/2006/relationships/image" Target="../media/image200.emf"/><Relationship Id="rId40" Type="http://schemas.openxmlformats.org/officeDocument/2006/relationships/customXml" Target="../ink/ink203.xml"/><Relationship Id="rId45" Type="http://schemas.openxmlformats.org/officeDocument/2006/relationships/image" Target="../media/image204.emf"/><Relationship Id="rId5" Type="http://schemas.openxmlformats.org/officeDocument/2006/relationships/image" Target="../media/image184.emf"/><Relationship Id="rId15" Type="http://schemas.openxmlformats.org/officeDocument/2006/relationships/image" Target="../media/image189.emf"/><Relationship Id="rId23" Type="http://schemas.openxmlformats.org/officeDocument/2006/relationships/image" Target="../media/image193.emf"/><Relationship Id="rId28" Type="http://schemas.openxmlformats.org/officeDocument/2006/relationships/customXml" Target="../ink/ink197.xml"/><Relationship Id="rId36" Type="http://schemas.openxmlformats.org/officeDocument/2006/relationships/customXml" Target="../ink/ink201.xml"/><Relationship Id="rId10" Type="http://schemas.openxmlformats.org/officeDocument/2006/relationships/customXml" Target="../ink/ink188.xml"/><Relationship Id="rId19" Type="http://schemas.openxmlformats.org/officeDocument/2006/relationships/image" Target="../media/image191.emf"/><Relationship Id="rId31" Type="http://schemas.openxmlformats.org/officeDocument/2006/relationships/image" Target="../media/image197.emf"/><Relationship Id="rId44" Type="http://schemas.openxmlformats.org/officeDocument/2006/relationships/customXml" Target="../ink/ink205.xml"/><Relationship Id="rId4" Type="http://schemas.openxmlformats.org/officeDocument/2006/relationships/customXml" Target="../ink/ink185.xml"/><Relationship Id="rId9" Type="http://schemas.openxmlformats.org/officeDocument/2006/relationships/image" Target="../media/image186.emf"/><Relationship Id="rId14" Type="http://schemas.openxmlformats.org/officeDocument/2006/relationships/customXml" Target="../ink/ink190.xml"/><Relationship Id="rId22" Type="http://schemas.openxmlformats.org/officeDocument/2006/relationships/customXml" Target="../ink/ink194.xml"/><Relationship Id="rId27" Type="http://schemas.openxmlformats.org/officeDocument/2006/relationships/image" Target="../media/image195.emf"/><Relationship Id="rId30" Type="http://schemas.openxmlformats.org/officeDocument/2006/relationships/customXml" Target="../ink/ink198.xml"/><Relationship Id="rId35" Type="http://schemas.openxmlformats.org/officeDocument/2006/relationships/image" Target="../media/image199.emf"/><Relationship Id="rId43" Type="http://schemas.openxmlformats.org/officeDocument/2006/relationships/image" Target="../media/image203.emf"/></Relationships>
</file>

<file path=ppt/slides/_rels/slide12.xml.rels><?xml version="1.0" encoding="UTF-8" standalone="yes"?>
<Relationships xmlns="http://schemas.openxmlformats.org/package/2006/relationships"><Relationship Id="rId13" Type="http://schemas.openxmlformats.org/officeDocument/2006/relationships/image" Target="../media/image188.emf"/><Relationship Id="rId18" Type="http://schemas.openxmlformats.org/officeDocument/2006/relationships/customXml" Target="../ink/ink214.xml"/><Relationship Id="rId26" Type="http://schemas.openxmlformats.org/officeDocument/2006/relationships/customXml" Target="../ink/ink218.xml"/><Relationship Id="rId39" Type="http://schemas.openxmlformats.org/officeDocument/2006/relationships/image" Target="../media/image201.emf"/><Relationship Id="rId21" Type="http://schemas.openxmlformats.org/officeDocument/2006/relationships/image" Target="../media/image192.emf"/><Relationship Id="rId34" Type="http://schemas.openxmlformats.org/officeDocument/2006/relationships/customXml" Target="../ink/ink222.xml"/><Relationship Id="rId42" Type="http://schemas.openxmlformats.org/officeDocument/2006/relationships/customXml" Target="../ink/ink226.xml"/><Relationship Id="rId47" Type="http://schemas.openxmlformats.org/officeDocument/2006/relationships/image" Target="../media/image205.emf"/><Relationship Id="rId50" Type="http://schemas.openxmlformats.org/officeDocument/2006/relationships/customXml" Target="../ink/ink230.xml"/><Relationship Id="rId55" Type="http://schemas.openxmlformats.org/officeDocument/2006/relationships/image" Target="../media/image209.emf"/><Relationship Id="rId7" Type="http://schemas.openxmlformats.org/officeDocument/2006/relationships/image" Target="../media/image185.emf"/><Relationship Id="rId2" Type="http://schemas.openxmlformats.org/officeDocument/2006/relationships/customXml" Target="../ink/ink206.xml"/><Relationship Id="rId16" Type="http://schemas.openxmlformats.org/officeDocument/2006/relationships/customXml" Target="../ink/ink213.xml"/><Relationship Id="rId20" Type="http://schemas.openxmlformats.org/officeDocument/2006/relationships/customXml" Target="../ink/ink215.xml"/><Relationship Id="rId29" Type="http://schemas.openxmlformats.org/officeDocument/2006/relationships/image" Target="../media/image196.emf"/><Relationship Id="rId41" Type="http://schemas.openxmlformats.org/officeDocument/2006/relationships/image" Target="../media/image202.emf"/><Relationship Id="rId54" Type="http://schemas.openxmlformats.org/officeDocument/2006/relationships/customXml" Target="../ink/ink232.xml"/><Relationship Id="rId1" Type="http://schemas.openxmlformats.org/officeDocument/2006/relationships/slideLayout" Target="../slideLayouts/slideLayout7.xml"/><Relationship Id="rId6" Type="http://schemas.openxmlformats.org/officeDocument/2006/relationships/customXml" Target="../ink/ink208.xml"/><Relationship Id="rId11" Type="http://schemas.openxmlformats.org/officeDocument/2006/relationships/image" Target="../media/image187.emf"/><Relationship Id="rId24" Type="http://schemas.openxmlformats.org/officeDocument/2006/relationships/customXml" Target="../ink/ink217.xml"/><Relationship Id="rId32" Type="http://schemas.openxmlformats.org/officeDocument/2006/relationships/customXml" Target="../ink/ink221.xml"/><Relationship Id="rId37" Type="http://schemas.openxmlformats.org/officeDocument/2006/relationships/image" Target="../media/image200.emf"/><Relationship Id="rId40" Type="http://schemas.openxmlformats.org/officeDocument/2006/relationships/customXml" Target="../ink/ink225.xml"/><Relationship Id="rId45" Type="http://schemas.openxmlformats.org/officeDocument/2006/relationships/image" Target="../media/image204.emf"/><Relationship Id="rId53" Type="http://schemas.openxmlformats.org/officeDocument/2006/relationships/image" Target="../media/image208.emf"/><Relationship Id="rId58" Type="http://schemas.openxmlformats.org/officeDocument/2006/relationships/customXml" Target="../ink/ink234.xml"/><Relationship Id="rId5" Type="http://schemas.openxmlformats.org/officeDocument/2006/relationships/image" Target="../media/image184.emf"/><Relationship Id="rId15" Type="http://schemas.openxmlformats.org/officeDocument/2006/relationships/image" Target="../media/image189.emf"/><Relationship Id="rId23" Type="http://schemas.openxmlformats.org/officeDocument/2006/relationships/image" Target="../media/image193.emf"/><Relationship Id="rId28" Type="http://schemas.openxmlformats.org/officeDocument/2006/relationships/customXml" Target="../ink/ink219.xml"/><Relationship Id="rId36" Type="http://schemas.openxmlformats.org/officeDocument/2006/relationships/customXml" Target="../ink/ink223.xml"/><Relationship Id="rId49" Type="http://schemas.openxmlformats.org/officeDocument/2006/relationships/image" Target="../media/image206.emf"/><Relationship Id="rId57" Type="http://schemas.openxmlformats.org/officeDocument/2006/relationships/image" Target="../media/image210.emf"/><Relationship Id="rId61" Type="http://schemas.openxmlformats.org/officeDocument/2006/relationships/image" Target="../media/image212.emf"/><Relationship Id="rId10" Type="http://schemas.openxmlformats.org/officeDocument/2006/relationships/customXml" Target="../ink/ink210.xml"/><Relationship Id="rId19" Type="http://schemas.openxmlformats.org/officeDocument/2006/relationships/image" Target="../media/image191.emf"/><Relationship Id="rId31" Type="http://schemas.openxmlformats.org/officeDocument/2006/relationships/image" Target="../media/image197.emf"/><Relationship Id="rId44" Type="http://schemas.openxmlformats.org/officeDocument/2006/relationships/customXml" Target="../ink/ink227.xml"/><Relationship Id="rId52" Type="http://schemas.openxmlformats.org/officeDocument/2006/relationships/customXml" Target="../ink/ink231.xml"/><Relationship Id="rId60" Type="http://schemas.openxmlformats.org/officeDocument/2006/relationships/customXml" Target="../ink/ink235.xml"/><Relationship Id="rId4" Type="http://schemas.openxmlformats.org/officeDocument/2006/relationships/customXml" Target="../ink/ink207.xml"/><Relationship Id="rId9" Type="http://schemas.openxmlformats.org/officeDocument/2006/relationships/image" Target="../media/image186.emf"/><Relationship Id="rId14" Type="http://schemas.openxmlformats.org/officeDocument/2006/relationships/customXml" Target="../ink/ink212.xml"/><Relationship Id="rId22" Type="http://schemas.openxmlformats.org/officeDocument/2006/relationships/customXml" Target="../ink/ink216.xml"/><Relationship Id="rId27" Type="http://schemas.openxmlformats.org/officeDocument/2006/relationships/image" Target="../media/image195.emf"/><Relationship Id="rId30" Type="http://schemas.openxmlformats.org/officeDocument/2006/relationships/customXml" Target="../ink/ink220.xml"/><Relationship Id="rId35" Type="http://schemas.openxmlformats.org/officeDocument/2006/relationships/image" Target="../media/image199.emf"/><Relationship Id="rId43" Type="http://schemas.openxmlformats.org/officeDocument/2006/relationships/image" Target="../media/image203.emf"/><Relationship Id="rId48" Type="http://schemas.openxmlformats.org/officeDocument/2006/relationships/customXml" Target="../ink/ink229.xml"/><Relationship Id="rId56" Type="http://schemas.openxmlformats.org/officeDocument/2006/relationships/customXml" Target="../ink/ink233.xml"/><Relationship Id="rId8" Type="http://schemas.openxmlformats.org/officeDocument/2006/relationships/customXml" Target="../ink/ink209.xml"/><Relationship Id="rId51" Type="http://schemas.openxmlformats.org/officeDocument/2006/relationships/image" Target="../media/image207.emf"/><Relationship Id="rId3" Type="http://schemas.openxmlformats.org/officeDocument/2006/relationships/image" Target="../media/image183.emf"/><Relationship Id="rId12" Type="http://schemas.openxmlformats.org/officeDocument/2006/relationships/customXml" Target="../ink/ink211.xml"/><Relationship Id="rId17" Type="http://schemas.openxmlformats.org/officeDocument/2006/relationships/image" Target="../media/image190.emf"/><Relationship Id="rId25" Type="http://schemas.openxmlformats.org/officeDocument/2006/relationships/image" Target="../media/image194.emf"/><Relationship Id="rId33" Type="http://schemas.openxmlformats.org/officeDocument/2006/relationships/image" Target="../media/image198.emf"/><Relationship Id="rId38" Type="http://schemas.openxmlformats.org/officeDocument/2006/relationships/customXml" Target="../ink/ink224.xml"/><Relationship Id="rId46" Type="http://schemas.openxmlformats.org/officeDocument/2006/relationships/customXml" Target="../ink/ink228.xml"/><Relationship Id="rId59" Type="http://schemas.openxmlformats.org/officeDocument/2006/relationships/image" Target="../media/image211.emf"/></Relationships>
</file>

<file path=ppt/slides/_rels/slide13.xml.rels><?xml version="1.0" encoding="UTF-8" standalone="yes"?>
<Relationships xmlns="http://schemas.openxmlformats.org/package/2006/relationships"><Relationship Id="rId13" Type="http://schemas.openxmlformats.org/officeDocument/2006/relationships/image" Target="../media/image218.emf"/><Relationship Id="rId18" Type="http://schemas.openxmlformats.org/officeDocument/2006/relationships/customXml" Target="../ink/ink244.xml"/><Relationship Id="rId26" Type="http://schemas.openxmlformats.org/officeDocument/2006/relationships/customXml" Target="../ink/ink248.xml"/><Relationship Id="rId39" Type="http://schemas.openxmlformats.org/officeDocument/2006/relationships/image" Target="../media/image231.emf"/><Relationship Id="rId21" Type="http://schemas.openxmlformats.org/officeDocument/2006/relationships/image" Target="../media/image222.emf"/><Relationship Id="rId34" Type="http://schemas.openxmlformats.org/officeDocument/2006/relationships/customXml" Target="../ink/ink252.xml"/><Relationship Id="rId42" Type="http://schemas.openxmlformats.org/officeDocument/2006/relationships/customXml" Target="../ink/ink256.xml"/><Relationship Id="rId47" Type="http://schemas.openxmlformats.org/officeDocument/2006/relationships/image" Target="../media/image235.emf"/><Relationship Id="rId50" Type="http://schemas.openxmlformats.org/officeDocument/2006/relationships/customXml" Target="../ink/ink260.xml"/><Relationship Id="rId55" Type="http://schemas.openxmlformats.org/officeDocument/2006/relationships/image" Target="../media/image239.emf"/><Relationship Id="rId7" Type="http://schemas.openxmlformats.org/officeDocument/2006/relationships/image" Target="../media/image215.emf"/><Relationship Id="rId12" Type="http://schemas.openxmlformats.org/officeDocument/2006/relationships/customXml" Target="../ink/ink241.xml"/><Relationship Id="rId17" Type="http://schemas.openxmlformats.org/officeDocument/2006/relationships/image" Target="../media/image220.emf"/><Relationship Id="rId25" Type="http://schemas.openxmlformats.org/officeDocument/2006/relationships/image" Target="../media/image224.emf"/><Relationship Id="rId33" Type="http://schemas.openxmlformats.org/officeDocument/2006/relationships/image" Target="../media/image228.emf"/><Relationship Id="rId38" Type="http://schemas.openxmlformats.org/officeDocument/2006/relationships/customXml" Target="../ink/ink254.xml"/><Relationship Id="rId46" Type="http://schemas.openxmlformats.org/officeDocument/2006/relationships/customXml" Target="../ink/ink258.xml"/><Relationship Id="rId59" Type="http://schemas.openxmlformats.org/officeDocument/2006/relationships/image" Target="../media/image241.emf"/><Relationship Id="rId2" Type="http://schemas.openxmlformats.org/officeDocument/2006/relationships/customXml" Target="../ink/ink236.xml"/><Relationship Id="rId16" Type="http://schemas.openxmlformats.org/officeDocument/2006/relationships/customXml" Target="../ink/ink243.xml"/><Relationship Id="rId20" Type="http://schemas.openxmlformats.org/officeDocument/2006/relationships/customXml" Target="../ink/ink245.xml"/><Relationship Id="rId29" Type="http://schemas.openxmlformats.org/officeDocument/2006/relationships/image" Target="../media/image226.emf"/><Relationship Id="rId41" Type="http://schemas.openxmlformats.org/officeDocument/2006/relationships/image" Target="../media/image232.emf"/><Relationship Id="rId54" Type="http://schemas.openxmlformats.org/officeDocument/2006/relationships/customXml" Target="../ink/ink262.xml"/><Relationship Id="rId1" Type="http://schemas.openxmlformats.org/officeDocument/2006/relationships/slideLayout" Target="../slideLayouts/slideLayout7.xml"/><Relationship Id="rId6" Type="http://schemas.openxmlformats.org/officeDocument/2006/relationships/customXml" Target="../ink/ink238.xml"/><Relationship Id="rId11" Type="http://schemas.openxmlformats.org/officeDocument/2006/relationships/image" Target="../media/image217.emf"/><Relationship Id="rId24" Type="http://schemas.openxmlformats.org/officeDocument/2006/relationships/customXml" Target="../ink/ink247.xml"/><Relationship Id="rId32" Type="http://schemas.openxmlformats.org/officeDocument/2006/relationships/customXml" Target="../ink/ink251.xml"/><Relationship Id="rId37" Type="http://schemas.openxmlformats.org/officeDocument/2006/relationships/image" Target="../media/image230.emf"/><Relationship Id="rId40" Type="http://schemas.openxmlformats.org/officeDocument/2006/relationships/customXml" Target="../ink/ink255.xml"/><Relationship Id="rId45" Type="http://schemas.openxmlformats.org/officeDocument/2006/relationships/image" Target="../media/image234.emf"/><Relationship Id="rId53" Type="http://schemas.openxmlformats.org/officeDocument/2006/relationships/image" Target="../media/image238.emf"/><Relationship Id="rId58" Type="http://schemas.openxmlformats.org/officeDocument/2006/relationships/customXml" Target="../ink/ink264.xml"/><Relationship Id="rId5" Type="http://schemas.openxmlformats.org/officeDocument/2006/relationships/image" Target="../media/image214.emf"/><Relationship Id="rId15" Type="http://schemas.openxmlformats.org/officeDocument/2006/relationships/image" Target="../media/image219.emf"/><Relationship Id="rId23" Type="http://schemas.openxmlformats.org/officeDocument/2006/relationships/image" Target="../media/image223.emf"/><Relationship Id="rId28" Type="http://schemas.openxmlformats.org/officeDocument/2006/relationships/customXml" Target="../ink/ink249.xml"/><Relationship Id="rId36" Type="http://schemas.openxmlformats.org/officeDocument/2006/relationships/customXml" Target="../ink/ink253.xml"/><Relationship Id="rId49" Type="http://schemas.openxmlformats.org/officeDocument/2006/relationships/image" Target="../media/image236.emf"/><Relationship Id="rId57" Type="http://schemas.openxmlformats.org/officeDocument/2006/relationships/image" Target="../media/image240.emf"/><Relationship Id="rId10" Type="http://schemas.openxmlformats.org/officeDocument/2006/relationships/customXml" Target="../ink/ink240.xml"/><Relationship Id="rId19" Type="http://schemas.openxmlformats.org/officeDocument/2006/relationships/image" Target="../media/image221.emf"/><Relationship Id="rId31" Type="http://schemas.openxmlformats.org/officeDocument/2006/relationships/image" Target="../media/image227.emf"/><Relationship Id="rId44" Type="http://schemas.openxmlformats.org/officeDocument/2006/relationships/customXml" Target="../ink/ink257.xml"/><Relationship Id="rId52" Type="http://schemas.openxmlformats.org/officeDocument/2006/relationships/customXml" Target="../ink/ink261.xml"/><Relationship Id="rId4" Type="http://schemas.openxmlformats.org/officeDocument/2006/relationships/customXml" Target="../ink/ink237.xml"/><Relationship Id="rId9" Type="http://schemas.openxmlformats.org/officeDocument/2006/relationships/image" Target="../media/image216.emf"/><Relationship Id="rId14" Type="http://schemas.openxmlformats.org/officeDocument/2006/relationships/customXml" Target="../ink/ink242.xml"/><Relationship Id="rId22" Type="http://schemas.openxmlformats.org/officeDocument/2006/relationships/customXml" Target="../ink/ink246.xml"/><Relationship Id="rId27" Type="http://schemas.openxmlformats.org/officeDocument/2006/relationships/image" Target="../media/image225.emf"/><Relationship Id="rId30" Type="http://schemas.openxmlformats.org/officeDocument/2006/relationships/customXml" Target="../ink/ink250.xml"/><Relationship Id="rId35" Type="http://schemas.openxmlformats.org/officeDocument/2006/relationships/image" Target="../media/image229.emf"/><Relationship Id="rId43" Type="http://schemas.openxmlformats.org/officeDocument/2006/relationships/image" Target="../media/image233.emf"/><Relationship Id="rId48" Type="http://schemas.openxmlformats.org/officeDocument/2006/relationships/customXml" Target="../ink/ink259.xml"/><Relationship Id="rId56" Type="http://schemas.openxmlformats.org/officeDocument/2006/relationships/customXml" Target="../ink/ink263.xml"/><Relationship Id="rId8" Type="http://schemas.openxmlformats.org/officeDocument/2006/relationships/customXml" Target="../ink/ink239.xml"/><Relationship Id="rId51" Type="http://schemas.openxmlformats.org/officeDocument/2006/relationships/image" Target="../media/image237.emf"/><Relationship Id="rId3" Type="http://schemas.openxmlformats.org/officeDocument/2006/relationships/image" Target="../media/image213.emf"/></Relationships>
</file>

<file path=ppt/slides/_rels/slide14.xml.rels><?xml version="1.0" encoding="UTF-8" standalone="yes"?>
<Relationships xmlns="http://schemas.openxmlformats.org/package/2006/relationships"><Relationship Id="rId26" Type="http://schemas.openxmlformats.org/officeDocument/2006/relationships/customXml" Target="../ink/ink277.xml"/><Relationship Id="rId117" Type="http://schemas.openxmlformats.org/officeDocument/2006/relationships/image" Target="../media/image299.emf"/><Relationship Id="rId21" Type="http://schemas.openxmlformats.org/officeDocument/2006/relationships/image" Target="../media/image251.emf"/><Relationship Id="rId42" Type="http://schemas.openxmlformats.org/officeDocument/2006/relationships/customXml" Target="../ink/ink285.xml"/><Relationship Id="rId47" Type="http://schemas.openxmlformats.org/officeDocument/2006/relationships/image" Target="../media/image264.emf"/><Relationship Id="rId63" Type="http://schemas.openxmlformats.org/officeDocument/2006/relationships/image" Target="../media/image272.emf"/><Relationship Id="rId68" Type="http://schemas.openxmlformats.org/officeDocument/2006/relationships/customXml" Target="../ink/ink298.xml"/><Relationship Id="rId84" Type="http://schemas.openxmlformats.org/officeDocument/2006/relationships/customXml" Target="../ink/ink306.xml"/><Relationship Id="rId89" Type="http://schemas.openxmlformats.org/officeDocument/2006/relationships/image" Target="../media/image285.emf"/><Relationship Id="rId112" Type="http://schemas.openxmlformats.org/officeDocument/2006/relationships/customXml" Target="../ink/ink320.xml"/><Relationship Id="rId16" Type="http://schemas.openxmlformats.org/officeDocument/2006/relationships/customXml" Target="../ink/ink272.xml"/><Relationship Id="rId107" Type="http://schemas.openxmlformats.org/officeDocument/2006/relationships/image" Target="../media/image294.emf"/><Relationship Id="rId11" Type="http://schemas.openxmlformats.org/officeDocument/2006/relationships/image" Target="../media/image246.emf"/><Relationship Id="rId32" Type="http://schemas.openxmlformats.org/officeDocument/2006/relationships/customXml" Target="../ink/ink280.xml"/><Relationship Id="rId37" Type="http://schemas.openxmlformats.org/officeDocument/2006/relationships/image" Target="../media/image259.emf"/><Relationship Id="rId53" Type="http://schemas.openxmlformats.org/officeDocument/2006/relationships/image" Target="../media/image267.emf"/><Relationship Id="rId58" Type="http://schemas.openxmlformats.org/officeDocument/2006/relationships/customXml" Target="../ink/ink293.xml"/><Relationship Id="rId74" Type="http://schemas.openxmlformats.org/officeDocument/2006/relationships/customXml" Target="../ink/ink301.xml"/><Relationship Id="rId79" Type="http://schemas.openxmlformats.org/officeDocument/2006/relationships/image" Target="../media/image280.emf"/><Relationship Id="rId102" Type="http://schemas.openxmlformats.org/officeDocument/2006/relationships/customXml" Target="../ink/ink315.xml"/><Relationship Id="rId123" Type="http://schemas.openxmlformats.org/officeDocument/2006/relationships/image" Target="../media/image302.emf"/><Relationship Id="rId5" Type="http://schemas.openxmlformats.org/officeDocument/2006/relationships/image" Target="../media/image243.emf"/><Relationship Id="rId61" Type="http://schemas.openxmlformats.org/officeDocument/2006/relationships/image" Target="../media/image271.emf"/><Relationship Id="rId82" Type="http://schemas.openxmlformats.org/officeDocument/2006/relationships/customXml" Target="../ink/ink305.xml"/><Relationship Id="rId90" Type="http://schemas.openxmlformats.org/officeDocument/2006/relationships/customXml" Target="../ink/ink309.xml"/><Relationship Id="rId95" Type="http://schemas.openxmlformats.org/officeDocument/2006/relationships/image" Target="../media/image288.emf"/><Relationship Id="rId19" Type="http://schemas.openxmlformats.org/officeDocument/2006/relationships/image" Target="../media/image250.emf"/><Relationship Id="rId14" Type="http://schemas.openxmlformats.org/officeDocument/2006/relationships/customXml" Target="../ink/ink271.xml"/><Relationship Id="rId22" Type="http://schemas.openxmlformats.org/officeDocument/2006/relationships/customXml" Target="../ink/ink275.xml"/><Relationship Id="rId27" Type="http://schemas.openxmlformats.org/officeDocument/2006/relationships/image" Target="../media/image254.emf"/><Relationship Id="rId30" Type="http://schemas.openxmlformats.org/officeDocument/2006/relationships/customXml" Target="../ink/ink279.xml"/><Relationship Id="rId35" Type="http://schemas.openxmlformats.org/officeDocument/2006/relationships/image" Target="../media/image258.emf"/><Relationship Id="rId43" Type="http://schemas.openxmlformats.org/officeDocument/2006/relationships/image" Target="../media/image262.emf"/><Relationship Id="rId48" Type="http://schemas.openxmlformats.org/officeDocument/2006/relationships/customXml" Target="../ink/ink288.xml"/><Relationship Id="rId56" Type="http://schemas.openxmlformats.org/officeDocument/2006/relationships/customXml" Target="../ink/ink292.xml"/><Relationship Id="rId64" Type="http://schemas.openxmlformats.org/officeDocument/2006/relationships/customXml" Target="../ink/ink296.xml"/><Relationship Id="rId69" Type="http://schemas.openxmlformats.org/officeDocument/2006/relationships/image" Target="../media/image275.emf"/><Relationship Id="rId77" Type="http://schemas.openxmlformats.org/officeDocument/2006/relationships/image" Target="../media/image279.emf"/><Relationship Id="rId100" Type="http://schemas.openxmlformats.org/officeDocument/2006/relationships/customXml" Target="../ink/ink314.xml"/><Relationship Id="rId105" Type="http://schemas.openxmlformats.org/officeDocument/2006/relationships/image" Target="../media/image293.emf"/><Relationship Id="rId113" Type="http://schemas.openxmlformats.org/officeDocument/2006/relationships/image" Target="../media/image297.emf"/><Relationship Id="rId118" Type="http://schemas.openxmlformats.org/officeDocument/2006/relationships/customXml" Target="../ink/ink323.xml"/><Relationship Id="rId8" Type="http://schemas.openxmlformats.org/officeDocument/2006/relationships/customXml" Target="../ink/ink268.xml"/><Relationship Id="rId51" Type="http://schemas.openxmlformats.org/officeDocument/2006/relationships/image" Target="../media/image266.emf"/><Relationship Id="rId72" Type="http://schemas.openxmlformats.org/officeDocument/2006/relationships/customXml" Target="../ink/ink300.xml"/><Relationship Id="rId80" Type="http://schemas.openxmlformats.org/officeDocument/2006/relationships/customXml" Target="../ink/ink304.xml"/><Relationship Id="rId85" Type="http://schemas.openxmlformats.org/officeDocument/2006/relationships/image" Target="../media/image283.emf"/><Relationship Id="rId93" Type="http://schemas.openxmlformats.org/officeDocument/2006/relationships/image" Target="../media/image287.emf"/><Relationship Id="rId98" Type="http://schemas.openxmlformats.org/officeDocument/2006/relationships/customXml" Target="../ink/ink313.xml"/><Relationship Id="rId121" Type="http://schemas.openxmlformats.org/officeDocument/2006/relationships/image" Target="../media/image301.emf"/><Relationship Id="rId3" Type="http://schemas.openxmlformats.org/officeDocument/2006/relationships/image" Target="../media/image242.emf"/><Relationship Id="rId12" Type="http://schemas.openxmlformats.org/officeDocument/2006/relationships/customXml" Target="../ink/ink270.xml"/><Relationship Id="rId17" Type="http://schemas.openxmlformats.org/officeDocument/2006/relationships/image" Target="../media/image249.emf"/><Relationship Id="rId25" Type="http://schemas.openxmlformats.org/officeDocument/2006/relationships/image" Target="../media/image253.emf"/><Relationship Id="rId33" Type="http://schemas.openxmlformats.org/officeDocument/2006/relationships/image" Target="../media/image257.emf"/><Relationship Id="rId38" Type="http://schemas.openxmlformats.org/officeDocument/2006/relationships/customXml" Target="../ink/ink283.xml"/><Relationship Id="rId46" Type="http://schemas.openxmlformats.org/officeDocument/2006/relationships/customXml" Target="../ink/ink287.xml"/><Relationship Id="rId59" Type="http://schemas.openxmlformats.org/officeDocument/2006/relationships/image" Target="../media/image270.emf"/><Relationship Id="rId67" Type="http://schemas.openxmlformats.org/officeDocument/2006/relationships/image" Target="../media/image274.emf"/><Relationship Id="rId103" Type="http://schemas.openxmlformats.org/officeDocument/2006/relationships/image" Target="../media/image292.emf"/><Relationship Id="rId108" Type="http://schemas.openxmlformats.org/officeDocument/2006/relationships/customXml" Target="../ink/ink318.xml"/><Relationship Id="rId116" Type="http://schemas.openxmlformats.org/officeDocument/2006/relationships/customXml" Target="../ink/ink322.xml"/><Relationship Id="rId124" Type="http://schemas.openxmlformats.org/officeDocument/2006/relationships/customXml" Target="../ink/ink326.xml"/><Relationship Id="rId20" Type="http://schemas.openxmlformats.org/officeDocument/2006/relationships/customXml" Target="../ink/ink274.xml"/><Relationship Id="rId41" Type="http://schemas.openxmlformats.org/officeDocument/2006/relationships/image" Target="../media/image261.emf"/><Relationship Id="rId54" Type="http://schemas.openxmlformats.org/officeDocument/2006/relationships/customXml" Target="../ink/ink291.xml"/><Relationship Id="rId62" Type="http://schemas.openxmlformats.org/officeDocument/2006/relationships/customXml" Target="../ink/ink295.xml"/><Relationship Id="rId70" Type="http://schemas.openxmlformats.org/officeDocument/2006/relationships/customXml" Target="../ink/ink299.xml"/><Relationship Id="rId75" Type="http://schemas.openxmlformats.org/officeDocument/2006/relationships/image" Target="../media/image278.emf"/><Relationship Id="rId83" Type="http://schemas.openxmlformats.org/officeDocument/2006/relationships/image" Target="../media/image282.emf"/><Relationship Id="rId88" Type="http://schemas.openxmlformats.org/officeDocument/2006/relationships/customXml" Target="../ink/ink308.xml"/><Relationship Id="rId91" Type="http://schemas.openxmlformats.org/officeDocument/2006/relationships/image" Target="../media/image286.emf"/><Relationship Id="rId96" Type="http://schemas.openxmlformats.org/officeDocument/2006/relationships/customXml" Target="../ink/ink312.xml"/><Relationship Id="rId111" Type="http://schemas.openxmlformats.org/officeDocument/2006/relationships/image" Target="../media/image296.emf"/><Relationship Id="rId1" Type="http://schemas.openxmlformats.org/officeDocument/2006/relationships/slideLayout" Target="../slideLayouts/slideLayout7.xml"/><Relationship Id="rId6" Type="http://schemas.openxmlformats.org/officeDocument/2006/relationships/customXml" Target="../ink/ink267.xml"/><Relationship Id="rId15" Type="http://schemas.openxmlformats.org/officeDocument/2006/relationships/image" Target="../media/image248.emf"/><Relationship Id="rId23" Type="http://schemas.openxmlformats.org/officeDocument/2006/relationships/image" Target="../media/image252.emf"/><Relationship Id="rId28" Type="http://schemas.openxmlformats.org/officeDocument/2006/relationships/customXml" Target="../ink/ink278.xml"/><Relationship Id="rId36" Type="http://schemas.openxmlformats.org/officeDocument/2006/relationships/customXml" Target="../ink/ink282.xml"/><Relationship Id="rId49" Type="http://schemas.openxmlformats.org/officeDocument/2006/relationships/image" Target="../media/image265.emf"/><Relationship Id="rId57" Type="http://schemas.openxmlformats.org/officeDocument/2006/relationships/image" Target="../media/image269.emf"/><Relationship Id="rId106" Type="http://schemas.openxmlformats.org/officeDocument/2006/relationships/customXml" Target="../ink/ink317.xml"/><Relationship Id="rId114" Type="http://schemas.openxmlformats.org/officeDocument/2006/relationships/customXml" Target="../ink/ink321.xml"/><Relationship Id="rId119" Type="http://schemas.openxmlformats.org/officeDocument/2006/relationships/image" Target="../media/image300.emf"/><Relationship Id="rId10" Type="http://schemas.openxmlformats.org/officeDocument/2006/relationships/customXml" Target="../ink/ink269.xml"/><Relationship Id="rId31" Type="http://schemas.openxmlformats.org/officeDocument/2006/relationships/image" Target="../media/image256.emf"/><Relationship Id="rId44" Type="http://schemas.openxmlformats.org/officeDocument/2006/relationships/customXml" Target="../ink/ink286.xml"/><Relationship Id="rId52" Type="http://schemas.openxmlformats.org/officeDocument/2006/relationships/customXml" Target="../ink/ink290.xml"/><Relationship Id="rId60" Type="http://schemas.openxmlformats.org/officeDocument/2006/relationships/customXml" Target="../ink/ink294.xml"/><Relationship Id="rId65" Type="http://schemas.openxmlformats.org/officeDocument/2006/relationships/image" Target="../media/image273.emf"/><Relationship Id="rId73" Type="http://schemas.openxmlformats.org/officeDocument/2006/relationships/image" Target="../media/image277.emf"/><Relationship Id="rId78" Type="http://schemas.openxmlformats.org/officeDocument/2006/relationships/customXml" Target="../ink/ink303.xml"/><Relationship Id="rId81" Type="http://schemas.openxmlformats.org/officeDocument/2006/relationships/image" Target="../media/image281.emf"/><Relationship Id="rId86" Type="http://schemas.openxmlformats.org/officeDocument/2006/relationships/customXml" Target="../ink/ink307.xml"/><Relationship Id="rId94" Type="http://schemas.openxmlformats.org/officeDocument/2006/relationships/customXml" Target="../ink/ink311.xml"/><Relationship Id="rId99" Type="http://schemas.openxmlformats.org/officeDocument/2006/relationships/image" Target="../media/image290.emf"/><Relationship Id="rId101" Type="http://schemas.openxmlformats.org/officeDocument/2006/relationships/image" Target="../media/image291.emf"/><Relationship Id="rId122" Type="http://schemas.openxmlformats.org/officeDocument/2006/relationships/customXml" Target="../ink/ink325.xml"/><Relationship Id="rId4" Type="http://schemas.openxmlformats.org/officeDocument/2006/relationships/customXml" Target="../ink/ink266.xml"/><Relationship Id="rId9" Type="http://schemas.openxmlformats.org/officeDocument/2006/relationships/image" Target="../media/image245.emf"/><Relationship Id="rId13" Type="http://schemas.openxmlformats.org/officeDocument/2006/relationships/image" Target="../media/image247.emf"/><Relationship Id="rId18" Type="http://schemas.openxmlformats.org/officeDocument/2006/relationships/customXml" Target="../ink/ink273.xml"/><Relationship Id="rId39" Type="http://schemas.openxmlformats.org/officeDocument/2006/relationships/image" Target="../media/image260.emf"/><Relationship Id="rId109" Type="http://schemas.openxmlformats.org/officeDocument/2006/relationships/image" Target="../media/image295.emf"/><Relationship Id="rId34" Type="http://schemas.openxmlformats.org/officeDocument/2006/relationships/customXml" Target="../ink/ink281.xml"/><Relationship Id="rId50" Type="http://schemas.openxmlformats.org/officeDocument/2006/relationships/customXml" Target="../ink/ink289.xml"/><Relationship Id="rId55" Type="http://schemas.openxmlformats.org/officeDocument/2006/relationships/image" Target="../media/image268.emf"/><Relationship Id="rId76" Type="http://schemas.openxmlformats.org/officeDocument/2006/relationships/customXml" Target="../ink/ink302.xml"/><Relationship Id="rId97" Type="http://schemas.openxmlformats.org/officeDocument/2006/relationships/image" Target="../media/image289.emf"/><Relationship Id="rId104" Type="http://schemas.openxmlformats.org/officeDocument/2006/relationships/customXml" Target="../ink/ink316.xml"/><Relationship Id="rId120" Type="http://schemas.openxmlformats.org/officeDocument/2006/relationships/customXml" Target="../ink/ink324.xml"/><Relationship Id="rId125" Type="http://schemas.openxmlformats.org/officeDocument/2006/relationships/image" Target="../media/image303.emf"/><Relationship Id="rId7" Type="http://schemas.openxmlformats.org/officeDocument/2006/relationships/image" Target="../media/image244.emf"/><Relationship Id="rId71" Type="http://schemas.openxmlformats.org/officeDocument/2006/relationships/image" Target="../media/image276.emf"/><Relationship Id="rId92" Type="http://schemas.openxmlformats.org/officeDocument/2006/relationships/customXml" Target="../ink/ink310.xml"/><Relationship Id="rId2" Type="http://schemas.openxmlformats.org/officeDocument/2006/relationships/customXml" Target="../ink/ink265.xml"/><Relationship Id="rId29" Type="http://schemas.openxmlformats.org/officeDocument/2006/relationships/image" Target="../media/image255.emf"/><Relationship Id="rId24" Type="http://schemas.openxmlformats.org/officeDocument/2006/relationships/customXml" Target="../ink/ink276.xml"/><Relationship Id="rId40" Type="http://schemas.openxmlformats.org/officeDocument/2006/relationships/customXml" Target="../ink/ink284.xml"/><Relationship Id="rId45" Type="http://schemas.openxmlformats.org/officeDocument/2006/relationships/image" Target="../media/image263.emf"/><Relationship Id="rId66" Type="http://schemas.openxmlformats.org/officeDocument/2006/relationships/customXml" Target="../ink/ink297.xml"/><Relationship Id="rId87" Type="http://schemas.openxmlformats.org/officeDocument/2006/relationships/image" Target="../media/image284.emf"/><Relationship Id="rId110" Type="http://schemas.openxmlformats.org/officeDocument/2006/relationships/customXml" Target="../ink/ink319.xml"/><Relationship Id="rId115" Type="http://schemas.openxmlformats.org/officeDocument/2006/relationships/image" Target="../media/image298.emf"/></Relationships>
</file>

<file path=ppt/slides/_rels/slide15.xml.rels><?xml version="1.0" encoding="UTF-8" standalone="yes"?>
<Relationships xmlns="http://schemas.openxmlformats.org/package/2006/relationships"><Relationship Id="rId13" Type="http://schemas.openxmlformats.org/officeDocument/2006/relationships/image" Target="../media/image309.emf"/><Relationship Id="rId18" Type="http://schemas.openxmlformats.org/officeDocument/2006/relationships/customXml" Target="../ink/ink335.xml"/><Relationship Id="rId26" Type="http://schemas.openxmlformats.org/officeDocument/2006/relationships/customXml" Target="../ink/ink339.xml"/><Relationship Id="rId39" Type="http://schemas.openxmlformats.org/officeDocument/2006/relationships/image" Target="../media/image322.emf"/><Relationship Id="rId21" Type="http://schemas.openxmlformats.org/officeDocument/2006/relationships/image" Target="../media/image313.emf"/><Relationship Id="rId34" Type="http://schemas.openxmlformats.org/officeDocument/2006/relationships/customXml" Target="../ink/ink343.xml"/><Relationship Id="rId42" Type="http://schemas.openxmlformats.org/officeDocument/2006/relationships/customXml" Target="../ink/ink347.xml"/><Relationship Id="rId47" Type="http://schemas.openxmlformats.org/officeDocument/2006/relationships/image" Target="../media/image326.emf"/><Relationship Id="rId50" Type="http://schemas.openxmlformats.org/officeDocument/2006/relationships/customXml" Target="../ink/ink351.xml"/><Relationship Id="rId55" Type="http://schemas.openxmlformats.org/officeDocument/2006/relationships/image" Target="../media/image330.emf"/><Relationship Id="rId63" Type="http://schemas.openxmlformats.org/officeDocument/2006/relationships/image" Target="../media/image334.emf"/><Relationship Id="rId68" Type="http://schemas.openxmlformats.org/officeDocument/2006/relationships/customXml" Target="../ink/ink360.xml"/><Relationship Id="rId76" Type="http://schemas.openxmlformats.org/officeDocument/2006/relationships/customXml" Target="../ink/ink364.xml"/><Relationship Id="rId84" Type="http://schemas.openxmlformats.org/officeDocument/2006/relationships/customXml" Target="../ink/ink368.xml"/><Relationship Id="rId89" Type="http://schemas.openxmlformats.org/officeDocument/2006/relationships/image" Target="../media/image347.emf"/><Relationship Id="rId7" Type="http://schemas.openxmlformats.org/officeDocument/2006/relationships/image" Target="../media/image306.emf"/><Relationship Id="rId71" Type="http://schemas.openxmlformats.org/officeDocument/2006/relationships/image" Target="../media/image338.emf"/><Relationship Id="rId2" Type="http://schemas.openxmlformats.org/officeDocument/2006/relationships/customXml" Target="../ink/ink327.xml"/><Relationship Id="rId16" Type="http://schemas.openxmlformats.org/officeDocument/2006/relationships/customXml" Target="../ink/ink334.xml"/><Relationship Id="rId29" Type="http://schemas.openxmlformats.org/officeDocument/2006/relationships/image" Target="../media/image317.emf"/><Relationship Id="rId11" Type="http://schemas.openxmlformats.org/officeDocument/2006/relationships/image" Target="../media/image308.emf"/><Relationship Id="rId24" Type="http://schemas.openxmlformats.org/officeDocument/2006/relationships/customXml" Target="../ink/ink338.xml"/><Relationship Id="rId32" Type="http://schemas.openxmlformats.org/officeDocument/2006/relationships/customXml" Target="../ink/ink342.xml"/><Relationship Id="rId37" Type="http://schemas.openxmlformats.org/officeDocument/2006/relationships/image" Target="../media/image321.emf"/><Relationship Id="rId40" Type="http://schemas.openxmlformats.org/officeDocument/2006/relationships/customXml" Target="../ink/ink346.xml"/><Relationship Id="rId45" Type="http://schemas.openxmlformats.org/officeDocument/2006/relationships/image" Target="../media/image325.emf"/><Relationship Id="rId53" Type="http://schemas.openxmlformats.org/officeDocument/2006/relationships/image" Target="../media/image329.emf"/><Relationship Id="rId58" Type="http://schemas.openxmlformats.org/officeDocument/2006/relationships/customXml" Target="../ink/ink355.xml"/><Relationship Id="rId66" Type="http://schemas.openxmlformats.org/officeDocument/2006/relationships/customXml" Target="../ink/ink359.xml"/><Relationship Id="rId74" Type="http://schemas.openxmlformats.org/officeDocument/2006/relationships/customXml" Target="../ink/ink363.xml"/><Relationship Id="rId79" Type="http://schemas.openxmlformats.org/officeDocument/2006/relationships/image" Target="../media/image342.emf"/><Relationship Id="rId87" Type="http://schemas.openxmlformats.org/officeDocument/2006/relationships/image" Target="../media/image346.emf"/><Relationship Id="rId5" Type="http://schemas.openxmlformats.org/officeDocument/2006/relationships/image" Target="../media/image305.emf"/><Relationship Id="rId61" Type="http://schemas.openxmlformats.org/officeDocument/2006/relationships/image" Target="../media/image333.emf"/><Relationship Id="rId82" Type="http://schemas.openxmlformats.org/officeDocument/2006/relationships/customXml" Target="../ink/ink367.xml"/><Relationship Id="rId90" Type="http://schemas.openxmlformats.org/officeDocument/2006/relationships/customXml" Target="../ink/ink371.xml"/><Relationship Id="rId19" Type="http://schemas.openxmlformats.org/officeDocument/2006/relationships/image" Target="../media/image312.emf"/><Relationship Id="rId14" Type="http://schemas.openxmlformats.org/officeDocument/2006/relationships/customXml" Target="../ink/ink333.xml"/><Relationship Id="rId22" Type="http://schemas.openxmlformats.org/officeDocument/2006/relationships/customXml" Target="../ink/ink337.xml"/><Relationship Id="rId27" Type="http://schemas.openxmlformats.org/officeDocument/2006/relationships/image" Target="../media/image316.emf"/><Relationship Id="rId30" Type="http://schemas.openxmlformats.org/officeDocument/2006/relationships/customXml" Target="../ink/ink341.xml"/><Relationship Id="rId35" Type="http://schemas.openxmlformats.org/officeDocument/2006/relationships/image" Target="../media/image320.emf"/><Relationship Id="rId43" Type="http://schemas.openxmlformats.org/officeDocument/2006/relationships/image" Target="../media/image324.emf"/><Relationship Id="rId48" Type="http://schemas.openxmlformats.org/officeDocument/2006/relationships/customXml" Target="../ink/ink350.xml"/><Relationship Id="rId56" Type="http://schemas.openxmlformats.org/officeDocument/2006/relationships/customXml" Target="../ink/ink354.xml"/><Relationship Id="rId64" Type="http://schemas.openxmlformats.org/officeDocument/2006/relationships/customXml" Target="../ink/ink358.xml"/><Relationship Id="rId69" Type="http://schemas.openxmlformats.org/officeDocument/2006/relationships/image" Target="../media/image337.emf"/><Relationship Id="rId77" Type="http://schemas.openxmlformats.org/officeDocument/2006/relationships/image" Target="../media/image341.emf"/><Relationship Id="rId8" Type="http://schemas.openxmlformats.org/officeDocument/2006/relationships/customXml" Target="../ink/ink330.xml"/><Relationship Id="rId51" Type="http://schemas.openxmlformats.org/officeDocument/2006/relationships/image" Target="../media/image328.emf"/><Relationship Id="rId72" Type="http://schemas.openxmlformats.org/officeDocument/2006/relationships/customXml" Target="../ink/ink362.xml"/><Relationship Id="rId80" Type="http://schemas.openxmlformats.org/officeDocument/2006/relationships/customXml" Target="../ink/ink366.xml"/><Relationship Id="rId85" Type="http://schemas.openxmlformats.org/officeDocument/2006/relationships/image" Target="../media/image345.emf"/><Relationship Id="rId3" Type="http://schemas.openxmlformats.org/officeDocument/2006/relationships/image" Target="../media/image304.emf"/><Relationship Id="rId12" Type="http://schemas.openxmlformats.org/officeDocument/2006/relationships/customXml" Target="../ink/ink332.xml"/><Relationship Id="rId17" Type="http://schemas.openxmlformats.org/officeDocument/2006/relationships/image" Target="../media/image311.emf"/><Relationship Id="rId25" Type="http://schemas.openxmlformats.org/officeDocument/2006/relationships/image" Target="../media/image315.emf"/><Relationship Id="rId33" Type="http://schemas.openxmlformats.org/officeDocument/2006/relationships/image" Target="../media/image319.emf"/><Relationship Id="rId38" Type="http://schemas.openxmlformats.org/officeDocument/2006/relationships/customXml" Target="../ink/ink345.xml"/><Relationship Id="rId46" Type="http://schemas.openxmlformats.org/officeDocument/2006/relationships/customXml" Target="../ink/ink349.xml"/><Relationship Id="rId59" Type="http://schemas.openxmlformats.org/officeDocument/2006/relationships/image" Target="../media/image332.emf"/><Relationship Id="rId67" Type="http://schemas.openxmlformats.org/officeDocument/2006/relationships/image" Target="../media/image336.emf"/><Relationship Id="rId20" Type="http://schemas.openxmlformats.org/officeDocument/2006/relationships/customXml" Target="../ink/ink336.xml"/><Relationship Id="rId41" Type="http://schemas.openxmlformats.org/officeDocument/2006/relationships/image" Target="../media/image323.emf"/><Relationship Id="rId54" Type="http://schemas.openxmlformats.org/officeDocument/2006/relationships/customXml" Target="../ink/ink353.xml"/><Relationship Id="rId62" Type="http://schemas.openxmlformats.org/officeDocument/2006/relationships/customXml" Target="../ink/ink357.xml"/><Relationship Id="rId70" Type="http://schemas.openxmlformats.org/officeDocument/2006/relationships/customXml" Target="../ink/ink361.xml"/><Relationship Id="rId75" Type="http://schemas.openxmlformats.org/officeDocument/2006/relationships/image" Target="../media/image340.emf"/><Relationship Id="rId83" Type="http://schemas.openxmlformats.org/officeDocument/2006/relationships/image" Target="../media/image344.emf"/><Relationship Id="rId88" Type="http://schemas.openxmlformats.org/officeDocument/2006/relationships/customXml" Target="../ink/ink370.xml"/><Relationship Id="rId91" Type="http://schemas.openxmlformats.org/officeDocument/2006/relationships/image" Target="../media/image348.emf"/><Relationship Id="rId1" Type="http://schemas.openxmlformats.org/officeDocument/2006/relationships/slideLayout" Target="../slideLayouts/slideLayout7.xml"/><Relationship Id="rId6" Type="http://schemas.openxmlformats.org/officeDocument/2006/relationships/customXml" Target="../ink/ink329.xml"/><Relationship Id="rId15" Type="http://schemas.openxmlformats.org/officeDocument/2006/relationships/image" Target="../media/image310.emf"/><Relationship Id="rId23" Type="http://schemas.openxmlformats.org/officeDocument/2006/relationships/image" Target="../media/image314.emf"/><Relationship Id="rId28" Type="http://schemas.openxmlformats.org/officeDocument/2006/relationships/customXml" Target="../ink/ink340.xml"/><Relationship Id="rId36" Type="http://schemas.openxmlformats.org/officeDocument/2006/relationships/customXml" Target="../ink/ink344.xml"/><Relationship Id="rId49" Type="http://schemas.openxmlformats.org/officeDocument/2006/relationships/image" Target="../media/image327.emf"/><Relationship Id="rId57" Type="http://schemas.openxmlformats.org/officeDocument/2006/relationships/image" Target="../media/image331.emf"/><Relationship Id="rId10" Type="http://schemas.openxmlformats.org/officeDocument/2006/relationships/customXml" Target="../ink/ink331.xml"/><Relationship Id="rId31" Type="http://schemas.openxmlformats.org/officeDocument/2006/relationships/image" Target="../media/image318.emf"/><Relationship Id="rId44" Type="http://schemas.openxmlformats.org/officeDocument/2006/relationships/customXml" Target="../ink/ink348.xml"/><Relationship Id="rId52" Type="http://schemas.openxmlformats.org/officeDocument/2006/relationships/customXml" Target="../ink/ink352.xml"/><Relationship Id="rId60" Type="http://schemas.openxmlformats.org/officeDocument/2006/relationships/customXml" Target="../ink/ink356.xml"/><Relationship Id="rId65" Type="http://schemas.openxmlformats.org/officeDocument/2006/relationships/image" Target="../media/image335.emf"/><Relationship Id="rId73" Type="http://schemas.openxmlformats.org/officeDocument/2006/relationships/image" Target="../media/image339.emf"/><Relationship Id="rId78" Type="http://schemas.openxmlformats.org/officeDocument/2006/relationships/customXml" Target="../ink/ink365.xml"/><Relationship Id="rId81" Type="http://schemas.openxmlformats.org/officeDocument/2006/relationships/image" Target="../media/image343.emf"/><Relationship Id="rId86" Type="http://schemas.openxmlformats.org/officeDocument/2006/relationships/customXml" Target="../ink/ink369.xml"/><Relationship Id="rId4" Type="http://schemas.openxmlformats.org/officeDocument/2006/relationships/customXml" Target="../ink/ink328.xml"/><Relationship Id="rId9" Type="http://schemas.openxmlformats.org/officeDocument/2006/relationships/image" Target="../media/image307.emf"/></Relationships>
</file>

<file path=ppt/slides/_rels/slide16.xml.rels><?xml version="1.0" encoding="UTF-8" standalone="yes"?>
<Relationships xmlns="http://schemas.openxmlformats.org/package/2006/relationships"><Relationship Id="rId8" Type="http://schemas.openxmlformats.org/officeDocument/2006/relationships/customXml" Target="../ink/ink375.xml"/><Relationship Id="rId13" Type="http://schemas.openxmlformats.org/officeDocument/2006/relationships/image" Target="../media/image354.emf"/><Relationship Id="rId18" Type="http://schemas.openxmlformats.org/officeDocument/2006/relationships/customXml" Target="../ink/ink380.xml"/><Relationship Id="rId26" Type="http://schemas.openxmlformats.org/officeDocument/2006/relationships/customXml" Target="../ink/ink384.xml"/><Relationship Id="rId3" Type="http://schemas.openxmlformats.org/officeDocument/2006/relationships/image" Target="../media/image349.emf"/><Relationship Id="rId21" Type="http://schemas.openxmlformats.org/officeDocument/2006/relationships/image" Target="../media/image358.emf"/><Relationship Id="rId34" Type="http://schemas.openxmlformats.org/officeDocument/2006/relationships/customXml" Target="../ink/ink388.xml"/><Relationship Id="rId7" Type="http://schemas.openxmlformats.org/officeDocument/2006/relationships/image" Target="../media/image351.emf"/><Relationship Id="rId12" Type="http://schemas.openxmlformats.org/officeDocument/2006/relationships/customXml" Target="../ink/ink377.xml"/><Relationship Id="rId17" Type="http://schemas.openxmlformats.org/officeDocument/2006/relationships/image" Target="../media/image356.emf"/><Relationship Id="rId25" Type="http://schemas.openxmlformats.org/officeDocument/2006/relationships/image" Target="../media/image360.emf"/><Relationship Id="rId33" Type="http://schemas.openxmlformats.org/officeDocument/2006/relationships/image" Target="../media/image364.emf"/><Relationship Id="rId2" Type="http://schemas.openxmlformats.org/officeDocument/2006/relationships/customXml" Target="../ink/ink372.xml"/><Relationship Id="rId16" Type="http://schemas.openxmlformats.org/officeDocument/2006/relationships/customXml" Target="../ink/ink379.xml"/><Relationship Id="rId20" Type="http://schemas.openxmlformats.org/officeDocument/2006/relationships/customXml" Target="../ink/ink381.xml"/><Relationship Id="rId29" Type="http://schemas.openxmlformats.org/officeDocument/2006/relationships/image" Target="../media/image362.emf"/><Relationship Id="rId1" Type="http://schemas.openxmlformats.org/officeDocument/2006/relationships/slideLayout" Target="../slideLayouts/slideLayout7.xml"/><Relationship Id="rId6" Type="http://schemas.openxmlformats.org/officeDocument/2006/relationships/customXml" Target="../ink/ink374.xml"/><Relationship Id="rId11" Type="http://schemas.openxmlformats.org/officeDocument/2006/relationships/image" Target="../media/image353.emf"/><Relationship Id="rId24" Type="http://schemas.openxmlformats.org/officeDocument/2006/relationships/customXml" Target="../ink/ink383.xml"/><Relationship Id="rId32" Type="http://schemas.openxmlformats.org/officeDocument/2006/relationships/customXml" Target="../ink/ink387.xml"/><Relationship Id="rId37" Type="http://schemas.openxmlformats.org/officeDocument/2006/relationships/image" Target="../media/image366.emf"/><Relationship Id="rId5" Type="http://schemas.openxmlformats.org/officeDocument/2006/relationships/image" Target="../media/image350.emf"/><Relationship Id="rId15" Type="http://schemas.openxmlformats.org/officeDocument/2006/relationships/image" Target="../media/image355.emf"/><Relationship Id="rId23" Type="http://schemas.openxmlformats.org/officeDocument/2006/relationships/image" Target="../media/image359.emf"/><Relationship Id="rId28" Type="http://schemas.openxmlformats.org/officeDocument/2006/relationships/customXml" Target="../ink/ink385.xml"/><Relationship Id="rId36" Type="http://schemas.openxmlformats.org/officeDocument/2006/relationships/customXml" Target="../ink/ink389.xml"/><Relationship Id="rId10" Type="http://schemas.openxmlformats.org/officeDocument/2006/relationships/customXml" Target="../ink/ink376.xml"/><Relationship Id="rId19" Type="http://schemas.openxmlformats.org/officeDocument/2006/relationships/image" Target="../media/image357.emf"/><Relationship Id="rId31" Type="http://schemas.openxmlformats.org/officeDocument/2006/relationships/image" Target="../media/image363.emf"/><Relationship Id="rId4" Type="http://schemas.openxmlformats.org/officeDocument/2006/relationships/customXml" Target="../ink/ink373.xml"/><Relationship Id="rId9" Type="http://schemas.openxmlformats.org/officeDocument/2006/relationships/image" Target="../media/image352.emf"/><Relationship Id="rId14" Type="http://schemas.openxmlformats.org/officeDocument/2006/relationships/customXml" Target="../ink/ink378.xml"/><Relationship Id="rId22" Type="http://schemas.openxmlformats.org/officeDocument/2006/relationships/customXml" Target="../ink/ink382.xml"/><Relationship Id="rId27" Type="http://schemas.openxmlformats.org/officeDocument/2006/relationships/image" Target="../media/image361.emf"/><Relationship Id="rId30" Type="http://schemas.openxmlformats.org/officeDocument/2006/relationships/customXml" Target="../ink/ink386.xml"/><Relationship Id="rId35" Type="http://schemas.openxmlformats.org/officeDocument/2006/relationships/image" Target="../media/image365.emf"/></Relationships>
</file>

<file path=ppt/slides/_rels/slide17.xml.rels><?xml version="1.0" encoding="UTF-8" standalone="yes"?>
<Relationships xmlns="http://schemas.openxmlformats.org/package/2006/relationships"><Relationship Id="rId13" Type="http://schemas.openxmlformats.org/officeDocument/2006/relationships/image" Target="../media/image372.emf"/><Relationship Id="rId18" Type="http://schemas.openxmlformats.org/officeDocument/2006/relationships/customXml" Target="../ink/ink398.xml"/><Relationship Id="rId26" Type="http://schemas.openxmlformats.org/officeDocument/2006/relationships/customXml" Target="../ink/ink402.xml"/><Relationship Id="rId39" Type="http://schemas.openxmlformats.org/officeDocument/2006/relationships/image" Target="../media/image385.emf"/><Relationship Id="rId3" Type="http://schemas.openxmlformats.org/officeDocument/2006/relationships/image" Target="../media/image367.emf"/><Relationship Id="rId21" Type="http://schemas.openxmlformats.org/officeDocument/2006/relationships/image" Target="../media/image376.emf"/><Relationship Id="rId34" Type="http://schemas.openxmlformats.org/officeDocument/2006/relationships/customXml" Target="../ink/ink406.xml"/><Relationship Id="rId42" Type="http://schemas.openxmlformats.org/officeDocument/2006/relationships/customXml" Target="../ink/ink410.xml"/><Relationship Id="rId47" Type="http://schemas.openxmlformats.org/officeDocument/2006/relationships/image" Target="../media/image389.emf"/><Relationship Id="rId50" Type="http://schemas.openxmlformats.org/officeDocument/2006/relationships/customXml" Target="../ink/ink414.xml"/><Relationship Id="rId7" Type="http://schemas.openxmlformats.org/officeDocument/2006/relationships/image" Target="../media/image369.emf"/><Relationship Id="rId12" Type="http://schemas.openxmlformats.org/officeDocument/2006/relationships/customXml" Target="../ink/ink395.xml"/><Relationship Id="rId17" Type="http://schemas.openxmlformats.org/officeDocument/2006/relationships/image" Target="../media/image374.emf"/><Relationship Id="rId25" Type="http://schemas.openxmlformats.org/officeDocument/2006/relationships/image" Target="../media/image378.emf"/><Relationship Id="rId33" Type="http://schemas.openxmlformats.org/officeDocument/2006/relationships/image" Target="../media/image382.emf"/><Relationship Id="rId38" Type="http://schemas.openxmlformats.org/officeDocument/2006/relationships/customXml" Target="../ink/ink408.xml"/><Relationship Id="rId46" Type="http://schemas.openxmlformats.org/officeDocument/2006/relationships/customXml" Target="../ink/ink412.xml"/><Relationship Id="rId2" Type="http://schemas.openxmlformats.org/officeDocument/2006/relationships/customXml" Target="../ink/ink390.xml"/><Relationship Id="rId16" Type="http://schemas.openxmlformats.org/officeDocument/2006/relationships/customXml" Target="../ink/ink397.xml"/><Relationship Id="rId20" Type="http://schemas.openxmlformats.org/officeDocument/2006/relationships/customXml" Target="../ink/ink399.xml"/><Relationship Id="rId29" Type="http://schemas.openxmlformats.org/officeDocument/2006/relationships/image" Target="../media/image380.emf"/><Relationship Id="rId41" Type="http://schemas.openxmlformats.org/officeDocument/2006/relationships/image" Target="../media/image386.emf"/><Relationship Id="rId1" Type="http://schemas.openxmlformats.org/officeDocument/2006/relationships/slideLayout" Target="../slideLayouts/slideLayout7.xml"/><Relationship Id="rId6" Type="http://schemas.openxmlformats.org/officeDocument/2006/relationships/customXml" Target="../ink/ink392.xml"/><Relationship Id="rId11" Type="http://schemas.openxmlformats.org/officeDocument/2006/relationships/image" Target="../media/image371.emf"/><Relationship Id="rId24" Type="http://schemas.openxmlformats.org/officeDocument/2006/relationships/customXml" Target="../ink/ink401.xml"/><Relationship Id="rId32" Type="http://schemas.openxmlformats.org/officeDocument/2006/relationships/customXml" Target="../ink/ink405.xml"/><Relationship Id="rId37" Type="http://schemas.openxmlformats.org/officeDocument/2006/relationships/image" Target="../media/image384.emf"/><Relationship Id="rId40" Type="http://schemas.openxmlformats.org/officeDocument/2006/relationships/customXml" Target="../ink/ink409.xml"/><Relationship Id="rId45" Type="http://schemas.openxmlformats.org/officeDocument/2006/relationships/image" Target="../media/image388.emf"/><Relationship Id="rId5" Type="http://schemas.openxmlformats.org/officeDocument/2006/relationships/image" Target="../media/image368.emf"/><Relationship Id="rId15" Type="http://schemas.openxmlformats.org/officeDocument/2006/relationships/image" Target="../media/image373.emf"/><Relationship Id="rId23" Type="http://schemas.openxmlformats.org/officeDocument/2006/relationships/image" Target="../media/image377.emf"/><Relationship Id="rId28" Type="http://schemas.openxmlformats.org/officeDocument/2006/relationships/customXml" Target="../ink/ink403.xml"/><Relationship Id="rId36" Type="http://schemas.openxmlformats.org/officeDocument/2006/relationships/customXml" Target="../ink/ink407.xml"/><Relationship Id="rId49" Type="http://schemas.openxmlformats.org/officeDocument/2006/relationships/image" Target="../media/image390.emf"/><Relationship Id="rId10" Type="http://schemas.openxmlformats.org/officeDocument/2006/relationships/customXml" Target="../ink/ink394.xml"/><Relationship Id="rId19" Type="http://schemas.openxmlformats.org/officeDocument/2006/relationships/image" Target="../media/image375.emf"/><Relationship Id="rId31" Type="http://schemas.openxmlformats.org/officeDocument/2006/relationships/image" Target="../media/image381.emf"/><Relationship Id="rId44" Type="http://schemas.openxmlformats.org/officeDocument/2006/relationships/customXml" Target="../ink/ink411.xml"/><Relationship Id="rId4" Type="http://schemas.openxmlformats.org/officeDocument/2006/relationships/customXml" Target="../ink/ink391.xml"/><Relationship Id="rId9" Type="http://schemas.openxmlformats.org/officeDocument/2006/relationships/image" Target="../media/image370.emf"/><Relationship Id="rId14" Type="http://schemas.openxmlformats.org/officeDocument/2006/relationships/customXml" Target="../ink/ink396.xml"/><Relationship Id="rId22" Type="http://schemas.openxmlformats.org/officeDocument/2006/relationships/customXml" Target="../ink/ink400.xml"/><Relationship Id="rId27" Type="http://schemas.openxmlformats.org/officeDocument/2006/relationships/image" Target="../media/image379.emf"/><Relationship Id="rId30" Type="http://schemas.openxmlformats.org/officeDocument/2006/relationships/customXml" Target="../ink/ink404.xml"/><Relationship Id="rId35" Type="http://schemas.openxmlformats.org/officeDocument/2006/relationships/image" Target="../media/image383.emf"/><Relationship Id="rId43" Type="http://schemas.openxmlformats.org/officeDocument/2006/relationships/image" Target="../media/image387.emf"/><Relationship Id="rId48" Type="http://schemas.openxmlformats.org/officeDocument/2006/relationships/customXml" Target="../ink/ink413.xml"/><Relationship Id="rId8" Type="http://schemas.openxmlformats.org/officeDocument/2006/relationships/customXml" Target="../ink/ink393.xml"/><Relationship Id="rId51" Type="http://schemas.openxmlformats.org/officeDocument/2006/relationships/image" Target="../media/image391.emf"/></Relationships>
</file>

<file path=ppt/slides/_rels/slide18.xml.rels><?xml version="1.0" encoding="UTF-8" standalone="yes"?>
<Relationships xmlns="http://schemas.openxmlformats.org/package/2006/relationships"><Relationship Id="rId8" Type="http://schemas.openxmlformats.org/officeDocument/2006/relationships/customXml" Target="../ink/ink418.xml"/><Relationship Id="rId13" Type="http://schemas.openxmlformats.org/officeDocument/2006/relationships/image" Target="../media/image397.emf"/><Relationship Id="rId18" Type="http://schemas.openxmlformats.org/officeDocument/2006/relationships/customXml" Target="../ink/ink423.xml"/><Relationship Id="rId26" Type="http://schemas.openxmlformats.org/officeDocument/2006/relationships/customXml" Target="../ink/ink427.xml"/><Relationship Id="rId3" Type="http://schemas.openxmlformats.org/officeDocument/2006/relationships/image" Target="../media/image392.emf"/><Relationship Id="rId21" Type="http://schemas.openxmlformats.org/officeDocument/2006/relationships/image" Target="../media/image401.emf"/><Relationship Id="rId34" Type="http://schemas.openxmlformats.org/officeDocument/2006/relationships/customXml" Target="../ink/ink431.xml"/><Relationship Id="rId7" Type="http://schemas.openxmlformats.org/officeDocument/2006/relationships/image" Target="../media/image394.emf"/><Relationship Id="rId12" Type="http://schemas.openxmlformats.org/officeDocument/2006/relationships/customXml" Target="../ink/ink420.xml"/><Relationship Id="rId17" Type="http://schemas.openxmlformats.org/officeDocument/2006/relationships/image" Target="../media/image399.emf"/><Relationship Id="rId25" Type="http://schemas.openxmlformats.org/officeDocument/2006/relationships/image" Target="../media/image403.emf"/><Relationship Id="rId33" Type="http://schemas.openxmlformats.org/officeDocument/2006/relationships/image" Target="../media/image407.emf"/><Relationship Id="rId2" Type="http://schemas.openxmlformats.org/officeDocument/2006/relationships/customXml" Target="../ink/ink415.xml"/><Relationship Id="rId16" Type="http://schemas.openxmlformats.org/officeDocument/2006/relationships/customXml" Target="../ink/ink422.xml"/><Relationship Id="rId20" Type="http://schemas.openxmlformats.org/officeDocument/2006/relationships/customXml" Target="../ink/ink424.xml"/><Relationship Id="rId29" Type="http://schemas.openxmlformats.org/officeDocument/2006/relationships/image" Target="../media/image405.emf"/><Relationship Id="rId1" Type="http://schemas.openxmlformats.org/officeDocument/2006/relationships/slideLayout" Target="../slideLayouts/slideLayout7.xml"/><Relationship Id="rId6" Type="http://schemas.openxmlformats.org/officeDocument/2006/relationships/customXml" Target="../ink/ink417.xml"/><Relationship Id="rId11" Type="http://schemas.openxmlformats.org/officeDocument/2006/relationships/image" Target="../media/image396.emf"/><Relationship Id="rId24" Type="http://schemas.openxmlformats.org/officeDocument/2006/relationships/customXml" Target="../ink/ink426.xml"/><Relationship Id="rId32" Type="http://schemas.openxmlformats.org/officeDocument/2006/relationships/customXml" Target="../ink/ink430.xml"/><Relationship Id="rId37" Type="http://schemas.openxmlformats.org/officeDocument/2006/relationships/image" Target="../media/image409.emf"/><Relationship Id="rId5" Type="http://schemas.openxmlformats.org/officeDocument/2006/relationships/image" Target="../media/image393.emf"/><Relationship Id="rId15" Type="http://schemas.openxmlformats.org/officeDocument/2006/relationships/image" Target="../media/image398.emf"/><Relationship Id="rId23" Type="http://schemas.openxmlformats.org/officeDocument/2006/relationships/image" Target="../media/image402.emf"/><Relationship Id="rId28" Type="http://schemas.openxmlformats.org/officeDocument/2006/relationships/customXml" Target="../ink/ink428.xml"/><Relationship Id="rId36" Type="http://schemas.openxmlformats.org/officeDocument/2006/relationships/customXml" Target="../ink/ink432.xml"/><Relationship Id="rId10" Type="http://schemas.openxmlformats.org/officeDocument/2006/relationships/customXml" Target="../ink/ink419.xml"/><Relationship Id="rId19" Type="http://schemas.openxmlformats.org/officeDocument/2006/relationships/image" Target="../media/image400.emf"/><Relationship Id="rId31" Type="http://schemas.openxmlformats.org/officeDocument/2006/relationships/image" Target="../media/image406.emf"/><Relationship Id="rId4" Type="http://schemas.openxmlformats.org/officeDocument/2006/relationships/customXml" Target="../ink/ink416.xml"/><Relationship Id="rId9" Type="http://schemas.openxmlformats.org/officeDocument/2006/relationships/image" Target="../media/image395.emf"/><Relationship Id="rId14" Type="http://schemas.openxmlformats.org/officeDocument/2006/relationships/customXml" Target="../ink/ink421.xml"/><Relationship Id="rId22" Type="http://schemas.openxmlformats.org/officeDocument/2006/relationships/customXml" Target="../ink/ink425.xml"/><Relationship Id="rId27" Type="http://schemas.openxmlformats.org/officeDocument/2006/relationships/image" Target="../media/image404.emf"/><Relationship Id="rId30" Type="http://schemas.openxmlformats.org/officeDocument/2006/relationships/customXml" Target="../ink/ink429.xml"/><Relationship Id="rId35" Type="http://schemas.openxmlformats.org/officeDocument/2006/relationships/image" Target="../media/image408.emf"/></Relationships>
</file>

<file path=ppt/slides/_rels/slide19.xml.rels><?xml version="1.0" encoding="UTF-8" standalone="yes"?>
<Relationships xmlns="http://schemas.openxmlformats.org/package/2006/relationships"><Relationship Id="rId13" Type="http://schemas.openxmlformats.org/officeDocument/2006/relationships/image" Target="../media/image372.emf"/><Relationship Id="rId18" Type="http://schemas.openxmlformats.org/officeDocument/2006/relationships/customXml" Target="../ink/ink441.xml"/><Relationship Id="rId26" Type="http://schemas.openxmlformats.org/officeDocument/2006/relationships/customXml" Target="../ink/ink445.xml"/><Relationship Id="rId39" Type="http://schemas.openxmlformats.org/officeDocument/2006/relationships/image" Target="../media/image386.emf"/><Relationship Id="rId21" Type="http://schemas.openxmlformats.org/officeDocument/2006/relationships/image" Target="../media/image376.emf"/><Relationship Id="rId34" Type="http://schemas.openxmlformats.org/officeDocument/2006/relationships/customXml" Target="../ink/ink449.xml"/><Relationship Id="rId42" Type="http://schemas.openxmlformats.org/officeDocument/2006/relationships/customXml" Target="../ink/ink453.xml"/><Relationship Id="rId47" Type="http://schemas.openxmlformats.org/officeDocument/2006/relationships/image" Target="../media/image410.emf"/><Relationship Id="rId50" Type="http://schemas.openxmlformats.org/officeDocument/2006/relationships/customXml" Target="../ink/ink457.xml"/><Relationship Id="rId55" Type="http://schemas.openxmlformats.org/officeDocument/2006/relationships/image" Target="../media/image414.emf"/><Relationship Id="rId7" Type="http://schemas.openxmlformats.org/officeDocument/2006/relationships/image" Target="../media/image369.emf"/><Relationship Id="rId2" Type="http://schemas.openxmlformats.org/officeDocument/2006/relationships/customXml" Target="../ink/ink433.xml"/><Relationship Id="rId16" Type="http://schemas.openxmlformats.org/officeDocument/2006/relationships/customXml" Target="../ink/ink440.xml"/><Relationship Id="rId20" Type="http://schemas.openxmlformats.org/officeDocument/2006/relationships/customXml" Target="../ink/ink442.xml"/><Relationship Id="rId29" Type="http://schemas.openxmlformats.org/officeDocument/2006/relationships/image" Target="../media/image380.emf"/><Relationship Id="rId41" Type="http://schemas.openxmlformats.org/officeDocument/2006/relationships/image" Target="../media/image387.emf"/><Relationship Id="rId54" Type="http://schemas.openxmlformats.org/officeDocument/2006/relationships/customXml" Target="../ink/ink459.xml"/><Relationship Id="rId1" Type="http://schemas.openxmlformats.org/officeDocument/2006/relationships/slideLayout" Target="../slideLayouts/slideLayout7.xml"/><Relationship Id="rId6" Type="http://schemas.openxmlformats.org/officeDocument/2006/relationships/customXml" Target="../ink/ink435.xml"/><Relationship Id="rId11" Type="http://schemas.openxmlformats.org/officeDocument/2006/relationships/image" Target="../media/image371.emf"/><Relationship Id="rId24" Type="http://schemas.openxmlformats.org/officeDocument/2006/relationships/customXml" Target="../ink/ink444.xml"/><Relationship Id="rId32" Type="http://schemas.openxmlformats.org/officeDocument/2006/relationships/customXml" Target="../ink/ink448.xml"/><Relationship Id="rId37" Type="http://schemas.openxmlformats.org/officeDocument/2006/relationships/image" Target="../media/image384.emf"/><Relationship Id="rId40" Type="http://schemas.openxmlformats.org/officeDocument/2006/relationships/customXml" Target="../ink/ink452.xml"/><Relationship Id="rId45" Type="http://schemas.openxmlformats.org/officeDocument/2006/relationships/image" Target="../media/image389.emf"/><Relationship Id="rId53" Type="http://schemas.openxmlformats.org/officeDocument/2006/relationships/image" Target="../media/image413.emf"/><Relationship Id="rId58" Type="http://schemas.openxmlformats.org/officeDocument/2006/relationships/customXml" Target="../ink/ink461.xml"/><Relationship Id="rId5" Type="http://schemas.openxmlformats.org/officeDocument/2006/relationships/image" Target="../media/image368.emf"/><Relationship Id="rId15" Type="http://schemas.openxmlformats.org/officeDocument/2006/relationships/image" Target="../media/image373.emf"/><Relationship Id="rId23" Type="http://schemas.openxmlformats.org/officeDocument/2006/relationships/image" Target="../media/image377.emf"/><Relationship Id="rId28" Type="http://schemas.openxmlformats.org/officeDocument/2006/relationships/customXml" Target="../ink/ink446.xml"/><Relationship Id="rId36" Type="http://schemas.openxmlformats.org/officeDocument/2006/relationships/customXml" Target="../ink/ink450.xml"/><Relationship Id="rId49" Type="http://schemas.openxmlformats.org/officeDocument/2006/relationships/image" Target="../media/image411.emf"/><Relationship Id="rId57" Type="http://schemas.openxmlformats.org/officeDocument/2006/relationships/image" Target="../media/image415.emf"/><Relationship Id="rId61" Type="http://schemas.openxmlformats.org/officeDocument/2006/relationships/image" Target="../media/image417.emf"/><Relationship Id="rId10" Type="http://schemas.openxmlformats.org/officeDocument/2006/relationships/customXml" Target="../ink/ink437.xml"/><Relationship Id="rId19" Type="http://schemas.openxmlformats.org/officeDocument/2006/relationships/image" Target="../media/image375.emf"/><Relationship Id="rId31" Type="http://schemas.openxmlformats.org/officeDocument/2006/relationships/image" Target="../media/image381.emf"/><Relationship Id="rId44" Type="http://schemas.openxmlformats.org/officeDocument/2006/relationships/customXml" Target="../ink/ink454.xml"/><Relationship Id="rId52" Type="http://schemas.openxmlformats.org/officeDocument/2006/relationships/customXml" Target="../ink/ink458.xml"/><Relationship Id="rId60" Type="http://schemas.openxmlformats.org/officeDocument/2006/relationships/customXml" Target="../ink/ink462.xml"/><Relationship Id="rId4" Type="http://schemas.openxmlformats.org/officeDocument/2006/relationships/customXml" Target="../ink/ink434.xml"/><Relationship Id="rId9" Type="http://schemas.openxmlformats.org/officeDocument/2006/relationships/image" Target="../media/image370.emf"/><Relationship Id="rId14" Type="http://schemas.openxmlformats.org/officeDocument/2006/relationships/customXml" Target="../ink/ink439.xml"/><Relationship Id="rId22" Type="http://schemas.openxmlformats.org/officeDocument/2006/relationships/customXml" Target="../ink/ink443.xml"/><Relationship Id="rId27" Type="http://schemas.openxmlformats.org/officeDocument/2006/relationships/image" Target="../media/image379.emf"/><Relationship Id="rId30" Type="http://schemas.openxmlformats.org/officeDocument/2006/relationships/customXml" Target="../ink/ink447.xml"/><Relationship Id="rId35" Type="http://schemas.openxmlformats.org/officeDocument/2006/relationships/image" Target="../media/image383.emf"/><Relationship Id="rId43" Type="http://schemas.openxmlformats.org/officeDocument/2006/relationships/image" Target="../media/image388.emf"/><Relationship Id="rId48" Type="http://schemas.openxmlformats.org/officeDocument/2006/relationships/customXml" Target="../ink/ink456.xml"/><Relationship Id="rId56" Type="http://schemas.openxmlformats.org/officeDocument/2006/relationships/customXml" Target="../ink/ink460.xml"/><Relationship Id="rId8" Type="http://schemas.openxmlformats.org/officeDocument/2006/relationships/customXml" Target="../ink/ink436.xml"/><Relationship Id="rId51" Type="http://schemas.openxmlformats.org/officeDocument/2006/relationships/image" Target="../media/image412.emf"/><Relationship Id="rId3" Type="http://schemas.openxmlformats.org/officeDocument/2006/relationships/image" Target="../media/image367.emf"/><Relationship Id="rId12" Type="http://schemas.openxmlformats.org/officeDocument/2006/relationships/customXml" Target="../ink/ink438.xml"/><Relationship Id="rId17" Type="http://schemas.openxmlformats.org/officeDocument/2006/relationships/image" Target="../media/image374.emf"/><Relationship Id="rId25" Type="http://schemas.openxmlformats.org/officeDocument/2006/relationships/image" Target="../media/image378.emf"/><Relationship Id="rId33" Type="http://schemas.openxmlformats.org/officeDocument/2006/relationships/image" Target="../media/image382.emf"/><Relationship Id="rId38" Type="http://schemas.openxmlformats.org/officeDocument/2006/relationships/customXml" Target="../ink/ink451.xml"/><Relationship Id="rId46" Type="http://schemas.openxmlformats.org/officeDocument/2006/relationships/customXml" Target="../ink/ink455.xml"/><Relationship Id="rId59" Type="http://schemas.openxmlformats.org/officeDocument/2006/relationships/image" Target="../media/image4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3" Type="http://schemas.openxmlformats.org/officeDocument/2006/relationships/image" Target="../media/image423.emf"/><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436.emf"/><Relationship Id="rId21" Type="http://schemas.openxmlformats.org/officeDocument/2006/relationships/image" Target="../media/image427.emf"/><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440.emf"/><Relationship Id="rId50" Type="http://schemas.openxmlformats.org/officeDocument/2006/relationships/customXml" Target="../ink/ink487.xml"/><Relationship Id="rId55" Type="http://schemas.openxmlformats.org/officeDocument/2006/relationships/image" Target="../media/image444.emf"/><Relationship Id="rId63" Type="http://schemas.openxmlformats.org/officeDocument/2006/relationships/image" Target="../media/image448.emf"/><Relationship Id="rId68" Type="http://schemas.openxmlformats.org/officeDocument/2006/relationships/customXml" Target="../ink/ink496.xml"/><Relationship Id="rId7" Type="http://schemas.openxmlformats.org/officeDocument/2006/relationships/image" Target="../media/image420.emf"/><Relationship Id="rId71" Type="http://schemas.openxmlformats.org/officeDocument/2006/relationships/image" Target="../media/image452.emf"/><Relationship Id="rId2" Type="http://schemas.openxmlformats.org/officeDocument/2006/relationships/customXml" Target="../ink/ink463.xml"/><Relationship Id="rId16" Type="http://schemas.openxmlformats.org/officeDocument/2006/relationships/customXml" Target="../ink/ink470.xml"/><Relationship Id="rId29" Type="http://schemas.openxmlformats.org/officeDocument/2006/relationships/image" Target="../media/image431.emf"/><Relationship Id="rId1" Type="http://schemas.openxmlformats.org/officeDocument/2006/relationships/slideLayout" Target="../slideLayouts/slideLayout7.xml"/><Relationship Id="rId6" Type="http://schemas.openxmlformats.org/officeDocument/2006/relationships/customXml" Target="../ink/ink465.xml"/><Relationship Id="rId11" Type="http://schemas.openxmlformats.org/officeDocument/2006/relationships/image" Target="../media/image422.emf"/><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435.emf"/><Relationship Id="rId40" Type="http://schemas.openxmlformats.org/officeDocument/2006/relationships/customXml" Target="../ink/ink482.xml"/><Relationship Id="rId45" Type="http://schemas.openxmlformats.org/officeDocument/2006/relationships/image" Target="../media/image439.emf"/><Relationship Id="rId53" Type="http://schemas.openxmlformats.org/officeDocument/2006/relationships/image" Target="../media/image443.emf"/><Relationship Id="rId58" Type="http://schemas.openxmlformats.org/officeDocument/2006/relationships/customXml" Target="../ink/ink491.xml"/><Relationship Id="rId66" Type="http://schemas.openxmlformats.org/officeDocument/2006/relationships/customXml" Target="../ink/ink495.xml"/><Relationship Id="rId5" Type="http://schemas.openxmlformats.org/officeDocument/2006/relationships/image" Target="../media/image419.emf"/><Relationship Id="rId15" Type="http://schemas.openxmlformats.org/officeDocument/2006/relationships/image" Target="../media/image424.emf"/><Relationship Id="rId23" Type="http://schemas.openxmlformats.org/officeDocument/2006/relationships/image" Target="../media/image428.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441.emf"/><Relationship Id="rId57" Type="http://schemas.openxmlformats.org/officeDocument/2006/relationships/image" Target="../media/image445.emf"/><Relationship Id="rId61" Type="http://schemas.openxmlformats.org/officeDocument/2006/relationships/image" Target="../media/image447.emf"/><Relationship Id="rId10" Type="http://schemas.openxmlformats.org/officeDocument/2006/relationships/customXml" Target="../ink/ink467.xml"/><Relationship Id="rId19" Type="http://schemas.openxmlformats.org/officeDocument/2006/relationships/image" Target="../media/image426.emf"/><Relationship Id="rId31" Type="http://schemas.openxmlformats.org/officeDocument/2006/relationships/image" Target="../media/image432.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449.emf"/><Relationship Id="rId4" Type="http://schemas.openxmlformats.org/officeDocument/2006/relationships/customXml" Target="../ink/ink464.xml"/><Relationship Id="rId9" Type="http://schemas.openxmlformats.org/officeDocument/2006/relationships/image" Target="../media/image421.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430.emf"/><Relationship Id="rId30" Type="http://schemas.openxmlformats.org/officeDocument/2006/relationships/customXml" Target="../ink/ink477.xml"/><Relationship Id="rId35" Type="http://schemas.openxmlformats.org/officeDocument/2006/relationships/image" Target="../media/image434.emf"/><Relationship Id="rId43" Type="http://schemas.openxmlformats.org/officeDocument/2006/relationships/image" Target="../media/image438.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451.emf"/><Relationship Id="rId8" Type="http://schemas.openxmlformats.org/officeDocument/2006/relationships/customXml" Target="../ink/ink466.xml"/><Relationship Id="rId51" Type="http://schemas.openxmlformats.org/officeDocument/2006/relationships/image" Target="../media/image442.emf"/><Relationship Id="rId3" Type="http://schemas.openxmlformats.org/officeDocument/2006/relationships/image" Target="../media/image418.emf"/><Relationship Id="rId12" Type="http://schemas.openxmlformats.org/officeDocument/2006/relationships/customXml" Target="../ink/ink468.xml"/><Relationship Id="rId17" Type="http://schemas.openxmlformats.org/officeDocument/2006/relationships/image" Target="../media/image425.emf"/><Relationship Id="rId25" Type="http://schemas.openxmlformats.org/officeDocument/2006/relationships/image" Target="../media/image429.emf"/><Relationship Id="rId33" Type="http://schemas.openxmlformats.org/officeDocument/2006/relationships/image" Target="../media/image433.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446.emf"/><Relationship Id="rId67" Type="http://schemas.openxmlformats.org/officeDocument/2006/relationships/image" Target="../media/image450.emf"/><Relationship Id="rId20" Type="http://schemas.openxmlformats.org/officeDocument/2006/relationships/customXml" Target="../ink/ink472.xml"/><Relationship Id="rId41" Type="http://schemas.openxmlformats.org/officeDocument/2006/relationships/image" Target="../media/image437.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s>
</file>

<file path=ppt/slides/_rels/slide21.xml.rels><?xml version="1.0" encoding="UTF-8" standalone="yes"?>
<Relationships xmlns="http://schemas.openxmlformats.org/package/2006/relationships"><Relationship Id="rId13" Type="http://schemas.openxmlformats.org/officeDocument/2006/relationships/image" Target="../media/image423.emf"/><Relationship Id="rId18" Type="http://schemas.openxmlformats.org/officeDocument/2006/relationships/customXml" Target="../ink/ink506.xml"/><Relationship Id="rId26" Type="http://schemas.openxmlformats.org/officeDocument/2006/relationships/customXml" Target="../ink/ink510.xml"/><Relationship Id="rId39" Type="http://schemas.openxmlformats.org/officeDocument/2006/relationships/image" Target="../media/image436.emf"/><Relationship Id="rId21" Type="http://schemas.openxmlformats.org/officeDocument/2006/relationships/image" Target="../media/image427.emf"/><Relationship Id="rId34" Type="http://schemas.openxmlformats.org/officeDocument/2006/relationships/customXml" Target="../ink/ink514.xml"/><Relationship Id="rId42" Type="http://schemas.openxmlformats.org/officeDocument/2006/relationships/customXml" Target="../ink/ink518.xml"/><Relationship Id="rId47" Type="http://schemas.openxmlformats.org/officeDocument/2006/relationships/image" Target="../media/image440.emf"/><Relationship Id="rId50" Type="http://schemas.openxmlformats.org/officeDocument/2006/relationships/customXml" Target="../ink/ink522.xml"/><Relationship Id="rId55" Type="http://schemas.openxmlformats.org/officeDocument/2006/relationships/image" Target="../media/image444.emf"/><Relationship Id="rId63" Type="http://schemas.openxmlformats.org/officeDocument/2006/relationships/image" Target="../media/image448.emf"/><Relationship Id="rId68" Type="http://schemas.openxmlformats.org/officeDocument/2006/relationships/customXml" Target="../ink/ink531.xml"/><Relationship Id="rId76" Type="http://schemas.openxmlformats.org/officeDocument/2006/relationships/customXml" Target="../ink/ink535.xml"/><Relationship Id="rId7" Type="http://schemas.openxmlformats.org/officeDocument/2006/relationships/image" Target="../media/image420.emf"/><Relationship Id="rId71" Type="http://schemas.openxmlformats.org/officeDocument/2006/relationships/image" Target="../media/image452.emf"/><Relationship Id="rId2" Type="http://schemas.openxmlformats.org/officeDocument/2006/relationships/customXml" Target="../ink/ink498.xml"/><Relationship Id="rId16" Type="http://schemas.openxmlformats.org/officeDocument/2006/relationships/customXml" Target="../ink/ink505.xml"/><Relationship Id="rId29" Type="http://schemas.openxmlformats.org/officeDocument/2006/relationships/image" Target="../media/image431.emf"/><Relationship Id="rId11" Type="http://schemas.openxmlformats.org/officeDocument/2006/relationships/image" Target="../media/image422.emf"/><Relationship Id="rId24" Type="http://schemas.openxmlformats.org/officeDocument/2006/relationships/customXml" Target="../ink/ink509.xml"/><Relationship Id="rId32" Type="http://schemas.openxmlformats.org/officeDocument/2006/relationships/customXml" Target="../ink/ink513.xml"/><Relationship Id="rId37" Type="http://schemas.openxmlformats.org/officeDocument/2006/relationships/image" Target="../media/image435.emf"/><Relationship Id="rId40" Type="http://schemas.openxmlformats.org/officeDocument/2006/relationships/customXml" Target="../ink/ink517.xml"/><Relationship Id="rId45" Type="http://schemas.openxmlformats.org/officeDocument/2006/relationships/image" Target="../media/image439.emf"/><Relationship Id="rId53" Type="http://schemas.openxmlformats.org/officeDocument/2006/relationships/image" Target="../media/image443.emf"/><Relationship Id="rId58" Type="http://schemas.openxmlformats.org/officeDocument/2006/relationships/customXml" Target="../ink/ink526.xml"/><Relationship Id="rId66" Type="http://schemas.openxmlformats.org/officeDocument/2006/relationships/customXml" Target="../ink/ink530.xml"/><Relationship Id="rId74" Type="http://schemas.openxmlformats.org/officeDocument/2006/relationships/customXml" Target="../ink/ink534.xml"/><Relationship Id="rId79" Type="http://schemas.openxmlformats.org/officeDocument/2006/relationships/image" Target="../media/image456.emf"/><Relationship Id="rId5" Type="http://schemas.openxmlformats.org/officeDocument/2006/relationships/image" Target="../media/image419.emf"/><Relationship Id="rId61" Type="http://schemas.openxmlformats.org/officeDocument/2006/relationships/image" Target="../media/image447.emf"/><Relationship Id="rId10" Type="http://schemas.openxmlformats.org/officeDocument/2006/relationships/customXml" Target="../ink/ink502.xml"/><Relationship Id="rId19" Type="http://schemas.openxmlformats.org/officeDocument/2006/relationships/image" Target="../media/image426.emf"/><Relationship Id="rId31" Type="http://schemas.openxmlformats.org/officeDocument/2006/relationships/image" Target="../media/image432.emf"/><Relationship Id="rId44" Type="http://schemas.openxmlformats.org/officeDocument/2006/relationships/customXml" Target="../ink/ink519.xml"/><Relationship Id="rId52" Type="http://schemas.openxmlformats.org/officeDocument/2006/relationships/customXml" Target="../ink/ink523.xml"/><Relationship Id="rId60" Type="http://schemas.openxmlformats.org/officeDocument/2006/relationships/customXml" Target="../ink/ink527.xml"/><Relationship Id="rId65" Type="http://schemas.openxmlformats.org/officeDocument/2006/relationships/image" Target="../media/image449.emf"/><Relationship Id="rId73" Type="http://schemas.openxmlformats.org/officeDocument/2006/relationships/image" Target="../media/image453.emf"/><Relationship Id="rId78" Type="http://schemas.openxmlformats.org/officeDocument/2006/relationships/customXml" Target="../ink/ink536.xml"/><Relationship Id="rId4" Type="http://schemas.openxmlformats.org/officeDocument/2006/relationships/customXml" Target="../ink/ink499.xml"/><Relationship Id="rId9" Type="http://schemas.openxmlformats.org/officeDocument/2006/relationships/image" Target="../media/image421.emf"/><Relationship Id="rId14" Type="http://schemas.openxmlformats.org/officeDocument/2006/relationships/customXml" Target="../ink/ink504.xml"/><Relationship Id="rId22" Type="http://schemas.openxmlformats.org/officeDocument/2006/relationships/customXml" Target="../ink/ink508.xml"/><Relationship Id="rId27" Type="http://schemas.openxmlformats.org/officeDocument/2006/relationships/image" Target="../media/image430.emf"/><Relationship Id="rId30" Type="http://schemas.openxmlformats.org/officeDocument/2006/relationships/customXml" Target="../ink/ink512.xml"/><Relationship Id="rId35" Type="http://schemas.openxmlformats.org/officeDocument/2006/relationships/image" Target="../media/image434.emf"/><Relationship Id="rId43" Type="http://schemas.openxmlformats.org/officeDocument/2006/relationships/image" Target="../media/image438.emf"/><Relationship Id="rId48" Type="http://schemas.openxmlformats.org/officeDocument/2006/relationships/customXml" Target="../ink/ink521.xml"/><Relationship Id="rId56" Type="http://schemas.openxmlformats.org/officeDocument/2006/relationships/customXml" Target="../ink/ink525.xml"/><Relationship Id="rId64" Type="http://schemas.openxmlformats.org/officeDocument/2006/relationships/customXml" Target="../ink/ink529.xml"/><Relationship Id="rId69" Type="http://schemas.openxmlformats.org/officeDocument/2006/relationships/image" Target="../media/image451.emf"/><Relationship Id="rId77" Type="http://schemas.openxmlformats.org/officeDocument/2006/relationships/image" Target="../media/image455.emf"/><Relationship Id="rId8" Type="http://schemas.openxmlformats.org/officeDocument/2006/relationships/customXml" Target="../ink/ink501.xml"/><Relationship Id="rId51" Type="http://schemas.openxmlformats.org/officeDocument/2006/relationships/image" Target="../media/image442.emf"/><Relationship Id="rId72" Type="http://schemas.openxmlformats.org/officeDocument/2006/relationships/customXml" Target="../ink/ink533.xml"/><Relationship Id="rId3" Type="http://schemas.openxmlformats.org/officeDocument/2006/relationships/image" Target="../media/image418.emf"/><Relationship Id="rId12" Type="http://schemas.openxmlformats.org/officeDocument/2006/relationships/customXml" Target="../ink/ink503.xml"/><Relationship Id="rId17" Type="http://schemas.openxmlformats.org/officeDocument/2006/relationships/image" Target="../media/image425.emf"/><Relationship Id="rId25" Type="http://schemas.openxmlformats.org/officeDocument/2006/relationships/image" Target="../media/image429.emf"/><Relationship Id="rId33" Type="http://schemas.openxmlformats.org/officeDocument/2006/relationships/image" Target="../media/image433.emf"/><Relationship Id="rId38" Type="http://schemas.openxmlformats.org/officeDocument/2006/relationships/customXml" Target="../ink/ink516.xml"/><Relationship Id="rId46" Type="http://schemas.openxmlformats.org/officeDocument/2006/relationships/customXml" Target="../ink/ink520.xml"/><Relationship Id="rId59" Type="http://schemas.openxmlformats.org/officeDocument/2006/relationships/image" Target="../media/image446.emf"/><Relationship Id="rId67" Type="http://schemas.openxmlformats.org/officeDocument/2006/relationships/image" Target="../media/image450.emf"/><Relationship Id="rId20" Type="http://schemas.openxmlformats.org/officeDocument/2006/relationships/customXml" Target="../ink/ink507.xml"/><Relationship Id="rId41" Type="http://schemas.openxmlformats.org/officeDocument/2006/relationships/image" Target="../media/image437.emf"/><Relationship Id="rId54" Type="http://schemas.openxmlformats.org/officeDocument/2006/relationships/customXml" Target="../ink/ink524.xml"/><Relationship Id="rId62" Type="http://schemas.openxmlformats.org/officeDocument/2006/relationships/customXml" Target="../ink/ink528.xml"/><Relationship Id="rId70" Type="http://schemas.openxmlformats.org/officeDocument/2006/relationships/customXml" Target="../ink/ink532.xml"/><Relationship Id="rId75" Type="http://schemas.openxmlformats.org/officeDocument/2006/relationships/image" Target="../media/image454.emf"/><Relationship Id="rId1" Type="http://schemas.openxmlformats.org/officeDocument/2006/relationships/slideLayout" Target="../slideLayouts/slideLayout7.xml"/><Relationship Id="rId6" Type="http://schemas.openxmlformats.org/officeDocument/2006/relationships/customXml" Target="../ink/ink500.xml"/><Relationship Id="rId15" Type="http://schemas.openxmlformats.org/officeDocument/2006/relationships/image" Target="../media/image424.emf"/><Relationship Id="rId23" Type="http://schemas.openxmlformats.org/officeDocument/2006/relationships/image" Target="../media/image428.emf"/><Relationship Id="rId28" Type="http://schemas.openxmlformats.org/officeDocument/2006/relationships/customXml" Target="../ink/ink511.xml"/><Relationship Id="rId36" Type="http://schemas.openxmlformats.org/officeDocument/2006/relationships/customXml" Target="../ink/ink515.xml"/><Relationship Id="rId49" Type="http://schemas.openxmlformats.org/officeDocument/2006/relationships/image" Target="../media/image441.emf"/><Relationship Id="rId57" Type="http://schemas.openxmlformats.org/officeDocument/2006/relationships/image" Target="../media/image445.emf"/></Relationships>
</file>

<file path=ppt/slides/_rels/slide22.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3" Type="http://schemas.openxmlformats.org/officeDocument/2006/relationships/image" Target="../media/image465.emf"/><Relationship Id="rId18" Type="http://schemas.openxmlformats.org/officeDocument/2006/relationships/customXml" Target="../ink/ink545.xml"/><Relationship Id="rId26" Type="http://schemas.openxmlformats.org/officeDocument/2006/relationships/customXml" Target="../ink/ink549.xml"/><Relationship Id="rId39" Type="http://schemas.openxmlformats.org/officeDocument/2006/relationships/image" Target="../media/image478.emf"/><Relationship Id="rId21" Type="http://schemas.openxmlformats.org/officeDocument/2006/relationships/image" Target="../media/image469.emf"/><Relationship Id="rId34" Type="http://schemas.openxmlformats.org/officeDocument/2006/relationships/customXml" Target="../ink/ink553.xml"/><Relationship Id="rId42" Type="http://schemas.openxmlformats.org/officeDocument/2006/relationships/customXml" Target="../ink/ink557.xml"/><Relationship Id="rId47" Type="http://schemas.openxmlformats.org/officeDocument/2006/relationships/image" Target="../media/image482.emf"/><Relationship Id="rId50" Type="http://schemas.openxmlformats.org/officeDocument/2006/relationships/customXml" Target="../ink/ink561.xml"/><Relationship Id="rId55" Type="http://schemas.openxmlformats.org/officeDocument/2006/relationships/image" Target="../media/image486.emf"/><Relationship Id="rId63" Type="http://schemas.openxmlformats.org/officeDocument/2006/relationships/image" Target="../media/image490.emf"/><Relationship Id="rId68" Type="http://schemas.openxmlformats.org/officeDocument/2006/relationships/customXml" Target="../ink/ink570.xml"/><Relationship Id="rId7" Type="http://schemas.openxmlformats.org/officeDocument/2006/relationships/image" Target="../media/image452.emf"/><Relationship Id="rId71" Type="http://schemas.openxmlformats.org/officeDocument/2006/relationships/image" Target="../media/image494.emf"/><Relationship Id="rId2" Type="http://schemas.openxmlformats.org/officeDocument/2006/relationships/customXml" Target="../ink/ink537.xml"/><Relationship Id="rId16" Type="http://schemas.openxmlformats.org/officeDocument/2006/relationships/customXml" Target="../ink/ink544.xml"/><Relationship Id="rId29" Type="http://schemas.openxmlformats.org/officeDocument/2006/relationships/image" Target="../media/image473.emf"/><Relationship Id="rId11" Type="http://schemas.openxmlformats.org/officeDocument/2006/relationships/image" Target="../media/image464.emf"/><Relationship Id="rId24" Type="http://schemas.openxmlformats.org/officeDocument/2006/relationships/customXml" Target="../ink/ink548.xml"/><Relationship Id="rId32" Type="http://schemas.openxmlformats.org/officeDocument/2006/relationships/customXml" Target="../ink/ink552.xml"/><Relationship Id="rId37" Type="http://schemas.openxmlformats.org/officeDocument/2006/relationships/image" Target="../media/image477.emf"/><Relationship Id="rId40" Type="http://schemas.openxmlformats.org/officeDocument/2006/relationships/customXml" Target="../ink/ink556.xml"/><Relationship Id="rId45" Type="http://schemas.openxmlformats.org/officeDocument/2006/relationships/image" Target="../media/image481.emf"/><Relationship Id="rId53" Type="http://schemas.openxmlformats.org/officeDocument/2006/relationships/image" Target="../media/image485.emf"/><Relationship Id="rId58" Type="http://schemas.openxmlformats.org/officeDocument/2006/relationships/customXml" Target="../ink/ink565.xml"/><Relationship Id="rId66" Type="http://schemas.openxmlformats.org/officeDocument/2006/relationships/customXml" Target="../ink/ink569.xml"/><Relationship Id="rId5" Type="http://schemas.openxmlformats.org/officeDocument/2006/relationships/image" Target="../media/image419.emf"/><Relationship Id="rId15" Type="http://schemas.openxmlformats.org/officeDocument/2006/relationships/image" Target="../media/image466.emf"/><Relationship Id="rId23" Type="http://schemas.openxmlformats.org/officeDocument/2006/relationships/image" Target="../media/image470.emf"/><Relationship Id="rId28" Type="http://schemas.openxmlformats.org/officeDocument/2006/relationships/customXml" Target="../ink/ink550.xml"/><Relationship Id="rId36" Type="http://schemas.openxmlformats.org/officeDocument/2006/relationships/customXml" Target="../ink/ink554.xml"/><Relationship Id="rId49" Type="http://schemas.openxmlformats.org/officeDocument/2006/relationships/image" Target="../media/image483.emf"/><Relationship Id="rId57" Type="http://schemas.openxmlformats.org/officeDocument/2006/relationships/image" Target="../media/image487.emf"/><Relationship Id="rId61" Type="http://schemas.openxmlformats.org/officeDocument/2006/relationships/image" Target="../media/image489.emf"/><Relationship Id="rId10" Type="http://schemas.openxmlformats.org/officeDocument/2006/relationships/customXml" Target="../ink/ink541.xml"/><Relationship Id="rId19" Type="http://schemas.openxmlformats.org/officeDocument/2006/relationships/image" Target="../media/image468.emf"/><Relationship Id="rId31" Type="http://schemas.openxmlformats.org/officeDocument/2006/relationships/image" Target="../media/image474.emf"/><Relationship Id="rId44" Type="http://schemas.openxmlformats.org/officeDocument/2006/relationships/customXml" Target="../ink/ink558.xml"/><Relationship Id="rId52" Type="http://schemas.openxmlformats.org/officeDocument/2006/relationships/customXml" Target="../ink/ink562.xml"/><Relationship Id="rId60" Type="http://schemas.openxmlformats.org/officeDocument/2006/relationships/customXml" Target="../ink/ink566.xml"/><Relationship Id="rId65" Type="http://schemas.openxmlformats.org/officeDocument/2006/relationships/image" Target="../media/image491.emf"/><Relationship Id="rId73" Type="http://schemas.openxmlformats.org/officeDocument/2006/relationships/image" Target="../media/image495.emf"/><Relationship Id="rId4" Type="http://schemas.openxmlformats.org/officeDocument/2006/relationships/customXml" Target="../ink/ink538.xml"/><Relationship Id="rId9" Type="http://schemas.openxmlformats.org/officeDocument/2006/relationships/image" Target="../media/image463.emf"/><Relationship Id="rId14" Type="http://schemas.openxmlformats.org/officeDocument/2006/relationships/customXml" Target="../ink/ink543.xml"/><Relationship Id="rId22" Type="http://schemas.openxmlformats.org/officeDocument/2006/relationships/customXml" Target="../ink/ink547.xml"/><Relationship Id="rId27" Type="http://schemas.openxmlformats.org/officeDocument/2006/relationships/image" Target="../media/image472.emf"/><Relationship Id="rId30" Type="http://schemas.openxmlformats.org/officeDocument/2006/relationships/customXml" Target="../ink/ink551.xml"/><Relationship Id="rId35" Type="http://schemas.openxmlformats.org/officeDocument/2006/relationships/image" Target="../media/image476.emf"/><Relationship Id="rId43" Type="http://schemas.openxmlformats.org/officeDocument/2006/relationships/image" Target="../media/image480.emf"/><Relationship Id="rId48" Type="http://schemas.openxmlformats.org/officeDocument/2006/relationships/customXml" Target="../ink/ink560.xml"/><Relationship Id="rId56" Type="http://schemas.openxmlformats.org/officeDocument/2006/relationships/customXml" Target="../ink/ink564.xml"/><Relationship Id="rId64" Type="http://schemas.openxmlformats.org/officeDocument/2006/relationships/customXml" Target="../ink/ink568.xml"/><Relationship Id="rId69" Type="http://schemas.openxmlformats.org/officeDocument/2006/relationships/image" Target="../media/image493.emf"/><Relationship Id="rId8" Type="http://schemas.openxmlformats.org/officeDocument/2006/relationships/customXml" Target="../ink/ink540.xml"/><Relationship Id="rId51" Type="http://schemas.openxmlformats.org/officeDocument/2006/relationships/image" Target="../media/image484.emf"/><Relationship Id="rId72" Type="http://schemas.openxmlformats.org/officeDocument/2006/relationships/customXml" Target="../ink/ink572.xml"/><Relationship Id="rId3" Type="http://schemas.openxmlformats.org/officeDocument/2006/relationships/image" Target="../media/image418.emf"/><Relationship Id="rId12" Type="http://schemas.openxmlformats.org/officeDocument/2006/relationships/customXml" Target="../ink/ink542.xml"/><Relationship Id="rId17" Type="http://schemas.openxmlformats.org/officeDocument/2006/relationships/image" Target="../media/image467.emf"/><Relationship Id="rId25" Type="http://schemas.openxmlformats.org/officeDocument/2006/relationships/image" Target="../media/image471.emf"/><Relationship Id="rId33" Type="http://schemas.openxmlformats.org/officeDocument/2006/relationships/image" Target="../media/image475.emf"/><Relationship Id="rId38" Type="http://schemas.openxmlformats.org/officeDocument/2006/relationships/customXml" Target="../ink/ink555.xml"/><Relationship Id="rId46" Type="http://schemas.openxmlformats.org/officeDocument/2006/relationships/customXml" Target="../ink/ink559.xml"/><Relationship Id="rId59" Type="http://schemas.openxmlformats.org/officeDocument/2006/relationships/image" Target="../media/image488.emf"/><Relationship Id="rId67" Type="http://schemas.openxmlformats.org/officeDocument/2006/relationships/image" Target="../media/image492.emf"/><Relationship Id="rId20" Type="http://schemas.openxmlformats.org/officeDocument/2006/relationships/customXml" Target="../ink/ink546.xml"/><Relationship Id="rId41" Type="http://schemas.openxmlformats.org/officeDocument/2006/relationships/image" Target="../media/image479.emf"/><Relationship Id="rId54" Type="http://schemas.openxmlformats.org/officeDocument/2006/relationships/customXml" Target="../ink/ink563.xml"/><Relationship Id="rId62" Type="http://schemas.openxmlformats.org/officeDocument/2006/relationships/customXml" Target="../ink/ink567.xml"/><Relationship Id="rId70" Type="http://schemas.openxmlformats.org/officeDocument/2006/relationships/customXml" Target="../ink/ink571.xml"/><Relationship Id="rId1" Type="http://schemas.openxmlformats.org/officeDocument/2006/relationships/slideLayout" Target="../slideLayouts/slideLayout7.xml"/><Relationship Id="rId6" Type="http://schemas.openxmlformats.org/officeDocument/2006/relationships/customXml" Target="../ink/ink539.xml"/></Relationships>
</file>

<file path=ppt/slides/_rels/slide31.xml.rels><?xml version="1.0" encoding="UTF-8" standalone="yes"?>
<Relationships xmlns="http://schemas.openxmlformats.org/package/2006/relationships"><Relationship Id="rId13" Type="http://schemas.openxmlformats.org/officeDocument/2006/relationships/image" Target="../media/image496.emf"/><Relationship Id="rId18" Type="http://schemas.openxmlformats.org/officeDocument/2006/relationships/customXml" Target="../ink/ink581.xml"/><Relationship Id="rId26" Type="http://schemas.openxmlformats.org/officeDocument/2006/relationships/customXml" Target="../ink/ink585.xml"/><Relationship Id="rId39" Type="http://schemas.openxmlformats.org/officeDocument/2006/relationships/image" Target="../media/image505.emf"/><Relationship Id="rId21" Type="http://schemas.openxmlformats.org/officeDocument/2006/relationships/image" Target="../media/image498.emf"/><Relationship Id="rId34" Type="http://schemas.openxmlformats.org/officeDocument/2006/relationships/customXml" Target="../ink/ink589.xml"/><Relationship Id="rId42" Type="http://schemas.openxmlformats.org/officeDocument/2006/relationships/customXml" Target="../ink/ink593.xml"/><Relationship Id="rId47" Type="http://schemas.openxmlformats.org/officeDocument/2006/relationships/image" Target="../media/image508.emf"/><Relationship Id="rId50" Type="http://schemas.openxmlformats.org/officeDocument/2006/relationships/customXml" Target="../ink/ink597.xml"/><Relationship Id="rId55" Type="http://schemas.openxmlformats.org/officeDocument/2006/relationships/image" Target="../media/image486.emf"/><Relationship Id="rId63" Type="http://schemas.openxmlformats.org/officeDocument/2006/relationships/image" Target="../media/image490.emf"/><Relationship Id="rId68" Type="http://schemas.openxmlformats.org/officeDocument/2006/relationships/customXml" Target="../ink/ink606.xml"/><Relationship Id="rId76" Type="http://schemas.openxmlformats.org/officeDocument/2006/relationships/customXml" Target="../ink/ink610.xml"/><Relationship Id="rId7" Type="http://schemas.openxmlformats.org/officeDocument/2006/relationships/image" Target="../media/image452.emf"/><Relationship Id="rId71" Type="http://schemas.openxmlformats.org/officeDocument/2006/relationships/image" Target="../media/image515.emf"/><Relationship Id="rId2" Type="http://schemas.openxmlformats.org/officeDocument/2006/relationships/customXml" Target="../ink/ink573.xml"/><Relationship Id="rId16" Type="http://schemas.openxmlformats.org/officeDocument/2006/relationships/customXml" Target="../ink/ink580.xml"/><Relationship Id="rId29" Type="http://schemas.openxmlformats.org/officeDocument/2006/relationships/image" Target="../media/image502.emf"/><Relationship Id="rId11" Type="http://schemas.openxmlformats.org/officeDocument/2006/relationships/image" Target="../media/image464.emf"/><Relationship Id="rId24" Type="http://schemas.openxmlformats.org/officeDocument/2006/relationships/customXml" Target="../ink/ink584.xml"/><Relationship Id="rId32" Type="http://schemas.openxmlformats.org/officeDocument/2006/relationships/customXml" Target="../ink/ink588.xml"/><Relationship Id="rId37" Type="http://schemas.openxmlformats.org/officeDocument/2006/relationships/image" Target="../media/image477.emf"/><Relationship Id="rId40" Type="http://schemas.openxmlformats.org/officeDocument/2006/relationships/customXml" Target="../ink/ink592.xml"/><Relationship Id="rId45" Type="http://schemas.openxmlformats.org/officeDocument/2006/relationships/image" Target="../media/image481.emf"/><Relationship Id="rId53" Type="http://schemas.openxmlformats.org/officeDocument/2006/relationships/image" Target="../media/image485.emf"/><Relationship Id="rId58" Type="http://schemas.openxmlformats.org/officeDocument/2006/relationships/customXml" Target="../ink/ink601.xml"/><Relationship Id="rId66" Type="http://schemas.openxmlformats.org/officeDocument/2006/relationships/customXml" Target="../ink/ink605.xml"/><Relationship Id="rId74" Type="http://schemas.openxmlformats.org/officeDocument/2006/relationships/customXml" Target="../ink/ink609.xml"/><Relationship Id="rId5" Type="http://schemas.openxmlformats.org/officeDocument/2006/relationships/image" Target="../media/image419.emf"/><Relationship Id="rId15" Type="http://schemas.openxmlformats.org/officeDocument/2006/relationships/image" Target="../media/image466.emf"/><Relationship Id="rId23" Type="http://schemas.openxmlformats.org/officeDocument/2006/relationships/image" Target="../media/image499.emf"/><Relationship Id="rId28" Type="http://schemas.openxmlformats.org/officeDocument/2006/relationships/customXml" Target="../ink/ink586.xml"/><Relationship Id="rId36" Type="http://schemas.openxmlformats.org/officeDocument/2006/relationships/customXml" Target="../ink/ink590.xml"/><Relationship Id="rId49" Type="http://schemas.openxmlformats.org/officeDocument/2006/relationships/image" Target="../media/image509.emf"/><Relationship Id="rId57" Type="http://schemas.openxmlformats.org/officeDocument/2006/relationships/image" Target="../media/image511.emf"/><Relationship Id="rId61" Type="http://schemas.openxmlformats.org/officeDocument/2006/relationships/image" Target="../media/image513.emf"/><Relationship Id="rId10" Type="http://schemas.openxmlformats.org/officeDocument/2006/relationships/customXml" Target="../ink/ink577.xml"/><Relationship Id="rId19" Type="http://schemas.openxmlformats.org/officeDocument/2006/relationships/image" Target="../media/image497.emf"/><Relationship Id="rId31" Type="http://schemas.openxmlformats.org/officeDocument/2006/relationships/image" Target="../media/image503.emf"/><Relationship Id="rId44" Type="http://schemas.openxmlformats.org/officeDocument/2006/relationships/customXml" Target="../ink/ink594.xml"/><Relationship Id="rId52" Type="http://schemas.openxmlformats.org/officeDocument/2006/relationships/customXml" Target="../ink/ink598.xml"/><Relationship Id="rId60" Type="http://schemas.openxmlformats.org/officeDocument/2006/relationships/customXml" Target="../ink/ink602.xml"/><Relationship Id="rId65" Type="http://schemas.openxmlformats.org/officeDocument/2006/relationships/image" Target="../media/image514.emf"/><Relationship Id="rId73" Type="http://schemas.openxmlformats.org/officeDocument/2006/relationships/image" Target="../media/image495.emf"/><Relationship Id="rId4" Type="http://schemas.openxmlformats.org/officeDocument/2006/relationships/customXml" Target="../ink/ink574.xml"/><Relationship Id="rId9" Type="http://schemas.openxmlformats.org/officeDocument/2006/relationships/image" Target="../media/image463.emf"/><Relationship Id="rId14" Type="http://schemas.openxmlformats.org/officeDocument/2006/relationships/customXml" Target="../ink/ink579.xml"/><Relationship Id="rId22" Type="http://schemas.openxmlformats.org/officeDocument/2006/relationships/customXml" Target="../ink/ink583.xml"/><Relationship Id="rId27" Type="http://schemas.openxmlformats.org/officeDocument/2006/relationships/image" Target="../media/image501.emf"/><Relationship Id="rId30" Type="http://schemas.openxmlformats.org/officeDocument/2006/relationships/customXml" Target="../ink/ink587.xml"/><Relationship Id="rId35" Type="http://schemas.openxmlformats.org/officeDocument/2006/relationships/image" Target="../media/image504.emf"/><Relationship Id="rId43" Type="http://schemas.openxmlformats.org/officeDocument/2006/relationships/image" Target="../media/image507.emf"/><Relationship Id="rId48" Type="http://schemas.openxmlformats.org/officeDocument/2006/relationships/customXml" Target="../ink/ink596.xml"/><Relationship Id="rId56" Type="http://schemas.openxmlformats.org/officeDocument/2006/relationships/customXml" Target="../ink/ink600.xml"/><Relationship Id="rId64" Type="http://schemas.openxmlformats.org/officeDocument/2006/relationships/customXml" Target="../ink/ink604.xml"/><Relationship Id="rId69" Type="http://schemas.openxmlformats.org/officeDocument/2006/relationships/image" Target="../media/image493.emf"/><Relationship Id="rId77" Type="http://schemas.openxmlformats.org/officeDocument/2006/relationships/image" Target="../media/image517.emf"/><Relationship Id="rId8" Type="http://schemas.openxmlformats.org/officeDocument/2006/relationships/customXml" Target="../ink/ink576.xml"/><Relationship Id="rId51" Type="http://schemas.openxmlformats.org/officeDocument/2006/relationships/image" Target="../media/image510.emf"/><Relationship Id="rId72" Type="http://schemas.openxmlformats.org/officeDocument/2006/relationships/customXml" Target="../ink/ink608.xml"/><Relationship Id="rId3" Type="http://schemas.openxmlformats.org/officeDocument/2006/relationships/image" Target="../media/image418.emf"/><Relationship Id="rId12" Type="http://schemas.openxmlformats.org/officeDocument/2006/relationships/customXml" Target="../ink/ink578.xml"/><Relationship Id="rId17" Type="http://schemas.openxmlformats.org/officeDocument/2006/relationships/image" Target="../media/image467.emf"/><Relationship Id="rId25" Type="http://schemas.openxmlformats.org/officeDocument/2006/relationships/image" Target="../media/image500.emf"/><Relationship Id="rId33" Type="http://schemas.openxmlformats.org/officeDocument/2006/relationships/image" Target="../media/image475.emf"/><Relationship Id="rId38" Type="http://schemas.openxmlformats.org/officeDocument/2006/relationships/customXml" Target="../ink/ink591.xml"/><Relationship Id="rId46" Type="http://schemas.openxmlformats.org/officeDocument/2006/relationships/customXml" Target="../ink/ink595.xml"/><Relationship Id="rId59" Type="http://schemas.openxmlformats.org/officeDocument/2006/relationships/image" Target="../media/image512.emf"/><Relationship Id="rId67" Type="http://schemas.openxmlformats.org/officeDocument/2006/relationships/image" Target="../media/image492.emf"/><Relationship Id="rId20" Type="http://schemas.openxmlformats.org/officeDocument/2006/relationships/customXml" Target="../ink/ink582.xml"/><Relationship Id="rId41" Type="http://schemas.openxmlformats.org/officeDocument/2006/relationships/image" Target="../media/image506.emf"/><Relationship Id="rId54" Type="http://schemas.openxmlformats.org/officeDocument/2006/relationships/customXml" Target="../ink/ink599.xml"/><Relationship Id="rId62" Type="http://schemas.openxmlformats.org/officeDocument/2006/relationships/customXml" Target="../ink/ink603.xml"/><Relationship Id="rId70" Type="http://schemas.openxmlformats.org/officeDocument/2006/relationships/customXml" Target="../ink/ink607.xml"/><Relationship Id="rId75" Type="http://schemas.openxmlformats.org/officeDocument/2006/relationships/image" Target="../media/image516.emf"/><Relationship Id="rId1" Type="http://schemas.openxmlformats.org/officeDocument/2006/relationships/slideLayout" Target="../slideLayouts/slideLayout7.xml"/><Relationship Id="rId6" Type="http://schemas.openxmlformats.org/officeDocument/2006/relationships/customXml" Target="../ink/ink575.xml"/></Relationships>
</file>

<file path=ppt/slides/_rels/slide32.xml.rels><?xml version="1.0" encoding="UTF-8" standalone="yes"?>
<Relationships xmlns="http://schemas.openxmlformats.org/package/2006/relationships"><Relationship Id="rId13" Type="http://schemas.openxmlformats.org/officeDocument/2006/relationships/image" Target="../media/image496.emf"/><Relationship Id="rId18" Type="http://schemas.openxmlformats.org/officeDocument/2006/relationships/customXml" Target="../ink/ink619.xml"/><Relationship Id="rId26" Type="http://schemas.openxmlformats.org/officeDocument/2006/relationships/customXml" Target="../ink/ink623.xml"/><Relationship Id="rId39" Type="http://schemas.openxmlformats.org/officeDocument/2006/relationships/image" Target="../media/image505.emf"/><Relationship Id="rId21" Type="http://schemas.openxmlformats.org/officeDocument/2006/relationships/image" Target="../media/image498.emf"/><Relationship Id="rId34" Type="http://schemas.openxmlformats.org/officeDocument/2006/relationships/customXml" Target="../ink/ink627.xml"/><Relationship Id="rId42" Type="http://schemas.openxmlformats.org/officeDocument/2006/relationships/customXml" Target="../ink/ink631.xml"/><Relationship Id="rId47" Type="http://schemas.openxmlformats.org/officeDocument/2006/relationships/image" Target="../media/image508.emf"/><Relationship Id="rId50" Type="http://schemas.openxmlformats.org/officeDocument/2006/relationships/customXml" Target="../ink/ink635.xml"/><Relationship Id="rId55" Type="http://schemas.openxmlformats.org/officeDocument/2006/relationships/image" Target="../media/image486.emf"/><Relationship Id="rId63" Type="http://schemas.openxmlformats.org/officeDocument/2006/relationships/image" Target="../media/image490.emf"/><Relationship Id="rId68" Type="http://schemas.openxmlformats.org/officeDocument/2006/relationships/customXml" Target="../ink/ink644.xml"/><Relationship Id="rId76" Type="http://schemas.openxmlformats.org/officeDocument/2006/relationships/customXml" Target="../ink/ink648.xml"/><Relationship Id="rId7" Type="http://schemas.openxmlformats.org/officeDocument/2006/relationships/image" Target="../media/image452.emf"/><Relationship Id="rId71" Type="http://schemas.openxmlformats.org/officeDocument/2006/relationships/image" Target="../media/image515.emf"/><Relationship Id="rId2" Type="http://schemas.openxmlformats.org/officeDocument/2006/relationships/customXml" Target="../ink/ink611.xml"/><Relationship Id="rId16" Type="http://schemas.openxmlformats.org/officeDocument/2006/relationships/customXml" Target="../ink/ink618.xml"/><Relationship Id="rId29" Type="http://schemas.openxmlformats.org/officeDocument/2006/relationships/image" Target="../media/image502.emf"/><Relationship Id="rId11" Type="http://schemas.openxmlformats.org/officeDocument/2006/relationships/image" Target="../media/image464.emf"/><Relationship Id="rId24" Type="http://schemas.openxmlformats.org/officeDocument/2006/relationships/customXml" Target="../ink/ink622.xml"/><Relationship Id="rId32" Type="http://schemas.openxmlformats.org/officeDocument/2006/relationships/customXml" Target="../ink/ink626.xml"/><Relationship Id="rId37" Type="http://schemas.openxmlformats.org/officeDocument/2006/relationships/image" Target="../media/image477.emf"/><Relationship Id="rId40" Type="http://schemas.openxmlformats.org/officeDocument/2006/relationships/customXml" Target="../ink/ink630.xml"/><Relationship Id="rId45" Type="http://schemas.openxmlformats.org/officeDocument/2006/relationships/image" Target="../media/image481.emf"/><Relationship Id="rId53" Type="http://schemas.openxmlformats.org/officeDocument/2006/relationships/image" Target="../media/image485.emf"/><Relationship Id="rId58" Type="http://schemas.openxmlformats.org/officeDocument/2006/relationships/customXml" Target="../ink/ink639.xml"/><Relationship Id="rId66" Type="http://schemas.openxmlformats.org/officeDocument/2006/relationships/customXml" Target="../ink/ink643.xml"/><Relationship Id="rId74" Type="http://schemas.openxmlformats.org/officeDocument/2006/relationships/customXml" Target="../ink/ink647.xml"/><Relationship Id="rId79" Type="http://schemas.openxmlformats.org/officeDocument/2006/relationships/image" Target="../media/image520.emf"/><Relationship Id="rId5" Type="http://schemas.openxmlformats.org/officeDocument/2006/relationships/image" Target="../media/image419.emf"/><Relationship Id="rId61" Type="http://schemas.openxmlformats.org/officeDocument/2006/relationships/image" Target="../media/image513.emf"/><Relationship Id="rId82" Type="http://schemas.openxmlformats.org/officeDocument/2006/relationships/customXml" Target="../ink/ink651.xml"/><Relationship Id="rId10" Type="http://schemas.openxmlformats.org/officeDocument/2006/relationships/customXml" Target="../ink/ink615.xml"/><Relationship Id="rId19" Type="http://schemas.openxmlformats.org/officeDocument/2006/relationships/image" Target="../media/image497.emf"/><Relationship Id="rId31" Type="http://schemas.openxmlformats.org/officeDocument/2006/relationships/image" Target="../media/image503.emf"/><Relationship Id="rId44" Type="http://schemas.openxmlformats.org/officeDocument/2006/relationships/customXml" Target="../ink/ink632.xml"/><Relationship Id="rId52" Type="http://schemas.openxmlformats.org/officeDocument/2006/relationships/customXml" Target="../ink/ink636.xml"/><Relationship Id="rId60" Type="http://schemas.openxmlformats.org/officeDocument/2006/relationships/customXml" Target="../ink/ink640.xml"/><Relationship Id="rId65" Type="http://schemas.openxmlformats.org/officeDocument/2006/relationships/image" Target="../media/image514.emf"/><Relationship Id="rId73" Type="http://schemas.openxmlformats.org/officeDocument/2006/relationships/image" Target="../media/image495.emf"/><Relationship Id="rId78" Type="http://schemas.openxmlformats.org/officeDocument/2006/relationships/customXml" Target="../ink/ink649.xml"/><Relationship Id="rId81" Type="http://schemas.openxmlformats.org/officeDocument/2006/relationships/image" Target="../media/image521.emf"/><Relationship Id="rId4" Type="http://schemas.openxmlformats.org/officeDocument/2006/relationships/customXml" Target="../ink/ink612.xml"/><Relationship Id="rId9" Type="http://schemas.openxmlformats.org/officeDocument/2006/relationships/image" Target="../media/image463.emf"/><Relationship Id="rId14" Type="http://schemas.openxmlformats.org/officeDocument/2006/relationships/customXml" Target="../ink/ink617.xml"/><Relationship Id="rId22" Type="http://schemas.openxmlformats.org/officeDocument/2006/relationships/customXml" Target="../ink/ink621.xml"/><Relationship Id="rId27" Type="http://schemas.openxmlformats.org/officeDocument/2006/relationships/image" Target="../media/image501.emf"/><Relationship Id="rId30" Type="http://schemas.openxmlformats.org/officeDocument/2006/relationships/customXml" Target="../ink/ink625.xml"/><Relationship Id="rId35" Type="http://schemas.openxmlformats.org/officeDocument/2006/relationships/image" Target="../media/image504.emf"/><Relationship Id="rId43" Type="http://schemas.openxmlformats.org/officeDocument/2006/relationships/image" Target="../media/image507.emf"/><Relationship Id="rId48" Type="http://schemas.openxmlformats.org/officeDocument/2006/relationships/customXml" Target="../ink/ink634.xml"/><Relationship Id="rId56" Type="http://schemas.openxmlformats.org/officeDocument/2006/relationships/customXml" Target="../ink/ink638.xml"/><Relationship Id="rId64" Type="http://schemas.openxmlformats.org/officeDocument/2006/relationships/customXml" Target="../ink/ink642.xml"/><Relationship Id="rId69" Type="http://schemas.openxmlformats.org/officeDocument/2006/relationships/image" Target="../media/image493.emf"/><Relationship Id="rId77" Type="http://schemas.openxmlformats.org/officeDocument/2006/relationships/image" Target="../media/image519.emf"/><Relationship Id="rId8" Type="http://schemas.openxmlformats.org/officeDocument/2006/relationships/customXml" Target="../ink/ink614.xml"/><Relationship Id="rId51" Type="http://schemas.openxmlformats.org/officeDocument/2006/relationships/image" Target="../media/image510.emf"/><Relationship Id="rId72" Type="http://schemas.openxmlformats.org/officeDocument/2006/relationships/customXml" Target="../ink/ink646.xml"/><Relationship Id="rId80" Type="http://schemas.openxmlformats.org/officeDocument/2006/relationships/customXml" Target="../ink/ink650.xml"/><Relationship Id="rId3" Type="http://schemas.openxmlformats.org/officeDocument/2006/relationships/image" Target="../media/image418.emf"/><Relationship Id="rId12" Type="http://schemas.openxmlformats.org/officeDocument/2006/relationships/customXml" Target="../ink/ink616.xml"/><Relationship Id="rId17" Type="http://schemas.openxmlformats.org/officeDocument/2006/relationships/image" Target="../media/image467.emf"/><Relationship Id="rId25" Type="http://schemas.openxmlformats.org/officeDocument/2006/relationships/image" Target="../media/image500.emf"/><Relationship Id="rId33" Type="http://schemas.openxmlformats.org/officeDocument/2006/relationships/image" Target="../media/image475.emf"/><Relationship Id="rId38" Type="http://schemas.openxmlformats.org/officeDocument/2006/relationships/customXml" Target="../ink/ink629.xml"/><Relationship Id="rId46" Type="http://schemas.openxmlformats.org/officeDocument/2006/relationships/customXml" Target="../ink/ink633.xml"/><Relationship Id="rId59" Type="http://schemas.openxmlformats.org/officeDocument/2006/relationships/image" Target="../media/image512.emf"/><Relationship Id="rId67" Type="http://schemas.openxmlformats.org/officeDocument/2006/relationships/image" Target="../media/image492.emf"/><Relationship Id="rId20" Type="http://schemas.openxmlformats.org/officeDocument/2006/relationships/customXml" Target="../ink/ink620.xml"/><Relationship Id="rId41" Type="http://schemas.openxmlformats.org/officeDocument/2006/relationships/image" Target="../media/image506.emf"/><Relationship Id="rId54" Type="http://schemas.openxmlformats.org/officeDocument/2006/relationships/customXml" Target="../ink/ink637.xml"/><Relationship Id="rId62" Type="http://schemas.openxmlformats.org/officeDocument/2006/relationships/customXml" Target="../ink/ink641.xml"/><Relationship Id="rId70" Type="http://schemas.openxmlformats.org/officeDocument/2006/relationships/customXml" Target="../ink/ink645.xml"/><Relationship Id="rId75" Type="http://schemas.openxmlformats.org/officeDocument/2006/relationships/image" Target="../media/image518.emf"/><Relationship Id="rId83" Type="http://schemas.openxmlformats.org/officeDocument/2006/relationships/image" Target="../media/image522.emf"/><Relationship Id="rId1" Type="http://schemas.openxmlformats.org/officeDocument/2006/relationships/slideLayout" Target="../slideLayouts/slideLayout7.xml"/><Relationship Id="rId6" Type="http://schemas.openxmlformats.org/officeDocument/2006/relationships/customXml" Target="../ink/ink613.xml"/><Relationship Id="rId15" Type="http://schemas.openxmlformats.org/officeDocument/2006/relationships/image" Target="../media/image466.emf"/><Relationship Id="rId23" Type="http://schemas.openxmlformats.org/officeDocument/2006/relationships/image" Target="../media/image499.emf"/><Relationship Id="rId28" Type="http://schemas.openxmlformats.org/officeDocument/2006/relationships/customXml" Target="../ink/ink624.xml"/><Relationship Id="rId36" Type="http://schemas.openxmlformats.org/officeDocument/2006/relationships/customXml" Target="../ink/ink628.xml"/><Relationship Id="rId49" Type="http://schemas.openxmlformats.org/officeDocument/2006/relationships/image" Target="../media/image509.emf"/><Relationship Id="rId57" Type="http://schemas.openxmlformats.org/officeDocument/2006/relationships/image" Target="../media/image511.emf"/></Relationships>
</file>

<file path=ppt/slides/_rels/slide33.xml.rels><?xml version="1.0" encoding="UTF-8" standalone="yes"?>
<Relationships xmlns="http://schemas.openxmlformats.org/package/2006/relationships"><Relationship Id="rId13" Type="http://schemas.openxmlformats.org/officeDocument/2006/relationships/image" Target="../media/image466.emf"/><Relationship Id="rId18" Type="http://schemas.openxmlformats.org/officeDocument/2006/relationships/customXml" Target="../ink/ink660.xml"/><Relationship Id="rId26" Type="http://schemas.openxmlformats.org/officeDocument/2006/relationships/customXml" Target="../ink/ink664.xml"/><Relationship Id="rId39" Type="http://schemas.openxmlformats.org/officeDocument/2006/relationships/image" Target="../media/image506.emf"/><Relationship Id="rId21" Type="http://schemas.openxmlformats.org/officeDocument/2006/relationships/image" Target="../media/image499.emf"/><Relationship Id="rId34" Type="http://schemas.openxmlformats.org/officeDocument/2006/relationships/customXml" Target="../ink/ink668.xml"/><Relationship Id="rId42" Type="http://schemas.openxmlformats.org/officeDocument/2006/relationships/customXml" Target="../ink/ink672.xml"/><Relationship Id="rId47" Type="http://schemas.openxmlformats.org/officeDocument/2006/relationships/image" Target="../media/image509.emf"/><Relationship Id="rId50" Type="http://schemas.openxmlformats.org/officeDocument/2006/relationships/customXml" Target="../ink/ink676.xml"/><Relationship Id="rId55" Type="http://schemas.openxmlformats.org/officeDocument/2006/relationships/image" Target="../media/image511.emf"/><Relationship Id="rId63" Type="http://schemas.openxmlformats.org/officeDocument/2006/relationships/image" Target="../media/image514.emf"/><Relationship Id="rId68" Type="http://schemas.openxmlformats.org/officeDocument/2006/relationships/customXml" Target="../ink/ink685.xml"/><Relationship Id="rId76" Type="http://schemas.openxmlformats.org/officeDocument/2006/relationships/customXml" Target="../ink/ink689.xml"/><Relationship Id="rId84" Type="http://schemas.openxmlformats.org/officeDocument/2006/relationships/customXml" Target="../ink/ink693.xml"/><Relationship Id="rId89" Type="http://schemas.openxmlformats.org/officeDocument/2006/relationships/image" Target="../media/image526.emf"/><Relationship Id="rId7" Type="http://schemas.openxmlformats.org/officeDocument/2006/relationships/image" Target="../media/image452.emf"/><Relationship Id="rId71" Type="http://schemas.openxmlformats.org/officeDocument/2006/relationships/image" Target="../media/image495.emf"/><Relationship Id="rId92" Type="http://schemas.openxmlformats.org/officeDocument/2006/relationships/customXml" Target="../ink/ink697.xml"/><Relationship Id="rId2" Type="http://schemas.openxmlformats.org/officeDocument/2006/relationships/customXml" Target="../ink/ink652.xml"/><Relationship Id="rId16" Type="http://schemas.openxmlformats.org/officeDocument/2006/relationships/customXml" Target="../ink/ink659.xml"/><Relationship Id="rId29" Type="http://schemas.openxmlformats.org/officeDocument/2006/relationships/image" Target="../media/image503.emf"/><Relationship Id="rId11" Type="http://schemas.openxmlformats.org/officeDocument/2006/relationships/image" Target="../media/image496.emf"/><Relationship Id="rId24" Type="http://schemas.openxmlformats.org/officeDocument/2006/relationships/customXml" Target="../ink/ink663.xml"/><Relationship Id="rId32" Type="http://schemas.openxmlformats.org/officeDocument/2006/relationships/customXml" Target="../ink/ink667.xml"/><Relationship Id="rId37" Type="http://schemas.openxmlformats.org/officeDocument/2006/relationships/image" Target="../media/image505.emf"/><Relationship Id="rId40" Type="http://schemas.openxmlformats.org/officeDocument/2006/relationships/customXml" Target="../ink/ink671.xml"/><Relationship Id="rId45" Type="http://schemas.openxmlformats.org/officeDocument/2006/relationships/image" Target="../media/image508.emf"/><Relationship Id="rId53" Type="http://schemas.openxmlformats.org/officeDocument/2006/relationships/image" Target="../media/image486.emf"/><Relationship Id="rId58" Type="http://schemas.openxmlformats.org/officeDocument/2006/relationships/customXml" Target="../ink/ink680.xml"/><Relationship Id="rId66" Type="http://schemas.openxmlformats.org/officeDocument/2006/relationships/customXml" Target="../ink/ink684.xml"/><Relationship Id="rId74" Type="http://schemas.openxmlformats.org/officeDocument/2006/relationships/customXml" Target="../ink/ink688.xml"/><Relationship Id="rId79" Type="http://schemas.openxmlformats.org/officeDocument/2006/relationships/image" Target="../media/image521.emf"/><Relationship Id="rId87" Type="http://schemas.openxmlformats.org/officeDocument/2006/relationships/image" Target="../media/image525.emf"/><Relationship Id="rId5" Type="http://schemas.openxmlformats.org/officeDocument/2006/relationships/image" Target="../media/image419.emf"/><Relationship Id="rId61" Type="http://schemas.openxmlformats.org/officeDocument/2006/relationships/image" Target="../media/image490.emf"/><Relationship Id="rId82" Type="http://schemas.openxmlformats.org/officeDocument/2006/relationships/customXml" Target="../ink/ink692.xml"/><Relationship Id="rId90" Type="http://schemas.openxmlformats.org/officeDocument/2006/relationships/customXml" Target="../ink/ink696.xml"/><Relationship Id="rId19" Type="http://schemas.openxmlformats.org/officeDocument/2006/relationships/image" Target="../media/image498.emf"/><Relationship Id="rId14" Type="http://schemas.openxmlformats.org/officeDocument/2006/relationships/customXml" Target="../ink/ink658.xml"/><Relationship Id="rId22" Type="http://schemas.openxmlformats.org/officeDocument/2006/relationships/customXml" Target="../ink/ink662.xml"/><Relationship Id="rId27" Type="http://schemas.openxmlformats.org/officeDocument/2006/relationships/image" Target="../media/image502.emf"/><Relationship Id="rId30" Type="http://schemas.openxmlformats.org/officeDocument/2006/relationships/customXml" Target="../ink/ink666.xml"/><Relationship Id="rId35" Type="http://schemas.openxmlformats.org/officeDocument/2006/relationships/image" Target="../media/image477.emf"/><Relationship Id="rId43" Type="http://schemas.openxmlformats.org/officeDocument/2006/relationships/image" Target="../media/image481.emf"/><Relationship Id="rId48" Type="http://schemas.openxmlformats.org/officeDocument/2006/relationships/customXml" Target="../ink/ink675.xml"/><Relationship Id="rId56" Type="http://schemas.openxmlformats.org/officeDocument/2006/relationships/customXml" Target="../ink/ink679.xml"/><Relationship Id="rId64" Type="http://schemas.openxmlformats.org/officeDocument/2006/relationships/customXml" Target="../ink/ink683.xml"/><Relationship Id="rId69" Type="http://schemas.openxmlformats.org/officeDocument/2006/relationships/image" Target="../media/image515.emf"/><Relationship Id="rId77" Type="http://schemas.openxmlformats.org/officeDocument/2006/relationships/image" Target="../media/image520.emf"/><Relationship Id="rId8" Type="http://schemas.openxmlformats.org/officeDocument/2006/relationships/customXml" Target="../ink/ink655.xml"/><Relationship Id="rId51" Type="http://schemas.openxmlformats.org/officeDocument/2006/relationships/image" Target="../media/image485.emf"/><Relationship Id="rId72" Type="http://schemas.openxmlformats.org/officeDocument/2006/relationships/customXml" Target="../ink/ink687.xml"/><Relationship Id="rId80" Type="http://schemas.openxmlformats.org/officeDocument/2006/relationships/customXml" Target="../ink/ink691.xml"/><Relationship Id="rId85" Type="http://schemas.openxmlformats.org/officeDocument/2006/relationships/image" Target="../media/image524.emf"/><Relationship Id="rId93" Type="http://schemas.openxmlformats.org/officeDocument/2006/relationships/image" Target="../media/image528.emf"/><Relationship Id="rId3" Type="http://schemas.openxmlformats.org/officeDocument/2006/relationships/image" Target="../media/image418.emf"/><Relationship Id="rId12" Type="http://schemas.openxmlformats.org/officeDocument/2006/relationships/customXml" Target="../ink/ink657.xml"/><Relationship Id="rId17" Type="http://schemas.openxmlformats.org/officeDocument/2006/relationships/image" Target="../media/image497.emf"/><Relationship Id="rId25" Type="http://schemas.openxmlformats.org/officeDocument/2006/relationships/image" Target="../media/image501.emf"/><Relationship Id="rId33" Type="http://schemas.openxmlformats.org/officeDocument/2006/relationships/image" Target="../media/image504.emf"/><Relationship Id="rId38" Type="http://schemas.openxmlformats.org/officeDocument/2006/relationships/customXml" Target="../ink/ink670.xml"/><Relationship Id="rId46" Type="http://schemas.openxmlformats.org/officeDocument/2006/relationships/customXml" Target="../ink/ink674.xml"/><Relationship Id="rId59" Type="http://schemas.openxmlformats.org/officeDocument/2006/relationships/image" Target="../media/image513.emf"/><Relationship Id="rId67" Type="http://schemas.openxmlformats.org/officeDocument/2006/relationships/image" Target="../media/image493.emf"/><Relationship Id="rId20" Type="http://schemas.openxmlformats.org/officeDocument/2006/relationships/customXml" Target="../ink/ink661.xml"/><Relationship Id="rId41" Type="http://schemas.openxmlformats.org/officeDocument/2006/relationships/image" Target="../media/image507.emf"/><Relationship Id="rId54" Type="http://schemas.openxmlformats.org/officeDocument/2006/relationships/customXml" Target="../ink/ink678.xml"/><Relationship Id="rId62" Type="http://schemas.openxmlformats.org/officeDocument/2006/relationships/customXml" Target="../ink/ink682.xml"/><Relationship Id="rId70" Type="http://schemas.openxmlformats.org/officeDocument/2006/relationships/customXml" Target="../ink/ink686.xml"/><Relationship Id="rId75" Type="http://schemas.openxmlformats.org/officeDocument/2006/relationships/image" Target="../media/image519.emf"/><Relationship Id="rId83" Type="http://schemas.openxmlformats.org/officeDocument/2006/relationships/image" Target="../media/image523.emf"/><Relationship Id="rId88" Type="http://schemas.openxmlformats.org/officeDocument/2006/relationships/customXml" Target="../ink/ink695.xml"/><Relationship Id="rId91" Type="http://schemas.openxmlformats.org/officeDocument/2006/relationships/image" Target="../media/image527.emf"/><Relationship Id="rId1" Type="http://schemas.openxmlformats.org/officeDocument/2006/relationships/slideLayout" Target="../slideLayouts/slideLayout7.xml"/><Relationship Id="rId6" Type="http://schemas.openxmlformats.org/officeDocument/2006/relationships/customXml" Target="../ink/ink654.xml"/><Relationship Id="rId15" Type="http://schemas.openxmlformats.org/officeDocument/2006/relationships/image" Target="../media/image467.emf"/><Relationship Id="rId23" Type="http://schemas.openxmlformats.org/officeDocument/2006/relationships/image" Target="../media/image500.emf"/><Relationship Id="rId28" Type="http://schemas.openxmlformats.org/officeDocument/2006/relationships/customXml" Target="../ink/ink665.xml"/><Relationship Id="rId36" Type="http://schemas.openxmlformats.org/officeDocument/2006/relationships/customXml" Target="../ink/ink669.xml"/><Relationship Id="rId49" Type="http://schemas.openxmlformats.org/officeDocument/2006/relationships/image" Target="../media/image510.emf"/><Relationship Id="rId57" Type="http://schemas.openxmlformats.org/officeDocument/2006/relationships/image" Target="../media/image512.emf"/><Relationship Id="rId10" Type="http://schemas.openxmlformats.org/officeDocument/2006/relationships/customXml" Target="../ink/ink656.xml"/><Relationship Id="rId31" Type="http://schemas.openxmlformats.org/officeDocument/2006/relationships/image" Target="../media/image475.emf"/><Relationship Id="rId44" Type="http://schemas.openxmlformats.org/officeDocument/2006/relationships/customXml" Target="../ink/ink673.xml"/><Relationship Id="rId52" Type="http://schemas.openxmlformats.org/officeDocument/2006/relationships/customXml" Target="../ink/ink677.xml"/><Relationship Id="rId60" Type="http://schemas.openxmlformats.org/officeDocument/2006/relationships/customXml" Target="../ink/ink681.xml"/><Relationship Id="rId65" Type="http://schemas.openxmlformats.org/officeDocument/2006/relationships/image" Target="../media/image492.emf"/><Relationship Id="rId73" Type="http://schemas.openxmlformats.org/officeDocument/2006/relationships/image" Target="../media/image518.emf"/><Relationship Id="rId78" Type="http://schemas.openxmlformats.org/officeDocument/2006/relationships/customXml" Target="../ink/ink690.xml"/><Relationship Id="rId81" Type="http://schemas.openxmlformats.org/officeDocument/2006/relationships/image" Target="../media/image522.emf"/><Relationship Id="rId86" Type="http://schemas.openxmlformats.org/officeDocument/2006/relationships/customXml" Target="../ink/ink694.xml"/><Relationship Id="rId4" Type="http://schemas.openxmlformats.org/officeDocument/2006/relationships/customXml" Target="../ink/ink653.xml"/><Relationship Id="rId9" Type="http://schemas.openxmlformats.org/officeDocument/2006/relationships/image" Target="../media/image464.emf"/></Relationships>
</file>

<file path=ppt/slides/_rels/slide34.xml.rels><?xml version="1.0" encoding="UTF-8" standalone="yes"?>
<Relationships xmlns="http://schemas.openxmlformats.org/package/2006/relationships"><Relationship Id="rId13" Type="http://schemas.openxmlformats.org/officeDocument/2006/relationships/image" Target="../media/image534.emf"/><Relationship Id="rId18" Type="http://schemas.openxmlformats.org/officeDocument/2006/relationships/customXml" Target="../ink/ink751.xml"/><Relationship Id="rId26" Type="http://schemas.openxmlformats.org/officeDocument/2006/relationships/customXml" Target="../ink/ink755.xml"/><Relationship Id="rId39" Type="http://schemas.openxmlformats.org/officeDocument/2006/relationships/image" Target="../media/image547.emf"/><Relationship Id="rId3" Type="http://schemas.openxmlformats.org/officeDocument/2006/relationships/image" Target="../media/image529.emf"/><Relationship Id="rId21" Type="http://schemas.openxmlformats.org/officeDocument/2006/relationships/image" Target="../media/image538.emf"/><Relationship Id="rId34" Type="http://schemas.openxmlformats.org/officeDocument/2006/relationships/customXml" Target="../ink/ink759.xml"/><Relationship Id="rId42" Type="http://schemas.openxmlformats.org/officeDocument/2006/relationships/customXml" Target="../ink/ink763.xml"/><Relationship Id="rId47" Type="http://schemas.openxmlformats.org/officeDocument/2006/relationships/image" Target="../media/image551.emf"/><Relationship Id="rId50" Type="http://schemas.openxmlformats.org/officeDocument/2006/relationships/customXml" Target="../ink/ink767.xml"/><Relationship Id="rId7" Type="http://schemas.openxmlformats.org/officeDocument/2006/relationships/image" Target="../media/image531.emf"/><Relationship Id="rId12" Type="http://schemas.openxmlformats.org/officeDocument/2006/relationships/customXml" Target="../ink/ink748.xml"/><Relationship Id="rId17" Type="http://schemas.openxmlformats.org/officeDocument/2006/relationships/image" Target="../media/image536.emf"/><Relationship Id="rId25" Type="http://schemas.openxmlformats.org/officeDocument/2006/relationships/image" Target="../media/image540.emf"/><Relationship Id="rId33" Type="http://schemas.openxmlformats.org/officeDocument/2006/relationships/image" Target="../media/image544.emf"/><Relationship Id="rId38" Type="http://schemas.openxmlformats.org/officeDocument/2006/relationships/customXml" Target="../ink/ink761.xml"/><Relationship Id="rId46" Type="http://schemas.openxmlformats.org/officeDocument/2006/relationships/customXml" Target="../ink/ink765.xml"/><Relationship Id="rId2" Type="http://schemas.openxmlformats.org/officeDocument/2006/relationships/customXml" Target="../ink/ink743.xml"/><Relationship Id="rId16" Type="http://schemas.openxmlformats.org/officeDocument/2006/relationships/customXml" Target="../ink/ink750.xml"/><Relationship Id="rId20" Type="http://schemas.openxmlformats.org/officeDocument/2006/relationships/customXml" Target="../ink/ink752.xml"/><Relationship Id="rId29" Type="http://schemas.openxmlformats.org/officeDocument/2006/relationships/image" Target="../media/image542.emf"/><Relationship Id="rId41" Type="http://schemas.openxmlformats.org/officeDocument/2006/relationships/image" Target="../media/image548.emf"/><Relationship Id="rId1" Type="http://schemas.openxmlformats.org/officeDocument/2006/relationships/slideLayout" Target="../slideLayouts/slideLayout7.xml"/><Relationship Id="rId6" Type="http://schemas.openxmlformats.org/officeDocument/2006/relationships/customXml" Target="../ink/ink745.xml"/><Relationship Id="rId11" Type="http://schemas.openxmlformats.org/officeDocument/2006/relationships/image" Target="../media/image533.emf"/><Relationship Id="rId24" Type="http://schemas.openxmlformats.org/officeDocument/2006/relationships/customXml" Target="../ink/ink754.xml"/><Relationship Id="rId32" Type="http://schemas.openxmlformats.org/officeDocument/2006/relationships/customXml" Target="../ink/ink758.xml"/><Relationship Id="rId37" Type="http://schemas.openxmlformats.org/officeDocument/2006/relationships/image" Target="../media/image546.emf"/><Relationship Id="rId40" Type="http://schemas.openxmlformats.org/officeDocument/2006/relationships/customXml" Target="../ink/ink762.xml"/><Relationship Id="rId45" Type="http://schemas.openxmlformats.org/officeDocument/2006/relationships/image" Target="../media/image550.emf"/><Relationship Id="rId5" Type="http://schemas.openxmlformats.org/officeDocument/2006/relationships/image" Target="../media/image530.emf"/><Relationship Id="rId15" Type="http://schemas.openxmlformats.org/officeDocument/2006/relationships/image" Target="../media/image535.emf"/><Relationship Id="rId23" Type="http://schemas.openxmlformats.org/officeDocument/2006/relationships/image" Target="../media/image539.emf"/><Relationship Id="rId28" Type="http://schemas.openxmlformats.org/officeDocument/2006/relationships/customXml" Target="../ink/ink756.xml"/><Relationship Id="rId36" Type="http://schemas.openxmlformats.org/officeDocument/2006/relationships/customXml" Target="../ink/ink760.xml"/><Relationship Id="rId49" Type="http://schemas.openxmlformats.org/officeDocument/2006/relationships/image" Target="../media/image552.emf"/><Relationship Id="rId10" Type="http://schemas.openxmlformats.org/officeDocument/2006/relationships/customXml" Target="../ink/ink747.xml"/><Relationship Id="rId19" Type="http://schemas.openxmlformats.org/officeDocument/2006/relationships/image" Target="../media/image537.emf"/><Relationship Id="rId31" Type="http://schemas.openxmlformats.org/officeDocument/2006/relationships/image" Target="../media/image543.emf"/><Relationship Id="rId44" Type="http://schemas.openxmlformats.org/officeDocument/2006/relationships/customXml" Target="../ink/ink764.xml"/><Relationship Id="rId4" Type="http://schemas.openxmlformats.org/officeDocument/2006/relationships/customXml" Target="../ink/ink744.xml"/><Relationship Id="rId9" Type="http://schemas.openxmlformats.org/officeDocument/2006/relationships/image" Target="../media/image532.emf"/><Relationship Id="rId14" Type="http://schemas.openxmlformats.org/officeDocument/2006/relationships/customXml" Target="../ink/ink749.xml"/><Relationship Id="rId22" Type="http://schemas.openxmlformats.org/officeDocument/2006/relationships/customXml" Target="../ink/ink753.xml"/><Relationship Id="rId27" Type="http://schemas.openxmlformats.org/officeDocument/2006/relationships/image" Target="../media/image541.emf"/><Relationship Id="rId30" Type="http://schemas.openxmlformats.org/officeDocument/2006/relationships/customXml" Target="../ink/ink757.xml"/><Relationship Id="rId35" Type="http://schemas.openxmlformats.org/officeDocument/2006/relationships/image" Target="../media/image545.emf"/><Relationship Id="rId43" Type="http://schemas.openxmlformats.org/officeDocument/2006/relationships/image" Target="../media/image549.emf"/><Relationship Id="rId48" Type="http://schemas.openxmlformats.org/officeDocument/2006/relationships/customXml" Target="../ink/ink766.xml"/><Relationship Id="rId8" Type="http://schemas.openxmlformats.org/officeDocument/2006/relationships/customXml" Target="../ink/ink746.xml"/><Relationship Id="rId51" Type="http://schemas.openxmlformats.org/officeDocument/2006/relationships/image" Target="../media/image553.emf"/></Relationships>
</file>

<file path=ppt/slides/_rels/slide35.xml.rels><?xml version="1.0" encoding="UTF-8" standalone="yes"?>
<Relationships xmlns="http://schemas.openxmlformats.org/package/2006/relationships"><Relationship Id="rId13" Type="http://schemas.openxmlformats.org/officeDocument/2006/relationships/image" Target="../media/image559.emf"/><Relationship Id="rId18" Type="http://schemas.openxmlformats.org/officeDocument/2006/relationships/customXml" Target="../ink/ink776.xml"/><Relationship Id="rId26" Type="http://schemas.openxmlformats.org/officeDocument/2006/relationships/customXml" Target="../ink/ink780.xml"/><Relationship Id="rId39" Type="http://schemas.openxmlformats.org/officeDocument/2006/relationships/image" Target="../media/image572.emf"/><Relationship Id="rId21" Type="http://schemas.openxmlformats.org/officeDocument/2006/relationships/image" Target="../media/image563.emf"/><Relationship Id="rId34" Type="http://schemas.openxmlformats.org/officeDocument/2006/relationships/customXml" Target="../ink/ink784.xml"/><Relationship Id="rId42" Type="http://schemas.openxmlformats.org/officeDocument/2006/relationships/customXml" Target="../ink/ink788.xml"/><Relationship Id="rId47" Type="http://schemas.openxmlformats.org/officeDocument/2006/relationships/image" Target="../media/image576.emf"/><Relationship Id="rId50" Type="http://schemas.openxmlformats.org/officeDocument/2006/relationships/customXml" Target="../ink/ink792.xml"/><Relationship Id="rId55" Type="http://schemas.openxmlformats.org/officeDocument/2006/relationships/image" Target="../media/image580.emf"/><Relationship Id="rId63" Type="http://schemas.openxmlformats.org/officeDocument/2006/relationships/image" Target="../media/image584.emf"/><Relationship Id="rId68" Type="http://schemas.openxmlformats.org/officeDocument/2006/relationships/customXml" Target="../ink/ink801.xml"/><Relationship Id="rId7" Type="http://schemas.openxmlformats.org/officeDocument/2006/relationships/image" Target="../media/image556.emf"/><Relationship Id="rId71" Type="http://schemas.openxmlformats.org/officeDocument/2006/relationships/image" Target="../media/image588.emf"/><Relationship Id="rId2" Type="http://schemas.openxmlformats.org/officeDocument/2006/relationships/customXml" Target="../ink/ink768.xml"/><Relationship Id="rId16" Type="http://schemas.openxmlformats.org/officeDocument/2006/relationships/customXml" Target="../ink/ink775.xml"/><Relationship Id="rId29" Type="http://schemas.openxmlformats.org/officeDocument/2006/relationships/image" Target="../media/image567.emf"/><Relationship Id="rId1" Type="http://schemas.openxmlformats.org/officeDocument/2006/relationships/slideLayout" Target="../slideLayouts/slideLayout7.xml"/><Relationship Id="rId6" Type="http://schemas.openxmlformats.org/officeDocument/2006/relationships/customXml" Target="../ink/ink770.xml"/><Relationship Id="rId11" Type="http://schemas.openxmlformats.org/officeDocument/2006/relationships/image" Target="../media/image558.emf"/><Relationship Id="rId24" Type="http://schemas.openxmlformats.org/officeDocument/2006/relationships/customXml" Target="../ink/ink779.xml"/><Relationship Id="rId32" Type="http://schemas.openxmlformats.org/officeDocument/2006/relationships/customXml" Target="../ink/ink783.xml"/><Relationship Id="rId37" Type="http://schemas.openxmlformats.org/officeDocument/2006/relationships/image" Target="../media/image571.emf"/><Relationship Id="rId40" Type="http://schemas.openxmlformats.org/officeDocument/2006/relationships/customXml" Target="../ink/ink787.xml"/><Relationship Id="rId45" Type="http://schemas.openxmlformats.org/officeDocument/2006/relationships/image" Target="../media/image575.emf"/><Relationship Id="rId53" Type="http://schemas.openxmlformats.org/officeDocument/2006/relationships/image" Target="../media/image579.emf"/><Relationship Id="rId58" Type="http://schemas.openxmlformats.org/officeDocument/2006/relationships/customXml" Target="../ink/ink796.xml"/><Relationship Id="rId66" Type="http://schemas.openxmlformats.org/officeDocument/2006/relationships/customXml" Target="../ink/ink800.xml"/><Relationship Id="rId5" Type="http://schemas.openxmlformats.org/officeDocument/2006/relationships/image" Target="../media/image555.emf"/><Relationship Id="rId15" Type="http://schemas.openxmlformats.org/officeDocument/2006/relationships/image" Target="../media/image560.emf"/><Relationship Id="rId23" Type="http://schemas.openxmlformats.org/officeDocument/2006/relationships/image" Target="../media/image564.emf"/><Relationship Id="rId28" Type="http://schemas.openxmlformats.org/officeDocument/2006/relationships/customXml" Target="../ink/ink781.xml"/><Relationship Id="rId36" Type="http://schemas.openxmlformats.org/officeDocument/2006/relationships/customXml" Target="../ink/ink785.xml"/><Relationship Id="rId49" Type="http://schemas.openxmlformats.org/officeDocument/2006/relationships/image" Target="../media/image577.emf"/><Relationship Id="rId57" Type="http://schemas.openxmlformats.org/officeDocument/2006/relationships/image" Target="../media/image581.emf"/><Relationship Id="rId61" Type="http://schemas.openxmlformats.org/officeDocument/2006/relationships/image" Target="../media/image583.emf"/><Relationship Id="rId10" Type="http://schemas.openxmlformats.org/officeDocument/2006/relationships/customXml" Target="../ink/ink772.xml"/><Relationship Id="rId19" Type="http://schemas.openxmlformats.org/officeDocument/2006/relationships/image" Target="../media/image562.emf"/><Relationship Id="rId31" Type="http://schemas.openxmlformats.org/officeDocument/2006/relationships/image" Target="../media/image568.emf"/><Relationship Id="rId44" Type="http://schemas.openxmlformats.org/officeDocument/2006/relationships/customXml" Target="../ink/ink789.xml"/><Relationship Id="rId52" Type="http://schemas.openxmlformats.org/officeDocument/2006/relationships/customXml" Target="../ink/ink793.xml"/><Relationship Id="rId60" Type="http://schemas.openxmlformats.org/officeDocument/2006/relationships/customXml" Target="../ink/ink797.xml"/><Relationship Id="rId65" Type="http://schemas.openxmlformats.org/officeDocument/2006/relationships/image" Target="../media/image585.emf"/><Relationship Id="rId4" Type="http://schemas.openxmlformats.org/officeDocument/2006/relationships/customXml" Target="../ink/ink769.xml"/><Relationship Id="rId9" Type="http://schemas.openxmlformats.org/officeDocument/2006/relationships/image" Target="../media/image557.emf"/><Relationship Id="rId14" Type="http://schemas.openxmlformats.org/officeDocument/2006/relationships/customXml" Target="../ink/ink774.xml"/><Relationship Id="rId22" Type="http://schemas.openxmlformats.org/officeDocument/2006/relationships/customXml" Target="../ink/ink778.xml"/><Relationship Id="rId27" Type="http://schemas.openxmlformats.org/officeDocument/2006/relationships/image" Target="../media/image566.emf"/><Relationship Id="rId30" Type="http://schemas.openxmlformats.org/officeDocument/2006/relationships/customXml" Target="../ink/ink782.xml"/><Relationship Id="rId35" Type="http://schemas.openxmlformats.org/officeDocument/2006/relationships/image" Target="../media/image570.emf"/><Relationship Id="rId43" Type="http://schemas.openxmlformats.org/officeDocument/2006/relationships/image" Target="../media/image574.emf"/><Relationship Id="rId48" Type="http://schemas.openxmlformats.org/officeDocument/2006/relationships/customXml" Target="../ink/ink791.xml"/><Relationship Id="rId56" Type="http://schemas.openxmlformats.org/officeDocument/2006/relationships/customXml" Target="../ink/ink795.xml"/><Relationship Id="rId64" Type="http://schemas.openxmlformats.org/officeDocument/2006/relationships/customXml" Target="../ink/ink799.xml"/><Relationship Id="rId69" Type="http://schemas.openxmlformats.org/officeDocument/2006/relationships/image" Target="../media/image587.emf"/><Relationship Id="rId8" Type="http://schemas.openxmlformats.org/officeDocument/2006/relationships/customXml" Target="../ink/ink771.xml"/><Relationship Id="rId51" Type="http://schemas.openxmlformats.org/officeDocument/2006/relationships/image" Target="../media/image578.emf"/><Relationship Id="rId3" Type="http://schemas.openxmlformats.org/officeDocument/2006/relationships/image" Target="../media/image554.emf"/><Relationship Id="rId12" Type="http://schemas.openxmlformats.org/officeDocument/2006/relationships/customXml" Target="../ink/ink773.xml"/><Relationship Id="rId17" Type="http://schemas.openxmlformats.org/officeDocument/2006/relationships/image" Target="../media/image561.emf"/><Relationship Id="rId25" Type="http://schemas.openxmlformats.org/officeDocument/2006/relationships/image" Target="../media/image565.emf"/><Relationship Id="rId33" Type="http://schemas.openxmlformats.org/officeDocument/2006/relationships/image" Target="../media/image569.emf"/><Relationship Id="rId38" Type="http://schemas.openxmlformats.org/officeDocument/2006/relationships/customXml" Target="../ink/ink786.xml"/><Relationship Id="rId46" Type="http://schemas.openxmlformats.org/officeDocument/2006/relationships/customXml" Target="../ink/ink790.xml"/><Relationship Id="rId59" Type="http://schemas.openxmlformats.org/officeDocument/2006/relationships/image" Target="../media/image582.emf"/><Relationship Id="rId67" Type="http://schemas.openxmlformats.org/officeDocument/2006/relationships/image" Target="../media/image586.emf"/><Relationship Id="rId20" Type="http://schemas.openxmlformats.org/officeDocument/2006/relationships/customXml" Target="../ink/ink777.xml"/><Relationship Id="rId41" Type="http://schemas.openxmlformats.org/officeDocument/2006/relationships/image" Target="../media/image573.emf"/><Relationship Id="rId54" Type="http://schemas.openxmlformats.org/officeDocument/2006/relationships/customXml" Target="../ink/ink794.xml"/><Relationship Id="rId62" Type="http://schemas.openxmlformats.org/officeDocument/2006/relationships/customXml" Target="../ink/ink798.xml"/><Relationship Id="rId70" Type="http://schemas.openxmlformats.org/officeDocument/2006/relationships/customXml" Target="../ink/ink802.xml"/></Relationships>
</file>

<file path=ppt/slides/_rels/slide36.xml.rels><?xml version="1.0" encoding="UTF-8" standalone="yes"?>
<Relationships xmlns="http://schemas.openxmlformats.org/package/2006/relationships"><Relationship Id="rId26" Type="http://schemas.openxmlformats.org/officeDocument/2006/relationships/customXml" Target="../ink/ink815.xml"/><Relationship Id="rId21" Type="http://schemas.openxmlformats.org/officeDocument/2006/relationships/image" Target="../media/image563.emf"/><Relationship Id="rId34" Type="http://schemas.openxmlformats.org/officeDocument/2006/relationships/customXml" Target="../ink/ink819.xml"/><Relationship Id="rId42" Type="http://schemas.openxmlformats.org/officeDocument/2006/relationships/customXml" Target="../ink/ink823.xml"/><Relationship Id="rId47" Type="http://schemas.openxmlformats.org/officeDocument/2006/relationships/image" Target="../media/image576.emf"/><Relationship Id="rId50" Type="http://schemas.openxmlformats.org/officeDocument/2006/relationships/customXml" Target="../ink/ink827.xml"/><Relationship Id="rId55" Type="http://schemas.openxmlformats.org/officeDocument/2006/relationships/image" Target="../media/image597.emf"/><Relationship Id="rId63" Type="http://schemas.openxmlformats.org/officeDocument/2006/relationships/image" Target="../media/image584.emf"/><Relationship Id="rId68" Type="http://schemas.openxmlformats.org/officeDocument/2006/relationships/customXml" Target="../ink/ink836.xml"/><Relationship Id="rId76" Type="http://schemas.openxmlformats.org/officeDocument/2006/relationships/customXml" Target="../ink/ink840.xml"/><Relationship Id="rId84" Type="http://schemas.openxmlformats.org/officeDocument/2006/relationships/customXml" Target="../ink/ink844.xml"/><Relationship Id="rId89" Type="http://schemas.openxmlformats.org/officeDocument/2006/relationships/image" Target="../media/image608.emf"/><Relationship Id="rId97" Type="http://schemas.openxmlformats.org/officeDocument/2006/relationships/image" Target="../media/image612.emf"/><Relationship Id="rId7" Type="http://schemas.openxmlformats.org/officeDocument/2006/relationships/image" Target="../media/image556.emf"/><Relationship Id="rId71" Type="http://schemas.openxmlformats.org/officeDocument/2006/relationships/image" Target="../media/image599.emf"/><Relationship Id="rId92" Type="http://schemas.openxmlformats.org/officeDocument/2006/relationships/customXml" Target="../ink/ink848.xml"/><Relationship Id="rId2" Type="http://schemas.openxmlformats.org/officeDocument/2006/relationships/customXml" Target="../ink/ink803.xml"/><Relationship Id="rId16" Type="http://schemas.openxmlformats.org/officeDocument/2006/relationships/customXml" Target="../ink/ink810.xml"/><Relationship Id="rId29" Type="http://schemas.openxmlformats.org/officeDocument/2006/relationships/image" Target="../media/image567.emf"/><Relationship Id="rId11" Type="http://schemas.openxmlformats.org/officeDocument/2006/relationships/image" Target="../media/image558.emf"/><Relationship Id="rId24" Type="http://schemas.openxmlformats.org/officeDocument/2006/relationships/customXml" Target="../ink/ink814.xml"/><Relationship Id="rId32" Type="http://schemas.openxmlformats.org/officeDocument/2006/relationships/customXml" Target="../ink/ink818.xml"/><Relationship Id="rId37" Type="http://schemas.openxmlformats.org/officeDocument/2006/relationships/image" Target="../media/image571.emf"/><Relationship Id="rId40" Type="http://schemas.openxmlformats.org/officeDocument/2006/relationships/customXml" Target="../ink/ink822.xml"/><Relationship Id="rId45" Type="http://schemas.openxmlformats.org/officeDocument/2006/relationships/image" Target="../media/image596.emf"/><Relationship Id="rId53" Type="http://schemas.openxmlformats.org/officeDocument/2006/relationships/image" Target="../media/image579.emf"/><Relationship Id="rId58" Type="http://schemas.openxmlformats.org/officeDocument/2006/relationships/customXml" Target="../ink/ink831.xml"/><Relationship Id="rId66" Type="http://schemas.openxmlformats.org/officeDocument/2006/relationships/customXml" Target="../ink/ink835.xml"/><Relationship Id="rId74" Type="http://schemas.openxmlformats.org/officeDocument/2006/relationships/customXml" Target="../ink/ink839.xml"/><Relationship Id="rId79" Type="http://schemas.openxmlformats.org/officeDocument/2006/relationships/image" Target="../media/image603.emf"/><Relationship Id="rId87" Type="http://schemas.openxmlformats.org/officeDocument/2006/relationships/image" Target="../media/image607.emf"/><Relationship Id="rId5" Type="http://schemas.openxmlformats.org/officeDocument/2006/relationships/image" Target="../media/image555.emf"/><Relationship Id="rId61" Type="http://schemas.openxmlformats.org/officeDocument/2006/relationships/image" Target="../media/image598.emf"/><Relationship Id="rId82" Type="http://schemas.openxmlformats.org/officeDocument/2006/relationships/customXml" Target="../ink/ink843.xml"/><Relationship Id="rId90" Type="http://schemas.openxmlformats.org/officeDocument/2006/relationships/customXml" Target="../ink/ink847.xml"/><Relationship Id="rId95" Type="http://schemas.openxmlformats.org/officeDocument/2006/relationships/image" Target="../media/image611.emf"/><Relationship Id="rId19" Type="http://schemas.openxmlformats.org/officeDocument/2006/relationships/image" Target="../media/image562.emf"/><Relationship Id="rId14" Type="http://schemas.openxmlformats.org/officeDocument/2006/relationships/customXml" Target="../ink/ink809.xml"/><Relationship Id="rId22" Type="http://schemas.openxmlformats.org/officeDocument/2006/relationships/customXml" Target="../ink/ink813.xml"/><Relationship Id="rId27" Type="http://schemas.openxmlformats.org/officeDocument/2006/relationships/image" Target="../media/image591.emf"/><Relationship Id="rId30" Type="http://schemas.openxmlformats.org/officeDocument/2006/relationships/customXml" Target="../ink/ink817.xml"/><Relationship Id="rId35" Type="http://schemas.openxmlformats.org/officeDocument/2006/relationships/image" Target="../media/image592.emf"/><Relationship Id="rId43" Type="http://schemas.openxmlformats.org/officeDocument/2006/relationships/image" Target="../media/image595.emf"/><Relationship Id="rId48" Type="http://schemas.openxmlformats.org/officeDocument/2006/relationships/customXml" Target="../ink/ink826.xml"/><Relationship Id="rId56" Type="http://schemas.openxmlformats.org/officeDocument/2006/relationships/customXml" Target="../ink/ink830.xml"/><Relationship Id="rId64" Type="http://schemas.openxmlformats.org/officeDocument/2006/relationships/customXml" Target="../ink/ink834.xml"/><Relationship Id="rId69" Type="http://schemas.openxmlformats.org/officeDocument/2006/relationships/image" Target="../media/image587.emf"/><Relationship Id="rId77" Type="http://schemas.openxmlformats.org/officeDocument/2006/relationships/image" Target="../media/image602.emf"/><Relationship Id="rId8" Type="http://schemas.openxmlformats.org/officeDocument/2006/relationships/customXml" Target="../ink/ink806.xml"/><Relationship Id="rId51" Type="http://schemas.openxmlformats.org/officeDocument/2006/relationships/image" Target="../media/image578.emf"/><Relationship Id="rId72" Type="http://schemas.openxmlformats.org/officeDocument/2006/relationships/customXml" Target="../ink/ink838.xml"/><Relationship Id="rId80" Type="http://schemas.openxmlformats.org/officeDocument/2006/relationships/customXml" Target="../ink/ink842.xml"/><Relationship Id="rId85" Type="http://schemas.openxmlformats.org/officeDocument/2006/relationships/image" Target="../media/image606.emf"/><Relationship Id="rId93" Type="http://schemas.openxmlformats.org/officeDocument/2006/relationships/image" Target="../media/image610.emf"/><Relationship Id="rId3" Type="http://schemas.openxmlformats.org/officeDocument/2006/relationships/image" Target="../media/image589.emf"/><Relationship Id="rId12" Type="http://schemas.openxmlformats.org/officeDocument/2006/relationships/customXml" Target="../ink/ink808.xml"/><Relationship Id="rId17" Type="http://schemas.openxmlformats.org/officeDocument/2006/relationships/image" Target="../media/image561.emf"/><Relationship Id="rId25" Type="http://schemas.openxmlformats.org/officeDocument/2006/relationships/image" Target="../media/image590.emf"/><Relationship Id="rId33" Type="http://schemas.openxmlformats.org/officeDocument/2006/relationships/image" Target="../media/image569.emf"/><Relationship Id="rId38" Type="http://schemas.openxmlformats.org/officeDocument/2006/relationships/customXml" Target="../ink/ink821.xml"/><Relationship Id="rId46" Type="http://schemas.openxmlformats.org/officeDocument/2006/relationships/customXml" Target="../ink/ink825.xml"/><Relationship Id="rId59" Type="http://schemas.openxmlformats.org/officeDocument/2006/relationships/image" Target="../media/image582.emf"/><Relationship Id="rId67" Type="http://schemas.openxmlformats.org/officeDocument/2006/relationships/image" Target="../media/image586.emf"/><Relationship Id="rId20" Type="http://schemas.openxmlformats.org/officeDocument/2006/relationships/customXml" Target="../ink/ink812.xml"/><Relationship Id="rId41" Type="http://schemas.openxmlformats.org/officeDocument/2006/relationships/image" Target="../media/image594.emf"/><Relationship Id="rId54" Type="http://schemas.openxmlformats.org/officeDocument/2006/relationships/customXml" Target="../ink/ink829.xml"/><Relationship Id="rId62" Type="http://schemas.openxmlformats.org/officeDocument/2006/relationships/customXml" Target="../ink/ink833.xml"/><Relationship Id="rId70" Type="http://schemas.openxmlformats.org/officeDocument/2006/relationships/customXml" Target="../ink/ink837.xml"/><Relationship Id="rId75" Type="http://schemas.openxmlformats.org/officeDocument/2006/relationships/image" Target="../media/image601.emf"/><Relationship Id="rId83" Type="http://schemas.openxmlformats.org/officeDocument/2006/relationships/image" Target="../media/image605.emf"/><Relationship Id="rId88" Type="http://schemas.openxmlformats.org/officeDocument/2006/relationships/customXml" Target="../ink/ink846.xml"/><Relationship Id="rId91" Type="http://schemas.openxmlformats.org/officeDocument/2006/relationships/image" Target="../media/image609.emf"/><Relationship Id="rId96" Type="http://schemas.openxmlformats.org/officeDocument/2006/relationships/customXml" Target="../ink/ink850.xml"/><Relationship Id="rId1" Type="http://schemas.openxmlformats.org/officeDocument/2006/relationships/slideLayout" Target="../slideLayouts/slideLayout7.xml"/><Relationship Id="rId6" Type="http://schemas.openxmlformats.org/officeDocument/2006/relationships/customXml" Target="../ink/ink805.xml"/><Relationship Id="rId15" Type="http://schemas.openxmlformats.org/officeDocument/2006/relationships/image" Target="../media/image560.emf"/><Relationship Id="rId23" Type="http://schemas.openxmlformats.org/officeDocument/2006/relationships/image" Target="../media/image564.emf"/><Relationship Id="rId28" Type="http://schemas.openxmlformats.org/officeDocument/2006/relationships/customXml" Target="../ink/ink816.xml"/><Relationship Id="rId36" Type="http://schemas.openxmlformats.org/officeDocument/2006/relationships/customXml" Target="../ink/ink820.xml"/><Relationship Id="rId49" Type="http://schemas.openxmlformats.org/officeDocument/2006/relationships/image" Target="../media/image577.emf"/><Relationship Id="rId57" Type="http://schemas.openxmlformats.org/officeDocument/2006/relationships/image" Target="../media/image581.emf"/><Relationship Id="rId10" Type="http://schemas.openxmlformats.org/officeDocument/2006/relationships/customXml" Target="../ink/ink807.xml"/><Relationship Id="rId31" Type="http://schemas.openxmlformats.org/officeDocument/2006/relationships/image" Target="../media/image568.emf"/><Relationship Id="rId44" Type="http://schemas.openxmlformats.org/officeDocument/2006/relationships/customXml" Target="../ink/ink824.xml"/><Relationship Id="rId52" Type="http://schemas.openxmlformats.org/officeDocument/2006/relationships/customXml" Target="../ink/ink828.xml"/><Relationship Id="rId60" Type="http://schemas.openxmlformats.org/officeDocument/2006/relationships/customXml" Target="../ink/ink832.xml"/><Relationship Id="rId65" Type="http://schemas.openxmlformats.org/officeDocument/2006/relationships/image" Target="../media/image585.emf"/><Relationship Id="rId73" Type="http://schemas.openxmlformats.org/officeDocument/2006/relationships/image" Target="../media/image600.emf"/><Relationship Id="rId78" Type="http://schemas.openxmlformats.org/officeDocument/2006/relationships/customXml" Target="../ink/ink841.xml"/><Relationship Id="rId81" Type="http://schemas.openxmlformats.org/officeDocument/2006/relationships/image" Target="../media/image604.emf"/><Relationship Id="rId86" Type="http://schemas.openxmlformats.org/officeDocument/2006/relationships/customXml" Target="../ink/ink845.xml"/><Relationship Id="rId94" Type="http://schemas.openxmlformats.org/officeDocument/2006/relationships/customXml" Target="../ink/ink849.xml"/><Relationship Id="rId4" Type="http://schemas.openxmlformats.org/officeDocument/2006/relationships/customXml" Target="../ink/ink804.xml"/><Relationship Id="rId9" Type="http://schemas.openxmlformats.org/officeDocument/2006/relationships/image" Target="../media/image557.emf"/><Relationship Id="rId13" Type="http://schemas.openxmlformats.org/officeDocument/2006/relationships/image" Target="../media/image559.emf"/><Relationship Id="rId18" Type="http://schemas.openxmlformats.org/officeDocument/2006/relationships/customXml" Target="../ink/ink811.xml"/><Relationship Id="rId39" Type="http://schemas.openxmlformats.org/officeDocument/2006/relationships/image" Target="../media/image593.emf"/></Relationships>
</file>

<file path=ppt/slides/_rels/slide37.xml.rels><?xml version="1.0" encoding="UTF-8" standalone="yes"?>
<Relationships xmlns="http://schemas.openxmlformats.org/package/2006/relationships"><Relationship Id="rId13" Type="http://schemas.openxmlformats.org/officeDocument/2006/relationships/image" Target="../media/image618.emf"/><Relationship Id="rId18" Type="http://schemas.openxmlformats.org/officeDocument/2006/relationships/customXml" Target="../ink/ink859.xml"/><Relationship Id="rId26" Type="http://schemas.openxmlformats.org/officeDocument/2006/relationships/customXml" Target="../ink/ink863.xml"/><Relationship Id="rId39" Type="http://schemas.openxmlformats.org/officeDocument/2006/relationships/image" Target="../media/image631.emf"/><Relationship Id="rId21" Type="http://schemas.openxmlformats.org/officeDocument/2006/relationships/image" Target="../media/image622.emf"/><Relationship Id="rId34" Type="http://schemas.openxmlformats.org/officeDocument/2006/relationships/customXml" Target="../ink/ink867.xml"/><Relationship Id="rId42" Type="http://schemas.openxmlformats.org/officeDocument/2006/relationships/customXml" Target="../ink/ink871.xml"/><Relationship Id="rId47" Type="http://schemas.openxmlformats.org/officeDocument/2006/relationships/image" Target="../media/image635.emf"/><Relationship Id="rId50" Type="http://schemas.openxmlformats.org/officeDocument/2006/relationships/customXml" Target="../ink/ink875.xml"/><Relationship Id="rId55" Type="http://schemas.openxmlformats.org/officeDocument/2006/relationships/image" Target="../media/image639.emf"/><Relationship Id="rId63" Type="http://schemas.openxmlformats.org/officeDocument/2006/relationships/image" Target="../media/image643.emf"/><Relationship Id="rId68" Type="http://schemas.openxmlformats.org/officeDocument/2006/relationships/customXml" Target="../ink/ink884.xml"/><Relationship Id="rId76" Type="http://schemas.openxmlformats.org/officeDocument/2006/relationships/customXml" Target="../ink/ink888.xml"/><Relationship Id="rId84" Type="http://schemas.openxmlformats.org/officeDocument/2006/relationships/customXml" Target="../ink/ink892.xml"/><Relationship Id="rId89" Type="http://schemas.openxmlformats.org/officeDocument/2006/relationships/image" Target="../media/image656.emf"/><Relationship Id="rId7" Type="http://schemas.openxmlformats.org/officeDocument/2006/relationships/image" Target="../media/image615.emf"/><Relationship Id="rId71" Type="http://schemas.openxmlformats.org/officeDocument/2006/relationships/image" Target="../media/image647.emf"/><Relationship Id="rId2" Type="http://schemas.openxmlformats.org/officeDocument/2006/relationships/customXml" Target="../ink/ink851.xml"/><Relationship Id="rId16" Type="http://schemas.openxmlformats.org/officeDocument/2006/relationships/customXml" Target="../ink/ink858.xml"/><Relationship Id="rId29" Type="http://schemas.openxmlformats.org/officeDocument/2006/relationships/image" Target="../media/image626.emf"/><Relationship Id="rId11" Type="http://schemas.openxmlformats.org/officeDocument/2006/relationships/image" Target="../media/image617.emf"/><Relationship Id="rId24" Type="http://schemas.openxmlformats.org/officeDocument/2006/relationships/customXml" Target="../ink/ink862.xml"/><Relationship Id="rId32" Type="http://schemas.openxmlformats.org/officeDocument/2006/relationships/customXml" Target="../ink/ink866.xml"/><Relationship Id="rId37" Type="http://schemas.openxmlformats.org/officeDocument/2006/relationships/image" Target="../media/image630.emf"/><Relationship Id="rId40" Type="http://schemas.openxmlformats.org/officeDocument/2006/relationships/customXml" Target="../ink/ink870.xml"/><Relationship Id="rId45" Type="http://schemas.openxmlformats.org/officeDocument/2006/relationships/image" Target="../media/image634.emf"/><Relationship Id="rId53" Type="http://schemas.openxmlformats.org/officeDocument/2006/relationships/image" Target="../media/image638.emf"/><Relationship Id="rId58" Type="http://schemas.openxmlformats.org/officeDocument/2006/relationships/customXml" Target="../ink/ink879.xml"/><Relationship Id="rId66" Type="http://schemas.openxmlformats.org/officeDocument/2006/relationships/customXml" Target="../ink/ink883.xml"/><Relationship Id="rId74" Type="http://schemas.openxmlformats.org/officeDocument/2006/relationships/customXml" Target="../ink/ink887.xml"/><Relationship Id="rId79" Type="http://schemas.openxmlformats.org/officeDocument/2006/relationships/image" Target="../media/image651.emf"/><Relationship Id="rId87" Type="http://schemas.openxmlformats.org/officeDocument/2006/relationships/image" Target="../media/image655.emf"/><Relationship Id="rId5" Type="http://schemas.openxmlformats.org/officeDocument/2006/relationships/image" Target="../media/image614.emf"/><Relationship Id="rId61" Type="http://schemas.openxmlformats.org/officeDocument/2006/relationships/image" Target="../media/image642.emf"/><Relationship Id="rId82" Type="http://schemas.openxmlformats.org/officeDocument/2006/relationships/customXml" Target="../ink/ink891.xml"/><Relationship Id="rId90" Type="http://schemas.openxmlformats.org/officeDocument/2006/relationships/customXml" Target="../ink/ink895.xml"/><Relationship Id="rId19" Type="http://schemas.openxmlformats.org/officeDocument/2006/relationships/image" Target="../media/image621.emf"/><Relationship Id="rId14" Type="http://schemas.openxmlformats.org/officeDocument/2006/relationships/customXml" Target="../ink/ink857.xml"/><Relationship Id="rId22" Type="http://schemas.openxmlformats.org/officeDocument/2006/relationships/customXml" Target="../ink/ink861.xml"/><Relationship Id="rId27" Type="http://schemas.openxmlformats.org/officeDocument/2006/relationships/image" Target="../media/image625.emf"/><Relationship Id="rId30" Type="http://schemas.openxmlformats.org/officeDocument/2006/relationships/customXml" Target="../ink/ink865.xml"/><Relationship Id="rId35" Type="http://schemas.openxmlformats.org/officeDocument/2006/relationships/image" Target="../media/image629.emf"/><Relationship Id="rId43" Type="http://schemas.openxmlformats.org/officeDocument/2006/relationships/image" Target="../media/image633.emf"/><Relationship Id="rId48" Type="http://schemas.openxmlformats.org/officeDocument/2006/relationships/customXml" Target="../ink/ink874.xml"/><Relationship Id="rId56" Type="http://schemas.openxmlformats.org/officeDocument/2006/relationships/customXml" Target="../ink/ink878.xml"/><Relationship Id="rId64" Type="http://schemas.openxmlformats.org/officeDocument/2006/relationships/customXml" Target="../ink/ink882.xml"/><Relationship Id="rId69" Type="http://schemas.openxmlformats.org/officeDocument/2006/relationships/image" Target="../media/image646.emf"/><Relationship Id="rId77" Type="http://schemas.openxmlformats.org/officeDocument/2006/relationships/image" Target="../media/image650.emf"/><Relationship Id="rId8" Type="http://schemas.openxmlformats.org/officeDocument/2006/relationships/customXml" Target="../ink/ink854.xml"/><Relationship Id="rId51" Type="http://schemas.openxmlformats.org/officeDocument/2006/relationships/image" Target="../media/image637.emf"/><Relationship Id="rId72" Type="http://schemas.openxmlformats.org/officeDocument/2006/relationships/customXml" Target="../ink/ink886.xml"/><Relationship Id="rId80" Type="http://schemas.openxmlformats.org/officeDocument/2006/relationships/customXml" Target="../ink/ink890.xml"/><Relationship Id="rId85" Type="http://schemas.openxmlformats.org/officeDocument/2006/relationships/image" Target="../media/image654.emf"/><Relationship Id="rId3" Type="http://schemas.openxmlformats.org/officeDocument/2006/relationships/image" Target="../media/image613.emf"/><Relationship Id="rId12" Type="http://schemas.openxmlformats.org/officeDocument/2006/relationships/customXml" Target="../ink/ink856.xml"/><Relationship Id="rId17" Type="http://schemas.openxmlformats.org/officeDocument/2006/relationships/image" Target="../media/image620.emf"/><Relationship Id="rId25" Type="http://schemas.openxmlformats.org/officeDocument/2006/relationships/image" Target="../media/image624.emf"/><Relationship Id="rId33" Type="http://schemas.openxmlformats.org/officeDocument/2006/relationships/image" Target="../media/image628.emf"/><Relationship Id="rId38" Type="http://schemas.openxmlformats.org/officeDocument/2006/relationships/customXml" Target="../ink/ink869.xml"/><Relationship Id="rId46" Type="http://schemas.openxmlformats.org/officeDocument/2006/relationships/customXml" Target="../ink/ink873.xml"/><Relationship Id="rId59" Type="http://schemas.openxmlformats.org/officeDocument/2006/relationships/image" Target="../media/image641.emf"/><Relationship Id="rId67" Type="http://schemas.openxmlformats.org/officeDocument/2006/relationships/image" Target="../media/image645.emf"/><Relationship Id="rId20" Type="http://schemas.openxmlformats.org/officeDocument/2006/relationships/customXml" Target="../ink/ink860.xml"/><Relationship Id="rId41" Type="http://schemas.openxmlformats.org/officeDocument/2006/relationships/image" Target="../media/image632.emf"/><Relationship Id="rId54" Type="http://schemas.openxmlformats.org/officeDocument/2006/relationships/customXml" Target="../ink/ink877.xml"/><Relationship Id="rId62" Type="http://schemas.openxmlformats.org/officeDocument/2006/relationships/customXml" Target="../ink/ink881.xml"/><Relationship Id="rId70" Type="http://schemas.openxmlformats.org/officeDocument/2006/relationships/customXml" Target="../ink/ink885.xml"/><Relationship Id="rId75" Type="http://schemas.openxmlformats.org/officeDocument/2006/relationships/image" Target="../media/image649.emf"/><Relationship Id="rId83" Type="http://schemas.openxmlformats.org/officeDocument/2006/relationships/image" Target="../media/image653.emf"/><Relationship Id="rId88" Type="http://schemas.openxmlformats.org/officeDocument/2006/relationships/customXml" Target="../ink/ink894.xml"/><Relationship Id="rId91" Type="http://schemas.openxmlformats.org/officeDocument/2006/relationships/image" Target="../media/image657.emf"/><Relationship Id="rId1" Type="http://schemas.openxmlformats.org/officeDocument/2006/relationships/slideLayout" Target="../slideLayouts/slideLayout7.xml"/><Relationship Id="rId6" Type="http://schemas.openxmlformats.org/officeDocument/2006/relationships/customXml" Target="../ink/ink853.xml"/><Relationship Id="rId15" Type="http://schemas.openxmlformats.org/officeDocument/2006/relationships/image" Target="../media/image619.emf"/><Relationship Id="rId23" Type="http://schemas.openxmlformats.org/officeDocument/2006/relationships/image" Target="../media/image623.emf"/><Relationship Id="rId28" Type="http://schemas.openxmlformats.org/officeDocument/2006/relationships/customXml" Target="../ink/ink864.xml"/><Relationship Id="rId36" Type="http://schemas.openxmlformats.org/officeDocument/2006/relationships/customXml" Target="../ink/ink868.xml"/><Relationship Id="rId49" Type="http://schemas.openxmlformats.org/officeDocument/2006/relationships/image" Target="../media/image636.emf"/><Relationship Id="rId57" Type="http://schemas.openxmlformats.org/officeDocument/2006/relationships/image" Target="../media/image640.emf"/><Relationship Id="rId10" Type="http://schemas.openxmlformats.org/officeDocument/2006/relationships/customXml" Target="../ink/ink855.xml"/><Relationship Id="rId31" Type="http://schemas.openxmlformats.org/officeDocument/2006/relationships/image" Target="../media/image627.emf"/><Relationship Id="rId44" Type="http://schemas.openxmlformats.org/officeDocument/2006/relationships/customXml" Target="../ink/ink872.xml"/><Relationship Id="rId52" Type="http://schemas.openxmlformats.org/officeDocument/2006/relationships/customXml" Target="../ink/ink876.xml"/><Relationship Id="rId60" Type="http://schemas.openxmlformats.org/officeDocument/2006/relationships/customXml" Target="../ink/ink880.xml"/><Relationship Id="rId65" Type="http://schemas.openxmlformats.org/officeDocument/2006/relationships/image" Target="../media/image644.emf"/><Relationship Id="rId73" Type="http://schemas.openxmlformats.org/officeDocument/2006/relationships/image" Target="../media/image648.emf"/><Relationship Id="rId78" Type="http://schemas.openxmlformats.org/officeDocument/2006/relationships/customXml" Target="../ink/ink889.xml"/><Relationship Id="rId81" Type="http://schemas.openxmlformats.org/officeDocument/2006/relationships/image" Target="../media/image652.emf"/><Relationship Id="rId86" Type="http://schemas.openxmlformats.org/officeDocument/2006/relationships/customXml" Target="../ink/ink893.xml"/><Relationship Id="rId4" Type="http://schemas.openxmlformats.org/officeDocument/2006/relationships/customXml" Target="../ink/ink852.xml"/><Relationship Id="rId9" Type="http://schemas.openxmlformats.org/officeDocument/2006/relationships/image" Target="../media/image616.emf"/></Relationships>
</file>

<file path=ppt/slides/_rels/slide38.xml.rels><?xml version="1.0" encoding="UTF-8" standalone="yes"?>
<Relationships xmlns="http://schemas.openxmlformats.org/package/2006/relationships"><Relationship Id="rId8" Type="http://schemas.openxmlformats.org/officeDocument/2006/relationships/customXml" Target="../ink/ink899.xml"/><Relationship Id="rId13" Type="http://schemas.openxmlformats.org/officeDocument/2006/relationships/image" Target="../media/image663.emf"/><Relationship Id="rId18" Type="http://schemas.openxmlformats.org/officeDocument/2006/relationships/customXml" Target="../ink/ink904.xml"/><Relationship Id="rId26" Type="http://schemas.openxmlformats.org/officeDocument/2006/relationships/customXml" Target="../ink/ink908.xml"/><Relationship Id="rId3" Type="http://schemas.openxmlformats.org/officeDocument/2006/relationships/image" Target="../media/image658.emf"/><Relationship Id="rId21" Type="http://schemas.openxmlformats.org/officeDocument/2006/relationships/image" Target="../media/image667.emf"/><Relationship Id="rId34" Type="http://schemas.openxmlformats.org/officeDocument/2006/relationships/customXml" Target="../ink/ink912.xml"/><Relationship Id="rId7" Type="http://schemas.openxmlformats.org/officeDocument/2006/relationships/image" Target="../media/image660.emf"/><Relationship Id="rId12" Type="http://schemas.openxmlformats.org/officeDocument/2006/relationships/customXml" Target="../ink/ink901.xml"/><Relationship Id="rId17" Type="http://schemas.openxmlformats.org/officeDocument/2006/relationships/image" Target="../media/image665.emf"/><Relationship Id="rId25" Type="http://schemas.openxmlformats.org/officeDocument/2006/relationships/image" Target="../media/image669.emf"/><Relationship Id="rId33" Type="http://schemas.openxmlformats.org/officeDocument/2006/relationships/image" Target="../media/image673.emf"/><Relationship Id="rId2" Type="http://schemas.openxmlformats.org/officeDocument/2006/relationships/customXml" Target="../ink/ink896.xml"/><Relationship Id="rId16" Type="http://schemas.openxmlformats.org/officeDocument/2006/relationships/customXml" Target="../ink/ink903.xml"/><Relationship Id="rId20" Type="http://schemas.openxmlformats.org/officeDocument/2006/relationships/customXml" Target="../ink/ink905.xml"/><Relationship Id="rId29" Type="http://schemas.openxmlformats.org/officeDocument/2006/relationships/image" Target="../media/image671.emf"/><Relationship Id="rId1" Type="http://schemas.openxmlformats.org/officeDocument/2006/relationships/slideLayout" Target="../slideLayouts/slideLayout7.xml"/><Relationship Id="rId6" Type="http://schemas.openxmlformats.org/officeDocument/2006/relationships/customXml" Target="../ink/ink898.xml"/><Relationship Id="rId11" Type="http://schemas.openxmlformats.org/officeDocument/2006/relationships/image" Target="../media/image662.emf"/><Relationship Id="rId24" Type="http://schemas.openxmlformats.org/officeDocument/2006/relationships/customXml" Target="../ink/ink907.xml"/><Relationship Id="rId32" Type="http://schemas.openxmlformats.org/officeDocument/2006/relationships/customXml" Target="../ink/ink911.xml"/><Relationship Id="rId5" Type="http://schemas.openxmlformats.org/officeDocument/2006/relationships/image" Target="../media/image659.emf"/><Relationship Id="rId15" Type="http://schemas.openxmlformats.org/officeDocument/2006/relationships/image" Target="../media/image664.emf"/><Relationship Id="rId23" Type="http://schemas.openxmlformats.org/officeDocument/2006/relationships/image" Target="../media/image668.emf"/><Relationship Id="rId28" Type="http://schemas.openxmlformats.org/officeDocument/2006/relationships/customXml" Target="../ink/ink909.xml"/><Relationship Id="rId10" Type="http://schemas.openxmlformats.org/officeDocument/2006/relationships/customXml" Target="../ink/ink900.xml"/><Relationship Id="rId19" Type="http://schemas.openxmlformats.org/officeDocument/2006/relationships/image" Target="../media/image666.emf"/><Relationship Id="rId31" Type="http://schemas.openxmlformats.org/officeDocument/2006/relationships/image" Target="../media/image672.emf"/><Relationship Id="rId4" Type="http://schemas.openxmlformats.org/officeDocument/2006/relationships/customXml" Target="../ink/ink897.xml"/><Relationship Id="rId9" Type="http://schemas.openxmlformats.org/officeDocument/2006/relationships/image" Target="../media/image661.emf"/><Relationship Id="rId14" Type="http://schemas.openxmlformats.org/officeDocument/2006/relationships/customXml" Target="../ink/ink902.xml"/><Relationship Id="rId22" Type="http://schemas.openxmlformats.org/officeDocument/2006/relationships/customXml" Target="../ink/ink906.xml"/><Relationship Id="rId27" Type="http://schemas.openxmlformats.org/officeDocument/2006/relationships/image" Target="../media/image670.emf"/><Relationship Id="rId30" Type="http://schemas.openxmlformats.org/officeDocument/2006/relationships/customXml" Target="../ink/ink910.xml"/><Relationship Id="rId35" Type="http://schemas.openxmlformats.org/officeDocument/2006/relationships/image" Target="../media/image674.emf"/></Relationships>
</file>

<file path=ppt/slides/_rels/slide39.xml.rels><?xml version="1.0" encoding="UTF-8" standalone="yes"?>
<Relationships xmlns="http://schemas.openxmlformats.org/package/2006/relationships"><Relationship Id="rId13" Type="http://schemas.openxmlformats.org/officeDocument/2006/relationships/image" Target="../media/image678.emf"/><Relationship Id="rId18" Type="http://schemas.openxmlformats.org/officeDocument/2006/relationships/customXml" Target="../ink/ink921.xml"/><Relationship Id="rId26" Type="http://schemas.openxmlformats.org/officeDocument/2006/relationships/customXml" Target="../ink/ink925.xml"/><Relationship Id="rId39" Type="http://schemas.openxmlformats.org/officeDocument/2006/relationships/image" Target="../media/image688.emf"/><Relationship Id="rId21" Type="http://schemas.openxmlformats.org/officeDocument/2006/relationships/image" Target="../media/image682.emf"/><Relationship Id="rId34" Type="http://schemas.openxmlformats.org/officeDocument/2006/relationships/customXml" Target="../ink/ink929.xml"/><Relationship Id="rId42" Type="http://schemas.openxmlformats.org/officeDocument/2006/relationships/customXml" Target="../ink/ink933.xml"/><Relationship Id="rId47" Type="http://schemas.openxmlformats.org/officeDocument/2006/relationships/image" Target="../media/image692.emf"/><Relationship Id="rId50" Type="http://schemas.openxmlformats.org/officeDocument/2006/relationships/customXml" Target="../ink/ink937.xml"/><Relationship Id="rId55" Type="http://schemas.openxmlformats.org/officeDocument/2006/relationships/image" Target="../media/image696.emf"/><Relationship Id="rId63" Type="http://schemas.openxmlformats.org/officeDocument/2006/relationships/image" Target="../media/image700.emf"/><Relationship Id="rId7" Type="http://schemas.openxmlformats.org/officeDocument/2006/relationships/image" Target="../media/image660.emf"/><Relationship Id="rId2" Type="http://schemas.openxmlformats.org/officeDocument/2006/relationships/customXml" Target="../ink/ink913.xml"/><Relationship Id="rId16" Type="http://schemas.openxmlformats.org/officeDocument/2006/relationships/customXml" Target="../ink/ink920.xml"/><Relationship Id="rId20" Type="http://schemas.openxmlformats.org/officeDocument/2006/relationships/customXml" Target="../ink/ink922.xml"/><Relationship Id="rId29" Type="http://schemas.openxmlformats.org/officeDocument/2006/relationships/image" Target="../media/image683.emf"/><Relationship Id="rId41" Type="http://schemas.openxmlformats.org/officeDocument/2006/relationships/image" Target="../media/image689.emf"/><Relationship Id="rId54" Type="http://schemas.openxmlformats.org/officeDocument/2006/relationships/customXml" Target="../ink/ink939.xml"/><Relationship Id="rId62" Type="http://schemas.openxmlformats.org/officeDocument/2006/relationships/customXml" Target="../ink/ink943.xml"/><Relationship Id="rId1" Type="http://schemas.openxmlformats.org/officeDocument/2006/relationships/slideLayout" Target="../slideLayouts/slideLayout7.xml"/><Relationship Id="rId6" Type="http://schemas.openxmlformats.org/officeDocument/2006/relationships/customXml" Target="../ink/ink915.xml"/><Relationship Id="rId11" Type="http://schemas.openxmlformats.org/officeDocument/2006/relationships/image" Target="../media/image662.emf"/><Relationship Id="rId24" Type="http://schemas.openxmlformats.org/officeDocument/2006/relationships/customXml" Target="../ink/ink924.xml"/><Relationship Id="rId32" Type="http://schemas.openxmlformats.org/officeDocument/2006/relationships/customXml" Target="../ink/ink928.xml"/><Relationship Id="rId37" Type="http://schemas.openxmlformats.org/officeDocument/2006/relationships/image" Target="../media/image687.emf"/><Relationship Id="rId40" Type="http://schemas.openxmlformats.org/officeDocument/2006/relationships/customXml" Target="../ink/ink932.xml"/><Relationship Id="rId45" Type="http://schemas.openxmlformats.org/officeDocument/2006/relationships/image" Target="../media/image691.emf"/><Relationship Id="rId53" Type="http://schemas.openxmlformats.org/officeDocument/2006/relationships/image" Target="../media/image695.emf"/><Relationship Id="rId58" Type="http://schemas.openxmlformats.org/officeDocument/2006/relationships/customXml" Target="../ink/ink941.xml"/><Relationship Id="rId5" Type="http://schemas.openxmlformats.org/officeDocument/2006/relationships/image" Target="../media/image676.emf"/><Relationship Id="rId15" Type="http://schemas.openxmlformats.org/officeDocument/2006/relationships/image" Target="../media/image679.emf"/><Relationship Id="rId23" Type="http://schemas.openxmlformats.org/officeDocument/2006/relationships/image" Target="../media/image668.emf"/><Relationship Id="rId28" Type="http://schemas.openxmlformats.org/officeDocument/2006/relationships/customXml" Target="../ink/ink926.xml"/><Relationship Id="rId36" Type="http://schemas.openxmlformats.org/officeDocument/2006/relationships/customXml" Target="../ink/ink930.xml"/><Relationship Id="rId49" Type="http://schemas.openxmlformats.org/officeDocument/2006/relationships/image" Target="../media/image693.emf"/><Relationship Id="rId57" Type="http://schemas.openxmlformats.org/officeDocument/2006/relationships/image" Target="../media/image697.emf"/><Relationship Id="rId61" Type="http://schemas.openxmlformats.org/officeDocument/2006/relationships/image" Target="../media/image699.emf"/><Relationship Id="rId10" Type="http://schemas.openxmlformats.org/officeDocument/2006/relationships/customXml" Target="../ink/ink917.xml"/><Relationship Id="rId19" Type="http://schemas.openxmlformats.org/officeDocument/2006/relationships/image" Target="../media/image681.emf"/><Relationship Id="rId31" Type="http://schemas.openxmlformats.org/officeDocument/2006/relationships/image" Target="../media/image684.emf"/><Relationship Id="rId44" Type="http://schemas.openxmlformats.org/officeDocument/2006/relationships/customXml" Target="../ink/ink934.xml"/><Relationship Id="rId52" Type="http://schemas.openxmlformats.org/officeDocument/2006/relationships/customXml" Target="../ink/ink938.xml"/><Relationship Id="rId60" Type="http://schemas.openxmlformats.org/officeDocument/2006/relationships/customXml" Target="../ink/ink942.xml"/><Relationship Id="rId65" Type="http://schemas.openxmlformats.org/officeDocument/2006/relationships/image" Target="../media/image701.emf"/><Relationship Id="rId4" Type="http://schemas.openxmlformats.org/officeDocument/2006/relationships/customXml" Target="../ink/ink914.xml"/><Relationship Id="rId9" Type="http://schemas.openxmlformats.org/officeDocument/2006/relationships/image" Target="../media/image677.emf"/><Relationship Id="rId14" Type="http://schemas.openxmlformats.org/officeDocument/2006/relationships/customXml" Target="../ink/ink919.xml"/><Relationship Id="rId22" Type="http://schemas.openxmlformats.org/officeDocument/2006/relationships/customXml" Target="../ink/ink923.xml"/><Relationship Id="rId27" Type="http://schemas.openxmlformats.org/officeDocument/2006/relationships/image" Target="../media/image670.emf"/><Relationship Id="rId30" Type="http://schemas.openxmlformats.org/officeDocument/2006/relationships/customXml" Target="../ink/ink927.xml"/><Relationship Id="rId35" Type="http://schemas.openxmlformats.org/officeDocument/2006/relationships/image" Target="../media/image686.emf"/><Relationship Id="rId43" Type="http://schemas.openxmlformats.org/officeDocument/2006/relationships/image" Target="../media/image690.emf"/><Relationship Id="rId48" Type="http://schemas.openxmlformats.org/officeDocument/2006/relationships/customXml" Target="../ink/ink936.xml"/><Relationship Id="rId56" Type="http://schemas.openxmlformats.org/officeDocument/2006/relationships/customXml" Target="../ink/ink940.xml"/><Relationship Id="rId64" Type="http://schemas.openxmlformats.org/officeDocument/2006/relationships/customXml" Target="../ink/ink944.xml"/><Relationship Id="rId8" Type="http://schemas.openxmlformats.org/officeDocument/2006/relationships/customXml" Target="../ink/ink916.xml"/><Relationship Id="rId51" Type="http://schemas.openxmlformats.org/officeDocument/2006/relationships/image" Target="../media/image694.emf"/><Relationship Id="rId3" Type="http://schemas.openxmlformats.org/officeDocument/2006/relationships/image" Target="../media/image675.emf"/><Relationship Id="rId12" Type="http://schemas.openxmlformats.org/officeDocument/2006/relationships/customXml" Target="../ink/ink918.xml"/><Relationship Id="rId17" Type="http://schemas.openxmlformats.org/officeDocument/2006/relationships/image" Target="../media/image680.emf"/><Relationship Id="rId25" Type="http://schemas.openxmlformats.org/officeDocument/2006/relationships/image" Target="../media/image669.emf"/><Relationship Id="rId33" Type="http://schemas.openxmlformats.org/officeDocument/2006/relationships/image" Target="../media/image685.emf"/><Relationship Id="rId38" Type="http://schemas.openxmlformats.org/officeDocument/2006/relationships/customXml" Target="../ink/ink931.xml"/><Relationship Id="rId46" Type="http://schemas.openxmlformats.org/officeDocument/2006/relationships/customXml" Target="../ink/ink935.xml"/><Relationship Id="rId59" Type="http://schemas.openxmlformats.org/officeDocument/2006/relationships/image" Target="../media/image698.emf"/></Relationships>
</file>

<file path=ppt/slides/_rels/slide4.xml.rels><?xml version="1.0" encoding="UTF-8" standalone="yes"?>
<Relationships xmlns="http://schemas.openxmlformats.org/package/2006/relationships"><Relationship Id="rId13" Type="http://schemas.openxmlformats.org/officeDocument/2006/relationships/image" Target="../media/image10.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3.emf"/><Relationship Id="rId21" Type="http://schemas.openxmlformats.org/officeDocument/2006/relationships/image" Target="../media/image14.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7.emf"/><Relationship Id="rId50" Type="http://schemas.openxmlformats.org/officeDocument/2006/relationships/customXml" Target="../ink/ink25.xml"/><Relationship Id="rId55" Type="http://schemas.openxmlformats.org/officeDocument/2006/relationships/image" Target="../media/image31.emf"/><Relationship Id="rId63" Type="http://schemas.openxmlformats.org/officeDocument/2006/relationships/image" Target="../media/image35.emf"/><Relationship Id="rId68" Type="http://schemas.openxmlformats.org/officeDocument/2006/relationships/customXml" Target="../ink/ink34.xml"/><Relationship Id="rId7" Type="http://schemas.openxmlformats.org/officeDocument/2006/relationships/image" Target="../media/image7.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9.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2.emf"/><Relationship Id="rId40" Type="http://schemas.openxmlformats.org/officeDocument/2006/relationships/customXml" Target="../ink/ink20.xml"/><Relationship Id="rId45" Type="http://schemas.openxmlformats.org/officeDocument/2006/relationships/image" Target="../media/image26.emf"/><Relationship Id="rId53" Type="http://schemas.openxmlformats.org/officeDocument/2006/relationships/image" Target="../media/image30.emf"/><Relationship Id="rId58" Type="http://schemas.openxmlformats.org/officeDocument/2006/relationships/customXml" Target="../ink/ink29.xml"/><Relationship Id="rId66" Type="http://schemas.openxmlformats.org/officeDocument/2006/relationships/customXml" Target="../ink/ink33.xml"/><Relationship Id="rId5" Type="http://schemas.openxmlformats.org/officeDocument/2006/relationships/image" Target="../media/image6.emf"/><Relationship Id="rId15" Type="http://schemas.openxmlformats.org/officeDocument/2006/relationships/image" Target="../media/image11.emf"/><Relationship Id="rId23" Type="http://schemas.openxmlformats.org/officeDocument/2006/relationships/image" Target="../media/image15.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8.emf"/><Relationship Id="rId57" Type="http://schemas.openxmlformats.org/officeDocument/2006/relationships/image" Target="../media/image32.emf"/><Relationship Id="rId61" Type="http://schemas.openxmlformats.org/officeDocument/2006/relationships/image" Target="../media/image34.emf"/><Relationship Id="rId10" Type="http://schemas.openxmlformats.org/officeDocument/2006/relationships/customXml" Target="../ink/ink5.xml"/><Relationship Id="rId19" Type="http://schemas.openxmlformats.org/officeDocument/2006/relationships/image" Target="../media/image13.emf"/><Relationship Id="rId31" Type="http://schemas.openxmlformats.org/officeDocument/2006/relationships/image" Target="../media/image19.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6.emf"/><Relationship Id="rId4" Type="http://schemas.openxmlformats.org/officeDocument/2006/relationships/customXml" Target="../ink/ink2.xml"/><Relationship Id="rId9" Type="http://schemas.openxmlformats.org/officeDocument/2006/relationships/image" Target="../media/image8.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7.emf"/><Relationship Id="rId30" Type="http://schemas.openxmlformats.org/officeDocument/2006/relationships/customXml" Target="../ink/ink15.xml"/><Relationship Id="rId35" Type="http://schemas.openxmlformats.org/officeDocument/2006/relationships/image" Target="../media/image21.emf"/><Relationship Id="rId43" Type="http://schemas.openxmlformats.org/officeDocument/2006/relationships/image" Target="../media/image25.emf"/><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8.emf"/><Relationship Id="rId8" Type="http://schemas.openxmlformats.org/officeDocument/2006/relationships/customXml" Target="../ink/ink4.xml"/><Relationship Id="rId51" Type="http://schemas.openxmlformats.org/officeDocument/2006/relationships/image" Target="../media/image29.emf"/><Relationship Id="rId3" Type="http://schemas.openxmlformats.org/officeDocument/2006/relationships/image" Target="../media/image5.emf"/><Relationship Id="rId12" Type="http://schemas.openxmlformats.org/officeDocument/2006/relationships/customXml" Target="../ink/ink6.xml"/><Relationship Id="rId17" Type="http://schemas.openxmlformats.org/officeDocument/2006/relationships/image" Target="../media/image12.emf"/><Relationship Id="rId25" Type="http://schemas.openxmlformats.org/officeDocument/2006/relationships/image" Target="../media/image16.emf"/><Relationship Id="rId33" Type="http://schemas.openxmlformats.org/officeDocument/2006/relationships/image" Target="../media/image20.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3.emf"/><Relationship Id="rId67" Type="http://schemas.openxmlformats.org/officeDocument/2006/relationships/image" Target="../media/image37.emf"/><Relationship Id="rId20" Type="http://schemas.openxmlformats.org/officeDocument/2006/relationships/customXml" Target="../ink/ink10.xml"/><Relationship Id="rId41" Type="http://schemas.openxmlformats.org/officeDocument/2006/relationships/image" Target="../media/image24.emf"/><Relationship Id="rId54" Type="http://schemas.openxmlformats.org/officeDocument/2006/relationships/customXml" Target="../ink/ink27.xml"/><Relationship Id="rId62" Type="http://schemas.openxmlformats.org/officeDocument/2006/relationships/customXml" Target="../ink/ink31.xml"/></Relationships>
</file>

<file path=ppt/slides/_rels/slide40.xml.rels><?xml version="1.0" encoding="UTF-8" standalone="yes"?>
<Relationships xmlns="http://schemas.openxmlformats.org/package/2006/relationships"><Relationship Id="rId13" Type="http://schemas.openxmlformats.org/officeDocument/2006/relationships/image" Target="../media/image707.emf"/><Relationship Id="rId18" Type="http://schemas.openxmlformats.org/officeDocument/2006/relationships/customXml" Target="../ink/ink953.xml"/><Relationship Id="rId26" Type="http://schemas.openxmlformats.org/officeDocument/2006/relationships/customXml" Target="../ink/ink957.xml"/><Relationship Id="rId39" Type="http://schemas.openxmlformats.org/officeDocument/2006/relationships/image" Target="../media/image720.emf"/><Relationship Id="rId21" Type="http://schemas.openxmlformats.org/officeDocument/2006/relationships/image" Target="../media/image711.emf"/><Relationship Id="rId34" Type="http://schemas.openxmlformats.org/officeDocument/2006/relationships/customXml" Target="../ink/ink961.xml"/><Relationship Id="rId42" Type="http://schemas.openxmlformats.org/officeDocument/2006/relationships/customXml" Target="../ink/ink965.xml"/><Relationship Id="rId47" Type="http://schemas.openxmlformats.org/officeDocument/2006/relationships/image" Target="../media/image724.emf"/><Relationship Id="rId50" Type="http://schemas.openxmlformats.org/officeDocument/2006/relationships/customXml" Target="../ink/ink969.xml"/><Relationship Id="rId55" Type="http://schemas.openxmlformats.org/officeDocument/2006/relationships/image" Target="../media/image728.emf"/><Relationship Id="rId7" Type="http://schemas.openxmlformats.org/officeDocument/2006/relationships/image" Target="../media/image704.emf"/><Relationship Id="rId2" Type="http://schemas.openxmlformats.org/officeDocument/2006/relationships/customXml" Target="../ink/ink945.xml"/><Relationship Id="rId16" Type="http://schemas.openxmlformats.org/officeDocument/2006/relationships/customXml" Target="../ink/ink952.xml"/><Relationship Id="rId20" Type="http://schemas.openxmlformats.org/officeDocument/2006/relationships/customXml" Target="../ink/ink954.xml"/><Relationship Id="rId29" Type="http://schemas.openxmlformats.org/officeDocument/2006/relationships/image" Target="../media/image715.emf"/><Relationship Id="rId41" Type="http://schemas.openxmlformats.org/officeDocument/2006/relationships/image" Target="../media/image721.emf"/><Relationship Id="rId54" Type="http://schemas.openxmlformats.org/officeDocument/2006/relationships/customXml" Target="../ink/ink971.xml"/><Relationship Id="rId1" Type="http://schemas.openxmlformats.org/officeDocument/2006/relationships/slideLayout" Target="../slideLayouts/slideLayout7.xml"/><Relationship Id="rId6" Type="http://schemas.openxmlformats.org/officeDocument/2006/relationships/customXml" Target="../ink/ink947.xml"/><Relationship Id="rId11" Type="http://schemas.openxmlformats.org/officeDocument/2006/relationships/image" Target="../media/image706.emf"/><Relationship Id="rId24" Type="http://schemas.openxmlformats.org/officeDocument/2006/relationships/customXml" Target="../ink/ink956.xml"/><Relationship Id="rId32" Type="http://schemas.openxmlformats.org/officeDocument/2006/relationships/customXml" Target="../ink/ink960.xml"/><Relationship Id="rId37" Type="http://schemas.openxmlformats.org/officeDocument/2006/relationships/image" Target="../media/image719.emf"/><Relationship Id="rId40" Type="http://schemas.openxmlformats.org/officeDocument/2006/relationships/customXml" Target="../ink/ink964.xml"/><Relationship Id="rId45" Type="http://schemas.openxmlformats.org/officeDocument/2006/relationships/image" Target="../media/image723.emf"/><Relationship Id="rId53" Type="http://schemas.openxmlformats.org/officeDocument/2006/relationships/image" Target="../media/image727.emf"/><Relationship Id="rId58" Type="http://schemas.openxmlformats.org/officeDocument/2006/relationships/customXml" Target="../ink/ink973.xml"/><Relationship Id="rId5" Type="http://schemas.openxmlformats.org/officeDocument/2006/relationships/image" Target="../media/image703.emf"/><Relationship Id="rId15" Type="http://schemas.openxmlformats.org/officeDocument/2006/relationships/image" Target="../media/image708.emf"/><Relationship Id="rId23" Type="http://schemas.openxmlformats.org/officeDocument/2006/relationships/image" Target="../media/image712.emf"/><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725.emf"/><Relationship Id="rId57" Type="http://schemas.openxmlformats.org/officeDocument/2006/relationships/image" Target="../media/image729.emf"/><Relationship Id="rId61" Type="http://schemas.openxmlformats.org/officeDocument/2006/relationships/image" Target="../media/image731.emf"/><Relationship Id="rId10" Type="http://schemas.openxmlformats.org/officeDocument/2006/relationships/customXml" Target="../ink/ink949.xml"/><Relationship Id="rId19" Type="http://schemas.openxmlformats.org/officeDocument/2006/relationships/image" Target="../media/image710.emf"/><Relationship Id="rId31" Type="http://schemas.openxmlformats.org/officeDocument/2006/relationships/image" Target="../media/image716.emf"/><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4" Type="http://schemas.openxmlformats.org/officeDocument/2006/relationships/customXml" Target="../ink/ink946.xml"/><Relationship Id="rId9" Type="http://schemas.openxmlformats.org/officeDocument/2006/relationships/image" Target="../media/image705.emf"/><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714.emf"/><Relationship Id="rId30" Type="http://schemas.openxmlformats.org/officeDocument/2006/relationships/customXml" Target="../ink/ink959.xml"/><Relationship Id="rId35" Type="http://schemas.openxmlformats.org/officeDocument/2006/relationships/image" Target="../media/image718.emf"/><Relationship Id="rId43" Type="http://schemas.openxmlformats.org/officeDocument/2006/relationships/image" Target="../media/image722.emf"/><Relationship Id="rId48" Type="http://schemas.openxmlformats.org/officeDocument/2006/relationships/customXml" Target="../ink/ink968.xml"/><Relationship Id="rId56" Type="http://schemas.openxmlformats.org/officeDocument/2006/relationships/customXml" Target="../ink/ink972.xml"/><Relationship Id="rId8" Type="http://schemas.openxmlformats.org/officeDocument/2006/relationships/customXml" Target="../ink/ink948.xml"/><Relationship Id="rId51" Type="http://schemas.openxmlformats.org/officeDocument/2006/relationships/image" Target="../media/image726.emf"/><Relationship Id="rId3" Type="http://schemas.openxmlformats.org/officeDocument/2006/relationships/image" Target="../media/image702.emf"/><Relationship Id="rId12" Type="http://schemas.openxmlformats.org/officeDocument/2006/relationships/customXml" Target="../ink/ink950.xml"/><Relationship Id="rId17" Type="http://schemas.openxmlformats.org/officeDocument/2006/relationships/image" Target="../media/image709.emf"/><Relationship Id="rId25" Type="http://schemas.openxmlformats.org/officeDocument/2006/relationships/image" Target="../media/image713.emf"/><Relationship Id="rId33" Type="http://schemas.openxmlformats.org/officeDocument/2006/relationships/image" Target="../media/image717.emf"/><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730.emf"/></Relationships>
</file>

<file path=ppt/slides/_rels/slide41.xml.rels><?xml version="1.0" encoding="UTF-8" standalone="yes"?>
<Relationships xmlns="http://schemas.openxmlformats.org/package/2006/relationships"><Relationship Id="rId39" Type="http://schemas.openxmlformats.org/officeDocument/2006/relationships/image" Target="../media/image734.emf"/><Relationship Id="rId80" Type="http://schemas.openxmlformats.org/officeDocument/2006/relationships/customXml" Target="../ink/ink981.xml"/><Relationship Id="rId3" Type="http://schemas.openxmlformats.org/officeDocument/2006/relationships/image" Target="../media/image732.emf"/><Relationship Id="rId76" Type="http://schemas.openxmlformats.org/officeDocument/2006/relationships/customXml" Target="../ink/ink979.xml"/><Relationship Id="rId38" Type="http://schemas.openxmlformats.org/officeDocument/2006/relationships/customXml" Target="../ink/ink977.xml"/><Relationship Id="rId2" Type="http://schemas.openxmlformats.org/officeDocument/2006/relationships/customXml" Target="../ink/ink975.xml"/><Relationship Id="rId75" Type="http://schemas.openxmlformats.org/officeDocument/2006/relationships/image" Target="../media/image735.emf"/><Relationship Id="rId1" Type="http://schemas.openxmlformats.org/officeDocument/2006/relationships/slideLayout" Target="../slideLayouts/slideLayout7.xml"/><Relationship Id="rId11" Type="http://schemas.openxmlformats.org/officeDocument/2006/relationships/image" Target="../media/image733.emf"/><Relationship Id="rId74" Type="http://schemas.openxmlformats.org/officeDocument/2006/relationships/customXml" Target="../ink/ink978.xml"/><Relationship Id="rId79" Type="http://schemas.openxmlformats.org/officeDocument/2006/relationships/image" Target="../media/image737.emf"/><Relationship Id="rId10" Type="http://schemas.openxmlformats.org/officeDocument/2006/relationships/customXml" Target="../ink/ink976.xml"/><Relationship Id="rId78" Type="http://schemas.openxmlformats.org/officeDocument/2006/relationships/customXml" Target="../ink/ink980.xml"/><Relationship Id="rId81" Type="http://schemas.openxmlformats.org/officeDocument/2006/relationships/image" Target="../media/image738.emf"/><Relationship Id="rId77" Type="http://schemas.openxmlformats.org/officeDocument/2006/relationships/image" Target="../media/image736.emf"/></Relationships>
</file>

<file path=ppt/slides/_rels/slide42.xml.rels><?xml version="1.0" encoding="UTF-8" standalone="yes"?>
<Relationships xmlns="http://schemas.openxmlformats.org/package/2006/relationships"><Relationship Id="rId8" Type="http://schemas.openxmlformats.org/officeDocument/2006/relationships/customXml" Target="../ink/ink985.xml"/><Relationship Id="rId13" Type="http://schemas.openxmlformats.org/officeDocument/2006/relationships/image" Target="../media/image744.emf"/><Relationship Id="rId3" Type="http://schemas.openxmlformats.org/officeDocument/2006/relationships/image" Target="../media/image739.emf"/><Relationship Id="rId7" Type="http://schemas.openxmlformats.org/officeDocument/2006/relationships/image" Target="../media/image741.emf"/><Relationship Id="rId12" Type="http://schemas.openxmlformats.org/officeDocument/2006/relationships/customXml" Target="../ink/ink987.xml"/><Relationship Id="rId17" Type="http://schemas.openxmlformats.org/officeDocument/2006/relationships/image" Target="../media/image746.emf"/><Relationship Id="rId2" Type="http://schemas.openxmlformats.org/officeDocument/2006/relationships/customXml" Target="../ink/ink982.xml"/><Relationship Id="rId16" Type="http://schemas.openxmlformats.org/officeDocument/2006/relationships/customXml" Target="../ink/ink989.xml"/><Relationship Id="rId1" Type="http://schemas.openxmlformats.org/officeDocument/2006/relationships/slideLayout" Target="../slideLayouts/slideLayout7.xml"/><Relationship Id="rId6" Type="http://schemas.openxmlformats.org/officeDocument/2006/relationships/customXml" Target="../ink/ink984.xml"/><Relationship Id="rId11" Type="http://schemas.openxmlformats.org/officeDocument/2006/relationships/image" Target="../media/image743.emf"/><Relationship Id="rId5" Type="http://schemas.openxmlformats.org/officeDocument/2006/relationships/image" Target="../media/image740.emf"/><Relationship Id="rId15" Type="http://schemas.openxmlformats.org/officeDocument/2006/relationships/image" Target="../media/image745.emf"/><Relationship Id="rId10" Type="http://schemas.openxmlformats.org/officeDocument/2006/relationships/customXml" Target="../ink/ink986.xml"/><Relationship Id="rId4" Type="http://schemas.openxmlformats.org/officeDocument/2006/relationships/customXml" Target="../ink/ink983.xml"/><Relationship Id="rId9" Type="http://schemas.openxmlformats.org/officeDocument/2006/relationships/image" Target="../media/image742.emf"/><Relationship Id="rId14" Type="http://schemas.openxmlformats.org/officeDocument/2006/relationships/customXml" Target="../ink/ink988.xml"/></Relationships>
</file>

<file path=ppt/slides/_rels/slide43.xml.rels><?xml version="1.0" encoding="UTF-8" standalone="yes"?>
<Relationships xmlns="http://schemas.openxmlformats.org/package/2006/relationships"><Relationship Id="rId8" Type="http://schemas.openxmlformats.org/officeDocument/2006/relationships/customXml" Target="../ink/ink993.xml"/><Relationship Id="rId13" Type="http://schemas.openxmlformats.org/officeDocument/2006/relationships/image" Target="../media/image744.emf"/><Relationship Id="rId18" Type="http://schemas.openxmlformats.org/officeDocument/2006/relationships/customXml" Target="../ink/ink998.xml"/><Relationship Id="rId26" Type="http://schemas.openxmlformats.org/officeDocument/2006/relationships/customXml" Target="../ink/ink1002.xml"/><Relationship Id="rId39" Type="http://schemas.openxmlformats.org/officeDocument/2006/relationships/image" Target="../media/image760.emf"/><Relationship Id="rId3" Type="http://schemas.openxmlformats.org/officeDocument/2006/relationships/image" Target="../media/image747.emf"/><Relationship Id="rId21" Type="http://schemas.openxmlformats.org/officeDocument/2006/relationships/image" Target="../media/image751.emf"/><Relationship Id="rId34" Type="http://schemas.openxmlformats.org/officeDocument/2006/relationships/customXml" Target="../ink/ink1006.xml"/><Relationship Id="rId7" Type="http://schemas.openxmlformats.org/officeDocument/2006/relationships/image" Target="../media/image741.emf"/><Relationship Id="rId12" Type="http://schemas.openxmlformats.org/officeDocument/2006/relationships/customXml" Target="../ink/ink995.xml"/><Relationship Id="rId17" Type="http://schemas.openxmlformats.org/officeDocument/2006/relationships/image" Target="../media/image746.emf"/><Relationship Id="rId25" Type="http://schemas.openxmlformats.org/officeDocument/2006/relationships/image" Target="../media/image753.emf"/><Relationship Id="rId33" Type="http://schemas.openxmlformats.org/officeDocument/2006/relationships/image" Target="../media/image757.emf"/><Relationship Id="rId38" Type="http://schemas.openxmlformats.org/officeDocument/2006/relationships/customXml" Target="../ink/ink1008.xml"/><Relationship Id="rId2" Type="http://schemas.openxmlformats.org/officeDocument/2006/relationships/customXml" Target="../ink/ink990.xml"/><Relationship Id="rId16" Type="http://schemas.openxmlformats.org/officeDocument/2006/relationships/customXml" Target="../ink/ink997.xml"/><Relationship Id="rId20" Type="http://schemas.openxmlformats.org/officeDocument/2006/relationships/customXml" Target="../ink/ink999.xml"/><Relationship Id="rId29" Type="http://schemas.openxmlformats.org/officeDocument/2006/relationships/image" Target="../media/image755.emf"/><Relationship Id="rId41" Type="http://schemas.openxmlformats.org/officeDocument/2006/relationships/image" Target="../media/image761.emf"/><Relationship Id="rId1" Type="http://schemas.openxmlformats.org/officeDocument/2006/relationships/slideLayout" Target="../slideLayouts/slideLayout7.xml"/><Relationship Id="rId6" Type="http://schemas.openxmlformats.org/officeDocument/2006/relationships/customXml" Target="../ink/ink992.xml"/><Relationship Id="rId11" Type="http://schemas.openxmlformats.org/officeDocument/2006/relationships/image" Target="../media/image749.emf"/><Relationship Id="rId24" Type="http://schemas.openxmlformats.org/officeDocument/2006/relationships/customXml" Target="../ink/ink1001.xml"/><Relationship Id="rId32" Type="http://schemas.openxmlformats.org/officeDocument/2006/relationships/customXml" Target="../ink/ink1005.xml"/><Relationship Id="rId37" Type="http://schemas.openxmlformats.org/officeDocument/2006/relationships/image" Target="../media/image759.emf"/><Relationship Id="rId40" Type="http://schemas.openxmlformats.org/officeDocument/2006/relationships/customXml" Target="../ink/ink1009.xml"/><Relationship Id="rId5" Type="http://schemas.openxmlformats.org/officeDocument/2006/relationships/image" Target="../media/image740.emf"/><Relationship Id="rId15" Type="http://schemas.openxmlformats.org/officeDocument/2006/relationships/image" Target="../media/image745.emf"/><Relationship Id="rId23" Type="http://schemas.openxmlformats.org/officeDocument/2006/relationships/image" Target="../media/image752.emf"/><Relationship Id="rId28" Type="http://schemas.openxmlformats.org/officeDocument/2006/relationships/customXml" Target="../ink/ink1003.xml"/><Relationship Id="rId36" Type="http://schemas.openxmlformats.org/officeDocument/2006/relationships/customXml" Target="../ink/ink1007.xml"/><Relationship Id="rId10" Type="http://schemas.openxmlformats.org/officeDocument/2006/relationships/customXml" Target="../ink/ink994.xml"/><Relationship Id="rId19" Type="http://schemas.openxmlformats.org/officeDocument/2006/relationships/image" Target="../media/image750.emf"/><Relationship Id="rId31" Type="http://schemas.openxmlformats.org/officeDocument/2006/relationships/image" Target="../media/image756.emf"/><Relationship Id="rId4" Type="http://schemas.openxmlformats.org/officeDocument/2006/relationships/customXml" Target="../ink/ink991.xml"/><Relationship Id="rId9" Type="http://schemas.openxmlformats.org/officeDocument/2006/relationships/image" Target="../media/image748.emf"/><Relationship Id="rId14" Type="http://schemas.openxmlformats.org/officeDocument/2006/relationships/customXml" Target="../ink/ink996.xml"/><Relationship Id="rId22" Type="http://schemas.openxmlformats.org/officeDocument/2006/relationships/customXml" Target="../ink/ink1000.xml"/><Relationship Id="rId27" Type="http://schemas.openxmlformats.org/officeDocument/2006/relationships/image" Target="../media/image754.emf"/><Relationship Id="rId30" Type="http://schemas.openxmlformats.org/officeDocument/2006/relationships/customXml" Target="../ink/ink1004.xml"/><Relationship Id="rId35" Type="http://schemas.openxmlformats.org/officeDocument/2006/relationships/image" Target="../media/image758.emf"/></Relationships>
</file>

<file path=ppt/slides/_rels/slide44.xml.rels><?xml version="1.0" encoding="UTF-8" standalone="yes"?>
<Relationships xmlns="http://schemas.openxmlformats.org/package/2006/relationships"><Relationship Id="rId13" Type="http://schemas.openxmlformats.org/officeDocument/2006/relationships/image" Target="../media/image766.emf"/><Relationship Id="rId18" Type="http://schemas.openxmlformats.org/officeDocument/2006/relationships/customXml" Target="../ink/ink1018.xml"/><Relationship Id="rId26" Type="http://schemas.openxmlformats.org/officeDocument/2006/relationships/customXml" Target="../ink/ink1022.xml"/><Relationship Id="rId39" Type="http://schemas.openxmlformats.org/officeDocument/2006/relationships/image" Target="../media/image778.emf"/><Relationship Id="rId21" Type="http://schemas.openxmlformats.org/officeDocument/2006/relationships/image" Target="../media/image770.emf"/><Relationship Id="rId34" Type="http://schemas.openxmlformats.org/officeDocument/2006/relationships/customXml" Target="../ink/ink1026.xml"/><Relationship Id="rId42" Type="http://schemas.openxmlformats.org/officeDocument/2006/relationships/customXml" Target="../ink/ink1030.xml"/><Relationship Id="rId47" Type="http://schemas.openxmlformats.org/officeDocument/2006/relationships/image" Target="../media/image782.emf"/><Relationship Id="rId50" Type="http://schemas.openxmlformats.org/officeDocument/2006/relationships/customXml" Target="../ink/ink1034.xml"/><Relationship Id="rId55" Type="http://schemas.openxmlformats.org/officeDocument/2006/relationships/image" Target="../media/image785.emf"/><Relationship Id="rId63" Type="http://schemas.openxmlformats.org/officeDocument/2006/relationships/image" Target="../media/image789.emf"/><Relationship Id="rId68" Type="http://schemas.openxmlformats.org/officeDocument/2006/relationships/customXml" Target="../ink/ink1043.xml"/><Relationship Id="rId76" Type="http://schemas.openxmlformats.org/officeDocument/2006/relationships/customXml" Target="../ink/ink1047.xml"/><Relationship Id="rId7" Type="http://schemas.openxmlformats.org/officeDocument/2006/relationships/image" Target="../media/image732.emf"/><Relationship Id="rId71" Type="http://schemas.openxmlformats.org/officeDocument/2006/relationships/image" Target="../media/image793.emf"/><Relationship Id="rId2" Type="http://schemas.openxmlformats.org/officeDocument/2006/relationships/customXml" Target="../ink/ink1010.xml"/><Relationship Id="rId16" Type="http://schemas.openxmlformats.org/officeDocument/2006/relationships/customXml" Target="../ink/ink1017.xml"/><Relationship Id="rId29" Type="http://schemas.openxmlformats.org/officeDocument/2006/relationships/image" Target="../media/image774.emf"/><Relationship Id="rId11" Type="http://schemas.openxmlformats.org/officeDocument/2006/relationships/image" Target="../media/image765.emf"/><Relationship Id="rId24" Type="http://schemas.openxmlformats.org/officeDocument/2006/relationships/customXml" Target="../ink/ink1021.xml"/><Relationship Id="rId32" Type="http://schemas.openxmlformats.org/officeDocument/2006/relationships/customXml" Target="../ink/ink1025.xml"/><Relationship Id="rId37" Type="http://schemas.openxmlformats.org/officeDocument/2006/relationships/image" Target="../media/image777.emf"/><Relationship Id="rId40" Type="http://schemas.openxmlformats.org/officeDocument/2006/relationships/customXml" Target="../ink/ink1029.xml"/><Relationship Id="rId45" Type="http://schemas.openxmlformats.org/officeDocument/2006/relationships/image" Target="../media/image781.emf"/><Relationship Id="rId53" Type="http://schemas.openxmlformats.org/officeDocument/2006/relationships/image" Target="../media/image734.emf"/><Relationship Id="rId58" Type="http://schemas.openxmlformats.org/officeDocument/2006/relationships/customXml" Target="../ink/ink1038.xml"/><Relationship Id="rId66" Type="http://schemas.openxmlformats.org/officeDocument/2006/relationships/customXml" Target="../ink/ink1042.xml"/><Relationship Id="rId74" Type="http://schemas.openxmlformats.org/officeDocument/2006/relationships/customXml" Target="../ink/ink1046.xml"/><Relationship Id="rId79" Type="http://schemas.openxmlformats.org/officeDocument/2006/relationships/image" Target="../media/image797.emf"/><Relationship Id="rId5" Type="http://schemas.openxmlformats.org/officeDocument/2006/relationships/image" Target="../media/image763.emf"/><Relationship Id="rId61" Type="http://schemas.openxmlformats.org/officeDocument/2006/relationships/image" Target="../media/image788.emf"/><Relationship Id="rId10" Type="http://schemas.openxmlformats.org/officeDocument/2006/relationships/customXml" Target="../ink/ink1014.xml"/><Relationship Id="rId19" Type="http://schemas.openxmlformats.org/officeDocument/2006/relationships/image" Target="../media/image769.emf"/><Relationship Id="rId31" Type="http://schemas.openxmlformats.org/officeDocument/2006/relationships/image" Target="../media/image775.emf"/><Relationship Id="rId44" Type="http://schemas.openxmlformats.org/officeDocument/2006/relationships/customXml" Target="../ink/ink1031.xml"/><Relationship Id="rId52" Type="http://schemas.openxmlformats.org/officeDocument/2006/relationships/customXml" Target="../ink/ink1035.xml"/><Relationship Id="rId60" Type="http://schemas.openxmlformats.org/officeDocument/2006/relationships/customXml" Target="../ink/ink1039.xml"/><Relationship Id="rId65" Type="http://schemas.openxmlformats.org/officeDocument/2006/relationships/image" Target="../media/image790.emf"/><Relationship Id="rId73" Type="http://schemas.openxmlformats.org/officeDocument/2006/relationships/image" Target="../media/image794.emf"/><Relationship Id="rId78" Type="http://schemas.openxmlformats.org/officeDocument/2006/relationships/customXml" Target="../ink/ink1048.xml"/><Relationship Id="rId81" Type="http://schemas.openxmlformats.org/officeDocument/2006/relationships/image" Target="../media/image798.emf"/><Relationship Id="rId4" Type="http://schemas.openxmlformats.org/officeDocument/2006/relationships/customXml" Target="../ink/ink1011.xml"/><Relationship Id="rId9" Type="http://schemas.openxmlformats.org/officeDocument/2006/relationships/image" Target="../media/image764.emf"/><Relationship Id="rId14" Type="http://schemas.openxmlformats.org/officeDocument/2006/relationships/customXml" Target="../ink/ink1016.xml"/><Relationship Id="rId22" Type="http://schemas.openxmlformats.org/officeDocument/2006/relationships/customXml" Target="../ink/ink1020.xml"/><Relationship Id="rId27" Type="http://schemas.openxmlformats.org/officeDocument/2006/relationships/image" Target="../media/image773.emf"/><Relationship Id="rId30" Type="http://schemas.openxmlformats.org/officeDocument/2006/relationships/customXml" Target="../ink/ink1024.xml"/><Relationship Id="rId35" Type="http://schemas.openxmlformats.org/officeDocument/2006/relationships/image" Target="../media/image733.emf"/><Relationship Id="rId43" Type="http://schemas.openxmlformats.org/officeDocument/2006/relationships/image" Target="../media/image780.emf"/><Relationship Id="rId48" Type="http://schemas.openxmlformats.org/officeDocument/2006/relationships/customXml" Target="../ink/ink1033.xml"/><Relationship Id="rId56" Type="http://schemas.openxmlformats.org/officeDocument/2006/relationships/customXml" Target="../ink/ink1037.xml"/><Relationship Id="rId64" Type="http://schemas.openxmlformats.org/officeDocument/2006/relationships/customXml" Target="../ink/ink1041.xml"/><Relationship Id="rId69" Type="http://schemas.openxmlformats.org/officeDocument/2006/relationships/image" Target="../media/image792.emf"/><Relationship Id="rId77" Type="http://schemas.openxmlformats.org/officeDocument/2006/relationships/image" Target="../media/image796.emf"/><Relationship Id="rId8" Type="http://schemas.openxmlformats.org/officeDocument/2006/relationships/customXml" Target="../ink/ink1013.xml"/><Relationship Id="rId51" Type="http://schemas.openxmlformats.org/officeDocument/2006/relationships/image" Target="../media/image784.emf"/><Relationship Id="rId72" Type="http://schemas.openxmlformats.org/officeDocument/2006/relationships/customXml" Target="../ink/ink1045.xml"/><Relationship Id="rId80" Type="http://schemas.openxmlformats.org/officeDocument/2006/relationships/customXml" Target="../ink/ink1049.xml"/><Relationship Id="rId3" Type="http://schemas.openxmlformats.org/officeDocument/2006/relationships/image" Target="../media/image762.emf"/><Relationship Id="rId12" Type="http://schemas.openxmlformats.org/officeDocument/2006/relationships/customXml" Target="../ink/ink1015.xml"/><Relationship Id="rId17" Type="http://schemas.openxmlformats.org/officeDocument/2006/relationships/image" Target="../media/image768.emf"/><Relationship Id="rId25" Type="http://schemas.openxmlformats.org/officeDocument/2006/relationships/image" Target="../media/image772.emf"/><Relationship Id="rId33" Type="http://schemas.openxmlformats.org/officeDocument/2006/relationships/image" Target="../media/image776.emf"/><Relationship Id="rId38" Type="http://schemas.openxmlformats.org/officeDocument/2006/relationships/customXml" Target="../ink/ink1028.xml"/><Relationship Id="rId46" Type="http://schemas.openxmlformats.org/officeDocument/2006/relationships/customXml" Target="../ink/ink1032.xml"/><Relationship Id="rId59" Type="http://schemas.openxmlformats.org/officeDocument/2006/relationships/image" Target="../media/image787.emf"/><Relationship Id="rId67" Type="http://schemas.openxmlformats.org/officeDocument/2006/relationships/image" Target="../media/image791.emf"/><Relationship Id="rId20" Type="http://schemas.openxmlformats.org/officeDocument/2006/relationships/customXml" Target="../ink/ink1019.xml"/><Relationship Id="rId41" Type="http://schemas.openxmlformats.org/officeDocument/2006/relationships/image" Target="../media/image779.emf"/><Relationship Id="rId54" Type="http://schemas.openxmlformats.org/officeDocument/2006/relationships/customXml" Target="../ink/ink1036.xml"/><Relationship Id="rId62" Type="http://schemas.openxmlformats.org/officeDocument/2006/relationships/customXml" Target="../ink/ink1040.xml"/><Relationship Id="rId70" Type="http://schemas.openxmlformats.org/officeDocument/2006/relationships/customXml" Target="../ink/ink1044.xml"/><Relationship Id="rId75" Type="http://schemas.openxmlformats.org/officeDocument/2006/relationships/image" Target="../media/image795.emf"/><Relationship Id="rId1" Type="http://schemas.openxmlformats.org/officeDocument/2006/relationships/slideLayout" Target="../slideLayouts/slideLayout7.xml"/><Relationship Id="rId6" Type="http://schemas.openxmlformats.org/officeDocument/2006/relationships/customXml" Target="../ink/ink1012.xml"/><Relationship Id="rId15" Type="http://schemas.openxmlformats.org/officeDocument/2006/relationships/image" Target="../media/image767.emf"/><Relationship Id="rId23" Type="http://schemas.openxmlformats.org/officeDocument/2006/relationships/image" Target="../media/image771.emf"/><Relationship Id="rId28" Type="http://schemas.openxmlformats.org/officeDocument/2006/relationships/customXml" Target="../ink/ink1023.xml"/><Relationship Id="rId36" Type="http://schemas.openxmlformats.org/officeDocument/2006/relationships/customXml" Target="../ink/ink1027.xml"/><Relationship Id="rId49" Type="http://schemas.openxmlformats.org/officeDocument/2006/relationships/image" Target="../media/image783.emf"/><Relationship Id="rId57" Type="http://schemas.openxmlformats.org/officeDocument/2006/relationships/image" Target="../media/image786.emf"/></Relationships>
</file>

<file path=ppt/slides/_rels/slide45.xml.rels><?xml version="1.0" encoding="UTF-8" standalone="yes"?>
<Relationships xmlns="http://schemas.openxmlformats.org/package/2006/relationships"><Relationship Id="rId8" Type="http://schemas.openxmlformats.org/officeDocument/2006/relationships/customXml" Target="../ink/ink1053.xml"/><Relationship Id="rId13" Type="http://schemas.openxmlformats.org/officeDocument/2006/relationships/image" Target="../media/image744.emf"/><Relationship Id="rId3" Type="http://schemas.openxmlformats.org/officeDocument/2006/relationships/image" Target="../media/image739.emf"/><Relationship Id="rId7" Type="http://schemas.openxmlformats.org/officeDocument/2006/relationships/image" Target="../media/image741.emf"/><Relationship Id="rId12" Type="http://schemas.openxmlformats.org/officeDocument/2006/relationships/customXml" Target="../ink/ink1055.xml"/><Relationship Id="rId17" Type="http://schemas.openxmlformats.org/officeDocument/2006/relationships/image" Target="../media/image746.emf"/><Relationship Id="rId2" Type="http://schemas.openxmlformats.org/officeDocument/2006/relationships/customXml" Target="../ink/ink1050.xml"/><Relationship Id="rId16" Type="http://schemas.openxmlformats.org/officeDocument/2006/relationships/customXml" Target="../ink/ink1057.xml"/><Relationship Id="rId1" Type="http://schemas.openxmlformats.org/officeDocument/2006/relationships/slideLayout" Target="../slideLayouts/slideLayout7.xml"/><Relationship Id="rId6" Type="http://schemas.openxmlformats.org/officeDocument/2006/relationships/customXml" Target="../ink/ink1052.xml"/><Relationship Id="rId11" Type="http://schemas.openxmlformats.org/officeDocument/2006/relationships/image" Target="../media/image743.emf"/><Relationship Id="rId5" Type="http://schemas.openxmlformats.org/officeDocument/2006/relationships/image" Target="../media/image740.emf"/><Relationship Id="rId15" Type="http://schemas.openxmlformats.org/officeDocument/2006/relationships/image" Target="../media/image745.emf"/><Relationship Id="rId10" Type="http://schemas.openxmlformats.org/officeDocument/2006/relationships/customXml" Target="../ink/ink1054.xml"/><Relationship Id="rId4" Type="http://schemas.openxmlformats.org/officeDocument/2006/relationships/customXml" Target="../ink/ink1051.xml"/><Relationship Id="rId9" Type="http://schemas.openxmlformats.org/officeDocument/2006/relationships/image" Target="../media/image742.emf"/><Relationship Id="rId14" Type="http://schemas.openxmlformats.org/officeDocument/2006/relationships/customXml" Target="../ink/ink1056.xml"/></Relationships>
</file>

<file path=ppt/slides/_rels/slide46.xml.rels><?xml version="1.0" encoding="UTF-8" standalone="yes"?>
<Relationships xmlns="http://schemas.openxmlformats.org/package/2006/relationships"><Relationship Id="rId13" Type="http://schemas.openxmlformats.org/officeDocument/2006/relationships/image" Target="../media/image744.emf"/><Relationship Id="rId18" Type="http://schemas.openxmlformats.org/officeDocument/2006/relationships/customXml" Target="../ink/ink1066.xml"/><Relationship Id="rId26" Type="http://schemas.openxmlformats.org/officeDocument/2006/relationships/customXml" Target="../ink/ink1070.xml"/><Relationship Id="rId39" Type="http://schemas.openxmlformats.org/officeDocument/2006/relationships/image" Target="../media/image810.emf"/><Relationship Id="rId3" Type="http://schemas.openxmlformats.org/officeDocument/2006/relationships/image" Target="../media/image747.emf"/><Relationship Id="rId21" Type="http://schemas.openxmlformats.org/officeDocument/2006/relationships/image" Target="../media/image801.emf"/><Relationship Id="rId34" Type="http://schemas.openxmlformats.org/officeDocument/2006/relationships/customXml" Target="../ink/ink1074.xml"/><Relationship Id="rId42" Type="http://schemas.openxmlformats.org/officeDocument/2006/relationships/customXml" Target="../ink/ink1078.xml"/><Relationship Id="rId47" Type="http://schemas.openxmlformats.org/officeDocument/2006/relationships/image" Target="../media/image814.emf"/><Relationship Id="rId50" Type="http://schemas.openxmlformats.org/officeDocument/2006/relationships/customXml" Target="../ink/ink1082.xml"/><Relationship Id="rId7" Type="http://schemas.openxmlformats.org/officeDocument/2006/relationships/image" Target="../media/image741.emf"/><Relationship Id="rId12" Type="http://schemas.openxmlformats.org/officeDocument/2006/relationships/customXml" Target="../ink/ink1063.xml"/><Relationship Id="rId17" Type="http://schemas.openxmlformats.org/officeDocument/2006/relationships/image" Target="../media/image799.emf"/><Relationship Id="rId25" Type="http://schemas.openxmlformats.org/officeDocument/2006/relationships/image" Target="../media/image803.emf"/><Relationship Id="rId33" Type="http://schemas.openxmlformats.org/officeDocument/2006/relationships/image" Target="../media/image807.emf"/><Relationship Id="rId38" Type="http://schemas.openxmlformats.org/officeDocument/2006/relationships/customXml" Target="../ink/ink1076.xml"/><Relationship Id="rId46" Type="http://schemas.openxmlformats.org/officeDocument/2006/relationships/customXml" Target="../ink/ink1080.xml"/><Relationship Id="rId2" Type="http://schemas.openxmlformats.org/officeDocument/2006/relationships/customXml" Target="../ink/ink1058.xml"/><Relationship Id="rId16" Type="http://schemas.openxmlformats.org/officeDocument/2006/relationships/customXml" Target="../ink/ink1065.xml"/><Relationship Id="rId20" Type="http://schemas.openxmlformats.org/officeDocument/2006/relationships/customXml" Target="../ink/ink1067.xml"/><Relationship Id="rId29" Type="http://schemas.openxmlformats.org/officeDocument/2006/relationships/image" Target="../media/image805.emf"/><Relationship Id="rId41" Type="http://schemas.openxmlformats.org/officeDocument/2006/relationships/image" Target="../media/image811.emf"/><Relationship Id="rId1" Type="http://schemas.openxmlformats.org/officeDocument/2006/relationships/slideLayout" Target="../slideLayouts/slideLayout7.xml"/><Relationship Id="rId6" Type="http://schemas.openxmlformats.org/officeDocument/2006/relationships/customXml" Target="../ink/ink1060.xml"/><Relationship Id="rId11" Type="http://schemas.openxmlformats.org/officeDocument/2006/relationships/image" Target="../media/image749.emf"/><Relationship Id="rId24" Type="http://schemas.openxmlformats.org/officeDocument/2006/relationships/customXml" Target="../ink/ink1069.xml"/><Relationship Id="rId32" Type="http://schemas.openxmlformats.org/officeDocument/2006/relationships/customXml" Target="../ink/ink1073.xml"/><Relationship Id="rId37" Type="http://schemas.openxmlformats.org/officeDocument/2006/relationships/image" Target="../media/image809.emf"/><Relationship Id="rId40" Type="http://schemas.openxmlformats.org/officeDocument/2006/relationships/customXml" Target="../ink/ink1077.xml"/><Relationship Id="rId45" Type="http://schemas.openxmlformats.org/officeDocument/2006/relationships/image" Target="../media/image813.emf"/><Relationship Id="rId5" Type="http://schemas.openxmlformats.org/officeDocument/2006/relationships/image" Target="../media/image740.emf"/><Relationship Id="rId15" Type="http://schemas.openxmlformats.org/officeDocument/2006/relationships/image" Target="../media/image745.emf"/><Relationship Id="rId23" Type="http://schemas.openxmlformats.org/officeDocument/2006/relationships/image" Target="../media/image802.emf"/><Relationship Id="rId28" Type="http://schemas.openxmlformats.org/officeDocument/2006/relationships/customXml" Target="../ink/ink1071.xml"/><Relationship Id="rId36" Type="http://schemas.openxmlformats.org/officeDocument/2006/relationships/customXml" Target="../ink/ink1075.xml"/><Relationship Id="rId49" Type="http://schemas.openxmlformats.org/officeDocument/2006/relationships/image" Target="../media/image815.emf"/><Relationship Id="rId10" Type="http://schemas.openxmlformats.org/officeDocument/2006/relationships/customXml" Target="../ink/ink1062.xml"/><Relationship Id="rId19" Type="http://schemas.openxmlformats.org/officeDocument/2006/relationships/image" Target="../media/image800.emf"/><Relationship Id="rId31" Type="http://schemas.openxmlformats.org/officeDocument/2006/relationships/image" Target="../media/image806.emf"/><Relationship Id="rId44" Type="http://schemas.openxmlformats.org/officeDocument/2006/relationships/customXml" Target="../ink/ink1079.xml"/><Relationship Id="rId4" Type="http://schemas.openxmlformats.org/officeDocument/2006/relationships/customXml" Target="../ink/ink1059.xml"/><Relationship Id="rId9" Type="http://schemas.openxmlformats.org/officeDocument/2006/relationships/image" Target="../media/image748.emf"/><Relationship Id="rId14" Type="http://schemas.openxmlformats.org/officeDocument/2006/relationships/customXml" Target="../ink/ink1064.xml"/><Relationship Id="rId22" Type="http://schemas.openxmlformats.org/officeDocument/2006/relationships/customXml" Target="../ink/ink1068.xml"/><Relationship Id="rId27" Type="http://schemas.openxmlformats.org/officeDocument/2006/relationships/image" Target="../media/image804.emf"/><Relationship Id="rId30" Type="http://schemas.openxmlformats.org/officeDocument/2006/relationships/customXml" Target="../ink/ink1072.xml"/><Relationship Id="rId35" Type="http://schemas.openxmlformats.org/officeDocument/2006/relationships/image" Target="../media/image808.emf"/><Relationship Id="rId43" Type="http://schemas.openxmlformats.org/officeDocument/2006/relationships/image" Target="../media/image812.emf"/><Relationship Id="rId48" Type="http://schemas.openxmlformats.org/officeDocument/2006/relationships/customXml" Target="../ink/ink1081.xml"/><Relationship Id="rId8" Type="http://schemas.openxmlformats.org/officeDocument/2006/relationships/customXml" Target="../ink/ink1061.xml"/><Relationship Id="rId51" Type="http://schemas.openxmlformats.org/officeDocument/2006/relationships/image" Target="../media/image816.emf"/></Relationships>
</file>

<file path=ppt/slides/_rels/slide47.xml.rels><?xml version="1.0" encoding="UTF-8" standalone="yes"?>
<Relationships xmlns="http://schemas.openxmlformats.org/package/2006/relationships"><Relationship Id="rId13" Type="http://schemas.openxmlformats.org/officeDocument/2006/relationships/image" Target="../media/image822.emf"/><Relationship Id="rId18" Type="http://schemas.openxmlformats.org/officeDocument/2006/relationships/customXml" Target="../ink/ink1091.xml"/><Relationship Id="rId26" Type="http://schemas.openxmlformats.org/officeDocument/2006/relationships/customXml" Target="../ink/ink1095.xml"/><Relationship Id="rId39" Type="http://schemas.openxmlformats.org/officeDocument/2006/relationships/image" Target="../media/image835.emf"/><Relationship Id="rId21" Type="http://schemas.openxmlformats.org/officeDocument/2006/relationships/image" Target="../media/image826.emf"/><Relationship Id="rId34" Type="http://schemas.openxmlformats.org/officeDocument/2006/relationships/customXml" Target="../ink/ink1099.xml"/><Relationship Id="rId42" Type="http://schemas.openxmlformats.org/officeDocument/2006/relationships/customXml" Target="../ink/ink1103.xml"/><Relationship Id="rId47" Type="http://schemas.openxmlformats.org/officeDocument/2006/relationships/image" Target="../media/image839.emf"/><Relationship Id="rId50" Type="http://schemas.openxmlformats.org/officeDocument/2006/relationships/customXml" Target="../ink/ink1107.xml"/><Relationship Id="rId55" Type="http://schemas.openxmlformats.org/officeDocument/2006/relationships/image" Target="../media/image843.emf"/><Relationship Id="rId7" Type="http://schemas.openxmlformats.org/officeDocument/2006/relationships/image" Target="../media/image819.emf"/><Relationship Id="rId2" Type="http://schemas.openxmlformats.org/officeDocument/2006/relationships/customXml" Target="../ink/ink1083.xml"/><Relationship Id="rId16" Type="http://schemas.openxmlformats.org/officeDocument/2006/relationships/customXml" Target="../ink/ink1090.xml"/><Relationship Id="rId20" Type="http://schemas.openxmlformats.org/officeDocument/2006/relationships/customXml" Target="../ink/ink1092.xml"/><Relationship Id="rId29" Type="http://schemas.openxmlformats.org/officeDocument/2006/relationships/image" Target="../media/image830.emf"/><Relationship Id="rId41" Type="http://schemas.openxmlformats.org/officeDocument/2006/relationships/image" Target="../media/image836.emf"/><Relationship Id="rId54" Type="http://schemas.openxmlformats.org/officeDocument/2006/relationships/customXml" Target="../ink/ink1109.xml"/><Relationship Id="rId1" Type="http://schemas.openxmlformats.org/officeDocument/2006/relationships/slideLayout" Target="../slideLayouts/slideLayout7.xml"/><Relationship Id="rId6" Type="http://schemas.openxmlformats.org/officeDocument/2006/relationships/customXml" Target="../ink/ink1085.xml"/><Relationship Id="rId11" Type="http://schemas.openxmlformats.org/officeDocument/2006/relationships/image" Target="../media/image821.emf"/><Relationship Id="rId24" Type="http://schemas.openxmlformats.org/officeDocument/2006/relationships/customXml" Target="../ink/ink1094.xml"/><Relationship Id="rId32" Type="http://schemas.openxmlformats.org/officeDocument/2006/relationships/customXml" Target="../ink/ink1098.xml"/><Relationship Id="rId37" Type="http://schemas.openxmlformats.org/officeDocument/2006/relationships/image" Target="../media/image834.emf"/><Relationship Id="rId40" Type="http://schemas.openxmlformats.org/officeDocument/2006/relationships/customXml" Target="../ink/ink1102.xml"/><Relationship Id="rId45" Type="http://schemas.openxmlformats.org/officeDocument/2006/relationships/image" Target="../media/image838.emf"/><Relationship Id="rId53" Type="http://schemas.openxmlformats.org/officeDocument/2006/relationships/image" Target="../media/image842.emf"/><Relationship Id="rId58" Type="http://schemas.openxmlformats.org/officeDocument/2006/relationships/customXml" Target="../ink/ink1111.xml"/><Relationship Id="rId5" Type="http://schemas.openxmlformats.org/officeDocument/2006/relationships/image" Target="../media/image818.emf"/><Relationship Id="rId15" Type="http://schemas.openxmlformats.org/officeDocument/2006/relationships/image" Target="../media/image823.emf"/><Relationship Id="rId23" Type="http://schemas.openxmlformats.org/officeDocument/2006/relationships/image" Target="../media/image827.emf"/><Relationship Id="rId28" Type="http://schemas.openxmlformats.org/officeDocument/2006/relationships/customXml" Target="../ink/ink1096.xml"/><Relationship Id="rId36" Type="http://schemas.openxmlformats.org/officeDocument/2006/relationships/customXml" Target="../ink/ink1100.xml"/><Relationship Id="rId49" Type="http://schemas.openxmlformats.org/officeDocument/2006/relationships/image" Target="../media/image840.emf"/><Relationship Id="rId57" Type="http://schemas.openxmlformats.org/officeDocument/2006/relationships/image" Target="../media/image844.emf"/><Relationship Id="rId61" Type="http://schemas.openxmlformats.org/officeDocument/2006/relationships/image" Target="../media/image846.emf"/><Relationship Id="rId10" Type="http://schemas.openxmlformats.org/officeDocument/2006/relationships/customXml" Target="../ink/ink1087.xml"/><Relationship Id="rId19" Type="http://schemas.openxmlformats.org/officeDocument/2006/relationships/image" Target="../media/image825.emf"/><Relationship Id="rId31" Type="http://schemas.openxmlformats.org/officeDocument/2006/relationships/image" Target="../media/image831.emf"/><Relationship Id="rId44" Type="http://schemas.openxmlformats.org/officeDocument/2006/relationships/customXml" Target="../ink/ink1104.xml"/><Relationship Id="rId52" Type="http://schemas.openxmlformats.org/officeDocument/2006/relationships/customXml" Target="../ink/ink1108.xml"/><Relationship Id="rId60" Type="http://schemas.openxmlformats.org/officeDocument/2006/relationships/customXml" Target="../ink/ink1112.xml"/><Relationship Id="rId4" Type="http://schemas.openxmlformats.org/officeDocument/2006/relationships/customXml" Target="../ink/ink1084.xml"/><Relationship Id="rId9" Type="http://schemas.openxmlformats.org/officeDocument/2006/relationships/image" Target="../media/image820.emf"/><Relationship Id="rId14" Type="http://schemas.openxmlformats.org/officeDocument/2006/relationships/customXml" Target="../ink/ink1089.xml"/><Relationship Id="rId22" Type="http://schemas.openxmlformats.org/officeDocument/2006/relationships/customXml" Target="../ink/ink1093.xml"/><Relationship Id="rId27" Type="http://schemas.openxmlformats.org/officeDocument/2006/relationships/image" Target="../media/image829.emf"/><Relationship Id="rId30" Type="http://schemas.openxmlformats.org/officeDocument/2006/relationships/customXml" Target="../ink/ink1097.xml"/><Relationship Id="rId35" Type="http://schemas.openxmlformats.org/officeDocument/2006/relationships/image" Target="../media/image833.emf"/><Relationship Id="rId43" Type="http://schemas.openxmlformats.org/officeDocument/2006/relationships/image" Target="../media/image837.emf"/><Relationship Id="rId48" Type="http://schemas.openxmlformats.org/officeDocument/2006/relationships/customXml" Target="../ink/ink1106.xml"/><Relationship Id="rId56" Type="http://schemas.openxmlformats.org/officeDocument/2006/relationships/customXml" Target="../ink/ink1110.xml"/><Relationship Id="rId8" Type="http://schemas.openxmlformats.org/officeDocument/2006/relationships/customXml" Target="../ink/ink1086.xml"/><Relationship Id="rId51" Type="http://schemas.openxmlformats.org/officeDocument/2006/relationships/image" Target="../media/image841.emf"/><Relationship Id="rId3" Type="http://schemas.openxmlformats.org/officeDocument/2006/relationships/image" Target="../media/image817.emf"/><Relationship Id="rId12" Type="http://schemas.openxmlformats.org/officeDocument/2006/relationships/customXml" Target="../ink/ink1088.xml"/><Relationship Id="rId17" Type="http://schemas.openxmlformats.org/officeDocument/2006/relationships/image" Target="../media/image824.emf"/><Relationship Id="rId25" Type="http://schemas.openxmlformats.org/officeDocument/2006/relationships/image" Target="../media/image828.emf"/><Relationship Id="rId33" Type="http://schemas.openxmlformats.org/officeDocument/2006/relationships/image" Target="../media/image832.emf"/><Relationship Id="rId38" Type="http://schemas.openxmlformats.org/officeDocument/2006/relationships/customXml" Target="../ink/ink1101.xml"/><Relationship Id="rId46" Type="http://schemas.openxmlformats.org/officeDocument/2006/relationships/customXml" Target="../ink/ink1105.xml"/><Relationship Id="rId59" Type="http://schemas.openxmlformats.org/officeDocument/2006/relationships/image" Target="../media/image84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50.emf"/><Relationship Id="rId21" Type="http://schemas.openxmlformats.org/officeDocument/2006/relationships/customXml" Target="../ink/ink44.xml"/><Relationship Id="rId42" Type="http://schemas.openxmlformats.org/officeDocument/2006/relationships/image" Target="../media/image58.emf"/><Relationship Id="rId47" Type="http://schemas.openxmlformats.org/officeDocument/2006/relationships/customXml" Target="../ink/ink57.xml"/><Relationship Id="rId63" Type="http://schemas.openxmlformats.org/officeDocument/2006/relationships/customXml" Target="../ink/ink65.xml"/><Relationship Id="rId68" Type="http://schemas.openxmlformats.org/officeDocument/2006/relationships/image" Target="../media/image71.emf"/><Relationship Id="rId84" Type="http://schemas.openxmlformats.org/officeDocument/2006/relationships/image" Target="../media/image79.emf"/><Relationship Id="rId89" Type="http://schemas.openxmlformats.org/officeDocument/2006/relationships/customXml" Target="../ink/ink78.xml"/><Relationship Id="rId112" Type="http://schemas.openxmlformats.org/officeDocument/2006/relationships/image" Target="../media/image93.emf"/><Relationship Id="rId2" Type="http://schemas.openxmlformats.org/officeDocument/2006/relationships/notesSlide" Target="../notesSlides/notesSlide1.xml"/><Relationship Id="rId16" Type="http://schemas.openxmlformats.org/officeDocument/2006/relationships/image" Target="../media/image45.emf"/><Relationship Id="rId29" Type="http://schemas.openxmlformats.org/officeDocument/2006/relationships/customXml" Target="../ink/ink48.xml"/><Relationship Id="rId107" Type="http://schemas.openxmlformats.org/officeDocument/2006/relationships/customXml" Target="../ink/ink87.xml"/><Relationship Id="rId11" Type="http://schemas.openxmlformats.org/officeDocument/2006/relationships/customXml" Target="../ink/ink39.xml"/><Relationship Id="rId24" Type="http://schemas.openxmlformats.org/officeDocument/2006/relationships/image" Target="../media/image49.emf"/><Relationship Id="rId32" Type="http://schemas.openxmlformats.org/officeDocument/2006/relationships/image" Target="../media/image53.emf"/><Relationship Id="rId37" Type="http://schemas.openxmlformats.org/officeDocument/2006/relationships/customXml" Target="../ink/ink52.xml"/><Relationship Id="rId40" Type="http://schemas.openxmlformats.org/officeDocument/2006/relationships/image" Target="../media/image57.emf"/><Relationship Id="rId45" Type="http://schemas.openxmlformats.org/officeDocument/2006/relationships/customXml" Target="../ink/ink56.xml"/><Relationship Id="rId53" Type="http://schemas.openxmlformats.org/officeDocument/2006/relationships/customXml" Target="../ink/ink60.xml"/><Relationship Id="rId58" Type="http://schemas.openxmlformats.org/officeDocument/2006/relationships/image" Target="../media/image66.emf"/><Relationship Id="rId66" Type="http://schemas.openxmlformats.org/officeDocument/2006/relationships/image" Target="../media/image70.emf"/><Relationship Id="rId74" Type="http://schemas.openxmlformats.org/officeDocument/2006/relationships/image" Target="../media/image74.emf"/><Relationship Id="rId79" Type="http://schemas.openxmlformats.org/officeDocument/2006/relationships/customXml" Target="../ink/ink73.xml"/><Relationship Id="rId87" Type="http://schemas.openxmlformats.org/officeDocument/2006/relationships/customXml" Target="../ink/ink77.xml"/><Relationship Id="rId102" Type="http://schemas.openxmlformats.org/officeDocument/2006/relationships/image" Target="../media/image88.emf"/><Relationship Id="rId110" Type="http://schemas.openxmlformats.org/officeDocument/2006/relationships/image" Target="../media/image92.emf"/><Relationship Id="rId5" Type="http://schemas.openxmlformats.org/officeDocument/2006/relationships/customXml" Target="../ink/ink36.xml"/><Relationship Id="rId61" Type="http://schemas.openxmlformats.org/officeDocument/2006/relationships/customXml" Target="../ink/ink64.xml"/><Relationship Id="rId82" Type="http://schemas.openxmlformats.org/officeDocument/2006/relationships/image" Target="../media/image78.emf"/><Relationship Id="rId90" Type="http://schemas.openxmlformats.org/officeDocument/2006/relationships/image" Target="../media/image82.emf"/><Relationship Id="rId95" Type="http://schemas.openxmlformats.org/officeDocument/2006/relationships/customXml" Target="../ink/ink81.xml"/><Relationship Id="rId19" Type="http://schemas.openxmlformats.org/officeDocument/2006/relationships/customXml" Target="../ink/ink43.xml"/><Relationship Id="rId14" Type="http://schemas.openxmlformats.org/officeDocument/2006/relationships/image" Target="../media/image44.emf"/><Relationship Id="rId22" Type="http://schemas.openxmlformats.org/officeDocument/2006/relationships/image" Target="../media/image48.emf"/><Relationship Id="rId27" Type="http://schemas.openxmlformats.org/officeDocument/2006/relationships/customXml" Target="../ink/ink47.xml"/><Relationship Id="rId30" Type="http://schemas.openxmlformats.org/officeDocument/2006/relationships/image" Target="../media/image52.emf"/><Relationship Id="rId35" Type="http://schemas.openxmlformats.org/officeDocument/2006/relationships/customXml" Target="../ink/ink51.xml"/><Relationship Id="rId43" Type="http://schemas.openxmlformats.org/officeDocument/2006/relationships/customXml" Target="../ink/ink55.xml"/><Relationship Id="rId48" Type="http://schemas.openxmlformats.org/officeDocument/2006/relationships/image" Target="../media/image61.emf"/><Relationship Id="rId56" Type="http://schemas.openxmlformats.org/officeDocument/2006/relationships/image" Target="../media/image65.emf"/><Relationship Id="rId64" Type="http://schemas.openxmlformats.org/officeDocument/2006/relationships/image" Target="../media/image69.emf"/><Relationship Id="rId69" Type="http://schemas.openxmlformats.org/officeDocument/2006/relationships/customXml" Target="../ink/ink68.xml"/><Relationship Id="rId77" Type="http://schemas.openxmlformats.org/officeDocument/2006/relationships/customXml" Target="../ink/ink72.xml"/><Relationship Id="rId100" Type="http://schemas.openxmlformats.org/officeDocument/2006/relationships/image" Target="../media/image87.emf"/><Relationship Id="rId105" Type="http://schemas.openxmlformats.org/officeDocument/2006/relationships/customXml" Target="../ink/ink86.xml"/><Relationship Id="rId8" Type="http://schemas.openxmlformats.org/officeDocument/2006/relationships/image" Target="../media/image41.emf"/><Relationship Id="rId51" Type="http://schemas.openxmlformats.org/officeDocument/2006/relationships/customXml" Target="../ink/ink59.xml"/><Relationship Id="rId72" Type="http://schemas.openxmlformats.org/officeDocument/2006/relationships/image" Target="../media/image73.emf"/><Relationship Id="rId80" Type="http://schemas.openxmlformats.org/officeDocument/2006/relationships/image" Target="../media/image77.emf"/><Relationship Id="rId85" Type="http://schemas.openxmlformats.org/officeDocument/2006/relationships/customXml" Target="../ink/ink76.xml"/><Relationship Id="rId93" Type="http://schemas.openxmlformats.org/officeDocument/2006/relationships/customXml" Target="../ink/ink80.xml"/><Relationship Id="rId98" Type="http://schemas.openxmlformats.org/officeDocument/2006/relationships/image" Target="../media/image86.emf"/><Relationship Id="rId3" Type="http://schemas.openxmlformats.org/officeDocument/2006/relationships/customXml" Target="../ink/ink35.xml"/><Relationship Id="rId12" Type="http://schemas.openxmlformats.org/officeDocument/2006/relationships/image" Target="../media/image43.emf"/><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56.emf"/><Relationship Id="rId46" Type="http://schemas.openxmlformats.org/officeDocument/2006/relationships/image" Target="../media/image60.emf"/><Relationship Id="rId59" Type="http://schemas.openxmlformats.org/officeDocument/2006/relationships/customXml" Target="../ink/ink63.xml"/><Relationship Id="rId67" Type="http://schemas.openxmlformats.org/officeDocument/2006/relationships/customXml" Target="../ink/ink67.xml"/><Relationship Id="rId103" Type="http://schemas.openxmlformats.org/officeDocument/2006/relationships/customXml" Target="../ink/ink85.xml"/><Relationship Id="rId108" Type="http://schemas.openxmlformats.org/officeDocument/2006/relationships/image" Target="../media/image91.emf"/><Relationship Id="rId20" Type="http://schemas.openxmlformats.org/officeDocument/2006/relationships/image" Target="../media/image47.emf"/><Relationship Id="rId41" Type="http://schemas.openxmlformats.org/officeDocument/2006/relationships/customXml" Target="../ink/ink54.xml"/><Relationship Id="rId54" Type="http://schemas.openxmlformats.org/officeDocument/2006/relationships/image" Target="../media/image64.emf"/><Relationship Id="rId62" Type="http://schemas.openxmlformats.org/officeDocument/2006/relationships/image" Target="../media/image68.emf"/><Relationship Id="rId70" Type="http://schemas.openxmlformats.org/officeDocument/2006/relationships/image" Target="../media/image72.emf"/><Relationship Id="rId75" Type="http://schemas.openxmlformats.org/officeDocument/2006/relationships/customXml" Target="../ink/ink71.xml"/><Relationship Id="rId83" Type="http://schemas.openxmlformats.org/officeDocument/2006/relationships/customXml" Target="../ink/ink75.xml"/><Relationship Id="rId88" Type="http://schemas.openxmlformats.org/officeDocument/2006/relationships/image" Target="../media/image81.emf"/><Relationship Id="rId91" Type="http://schemas.openxmlformats.org/officeDocument/2006/relationships/customXml" Target="../ink/ink79.xml"/><Relationship Id="rId96" Type="http://schemas.openxmlformats.org/officeDocument/2006/relationships/image" Target="../media/image85.emf"/><Relationship Id="rId111" Type="http://schemas.openxmlformats.org/officeDocument/2006/relationships/customXml" Target="../ink/ink89.xml"/><Relationship Id="rId1" Type="http://schemas.openxmlformats.org/officeDocument/2006/relationships/slideLayout" Target="../slideLayouts/slideLayout7.xml"/><Relationship Id="rId6" Type="http://schemas.openxmlformats.org/officeDocument/2006/relationships/image" Target="../media/image40.emf"/><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51.emf"/><Relationship Id="rId36" Type="http://schemas.openxmlformats.org/officeDocument/2006/relationships/image" Target="../media/image55.emf"/><Relationship Id="rId49" Type="http://schemas.openxmlformats.org/officeDocument/2006/relationships/customXml" Target="../ink/ink58.xml"/><Relationship Id="rId57" Type="http://schemas.openxmlformats.org/officeDocument/2006/relationships/customXml" Target="../ink/ink62.xml"/><Relationship Id="rId106" Type="http://schemas.openxmlformats.org/officeDocument/2006/relationships/image" Target="../media/image90.emf"/><Relationship Id="rId10" Type="http://schemas.openxmlformats.org/officeDocument/2006/relationships/image" Target="../media/image42.emf"/><Relationship Id="rId31" Type="http://schemas.openxmlformats.org/officeDocument/2006/relationships/customXml" Target="../ink/ink49.xml"/><Relationship Id="rId44" Type="http://schemas.openxmlformats.org/officeDocument/2006/relationships/image" Target="../media/image59.emf"/><Relationship Id="rId52" Type="http://schemas.openxmlformats.org/officeDocument/2006/relationships/image" Target="../media/image63.emf"/><Relationship Id="rId60" Type="http://schemas.openxmlformats.org/officeDocument/2006/relationships/image" Target="../media/image67.emf"/><Relationship Id="rId65" Type="http://schemas.openxmlformats.org/officeDocument/2006/relationships/customXml" Target="../ink/ink66.xml"/><Relationship Id="rId73" Type="http://schemas.openxmlformats.org/officeDocument/2006/relationships/customXml" Target="../ink/ink70.xml"/><Relationship Id="rId78" Type="http://schemas.openxmlformats.org/officeDocument/2006/relationships/image" Target="../media/image76.emf"/><Relationship Id="rId81" Type="http://schemas.openxmlformats.org/officeDocument/2006/relationships/customXml" Target="../ink/ink74.xml"/><Relationship Id="rId86" Type="http://schemas.openxmlformats.org/officeDocument/2006/relationships/image" Target="../media/image80.emf"/><Relationship Id="rId94" Type="http://schemas.openxmlformats.org/officeDocument/2006/relationships/image" Target="../media/image84.emf"/><Relationship Id="rId99" Type="http://schemas.openxmlformats.org/officeDocument/2006/relationships/customXml" Target="../ink/ink83.xml"/><Relationship Id="rId101" Type="http://schemas.openxmlformats.org/officeDocument/2006/relationships/customXml" Target="../ink/ink84.xml"/><Relationship Id="rId4" Type="http://schemas.openxmlformats.org/officeDocument/2006/relationships/image" Target="../media/image39.emf"/><Relationship Id="rId9" Type="http://schemas.openxmlformats.org/officeDocument/2006/relationships/customXml" Target="../ink/ink38.xml"/><Relationship Id="rId13" Type="http://schemas.openxmlformats.org/officeDocument/2006/relationships/customXml" Target="../ink/ink40.xml"/><Relationship Id="rId18" Type="http://schemas.openxmlformats.org/officeDocument/2006/relationships/image" Target="../media/image46.emf"/><Relationship Id="rId39" Type="http://schemas.openxmlformats.org/officeDocument/2006/relationships/customXml" Target="../ink/ink53.xml"/><Relationship Id="rId109" Type="http://schemas.openxmlformats.org/officeDocument/2006/relationships/customXml" Target="../ink/ink88.xml"/><Relationship Id="rId34" Type="http://schemas.openxmlformats.org/officeDocument/2006/relationships/image" Target="../media/image54.emf"/><Relationship Id="rId50" Type="http://schemas.openxmlformats.org/officeDocument/2006/relationships/image" Target="../media/image62.emf"/><Relationship Id="rId55" Type="http://schemas.openxmlformats.org/officeDocument/2006/relationships/customXml" Target="../ink/ink61.xml"/><Relationship Id="rId76" Type="http://schemas.openxmlformats.org/officeDocument/2006/relationships/image" Target="../media/image75.emf"/><Relationship Id="rId97" Type="http://schemas.openxmlformats.org/officeDocument/2006/relationships/customXml" Target="../ink/ink82.xml"/><Relationship Id="rId104" Type="http://schemas.openxmlformats.org/officeDocument/2006/relationships/image" Target="../media/image89.emf"/><Relationship Id="rId7" Type="http://schemas.openxmlformats.org/officeDocument/2006/relationships/customXml" Target="../ink/ink37.xml"/><Relationship Id="rId71" Type="http://schemas.openxmlformats.org/officeDocument/2006/relationships/customXml" Target="../ink/ink69.xml"/><Relationship Id="rId92" Type="http://schemas.openxmlformats.org/officeDocument/2006/relationships/image" Target="../media/image83.emf"/></Relationships>
</file>

<file path=ppt/slides/_rels/slide6.xml.rels><?xml version="1.0" encoding="UTF-8" standalone="yes"?>
<Relationships xmlns="http://schemas.openxmlformats.org/package/2006/relationships"><Relationship Id="rId13" Type="http://schemas.openxmlformats.org/officeDocument/2006/relationships/image" Target="../media/image99.emf"/><Relationship Id="rId18" Type="http://schemas.openxmlformats.org/officeDocument/2006/relationships/customXml" Target="../ink/ink98.xml"/><Relationship Id="rId26" Type="http://schemas.openxmlformats.org/officeDocument/2006/relationships/customXml" Target="../ink/ink102.xml"/><Relationship Id="rId39" Type="http://schemas.openxmlformats.org/officeDocument/2006/relationships/image" Target="../media/image112.emf"/><Relationship Id="rId21" Type="http://schemas.openxmlformats.org/officeDocument/2006/relationships/image" Target="../media/image103.emf"/><Relationship Id="rId34" Type="http://schemas.openxmlformats.org/officeDocument/2006/relationships/customXml" Target="../ink/ink106.xml"/><Relationship Id="rId42" Type="http://schemas.openxmlformats.org/officeDocument/2006/relationships/customXml" Target="../ink/ink110.xml"/><Relationship Id="rId47" Type="http://schemas.openxmlformats.org/officeDocument/2006/relationships/image" Target="../media/image116.emf"/><Relationship Id="rId50" Type="http://schemas.openxmlformats.org/officeDocument/2006/relationships/customXml" Target="../ink/ink114.xml"/><Relationship Id="rId55" Type="http://schemas.openxmlformats.org/officeDocument/2006/relationships/image" Target="../media/image120.emf"/><Relationship Id="rId63" Type="http://schemas.openxmlformats.org/officeDocument/2006/relationships/image" Target="../media/image124.emf"/><Relationship Id="rId68" Type="http://schemas.openxmlformats.org/officeDocument/2006/relationships/customXml" Target="../ink/ink123.xml"/><Relationship Id="rId76" Type="http://schemas.openxmlformats.org/officeDocument/2006/relationships/customXml" Target="../ink/ink127.xml"/><Relationship Id="rId7" Type="http://schemas.openxmlformats.org/officeDocument/2006/relationships/image" Target="../media/image96.emf"/><Relationship Id="rId71" Type="http://schemas.openxmlformats.org/officeDocument/2006/relationships/image" Target="../media/image128.emf"/><Relationship Id="rId2" Type="http://schemas.openxmlformats.org/officeDocument/2006/relationships/customXml" Target="../ink/ink90.xml"/><Relationship Id="rId16" Type="http://schemas.openxmlformats.org/officeDocument/2006/relationships/customXml" Target="../ink/ink97.xml"/><Relationship Id="rId29" Type="http://schemas.openxmlformats.org/officeDocument/2006/relationships/image" Target="../media/image107.emf"/><Relationship Id="rId11" Type="http://schemas.openxmlformats.org/officeDocument/2006/relationships/image" Target="../media/image98.emf"/><Relationship Id="rId24" Type="http://schemas.openxmlformats.org/officeDocument/2006/relationships/customXml" Target="../ink/ink101.xml"/><Relationship Id="rId32" Type="http://schemas.openxmlformats.org/officeDocument/2006/relationships/customXml" Target="../ink/ink105.xml"/><Relationship Id="rId37" Type="http://schemas.openxmlformats.org/officeDocument/2006/relationships/image" Target="../media/image111.emf"/><Relationship Id="rId40" Type="http://schemas.openxmlformats.org/officeDocument/2006/relationships/customXml" Target="../ink/ink109.xml"/><Relationship Id="rId45" Type="http://schemas.openxmlformats.org/officeDocument/2006/relationships/image" Target="../media/image115.emf"/><Relationship Id="rId53" Type="http://schemas.openxmlformats.org/officeDocument/2006/relationships/image" Target="../media/image119.emf"/><Relationship Id="rId58" Type="http://schemas.openxmlformats.org/officeDocument/2006/relationships/customXml" Target="../ink/ink118.xml"/><Relationship Id="rId66" Type="http://schemas.openxmlformats.org/officeDocument/2006/relationships/customXml" Target="../ink/ink122.xml"/><Relationship Id="rId74" Type="http://schemas.openxmlformats.org/officeDocument/2006/relationships/customXml" Target="../ink/ink126.xml"/><Relationship Id="rId79" Type="http://schemas.openxmlformats.org/officeDocument/2006/relationships/image" Target="../media/image132.emf"/><Relationship Id="rId5" Type="http://schemas.openxmlformats.org/officeDocument/2006/relationships/image" Target="../media/image95.emf"/><Relationship Id="rId61" Type="http://schemas.openxmlformats.org/officeDocument/2006/relationships/image" Target="../media/image123.emf"/><Relationship Id="rId10" Type="http://schemas.openxmlformats.org/officeDocument/2006/relationships/customXml" Target="../ink/ink94.xml"/><Relationship Id="rId19" Type="http://schemas.openxmlformats.org/officeDocument/2006/relationships/image" Target="../media/image102.emf"/><Relationship Id="rId31" Type="http://schemas.openxmlformats.org/officeDocument/2006/relationships/image" Target="../media/image108.emf"/><Relationship Id="rId44" Type="http://schemas.openxmlformats.org/officeDocument/2006/relationships/customXml" Target="../ink/ink111.xml"/><Relationship Id="rId52" Type="http://schemas.openxmlformats.org/officeDocument/2006/relationships/customXml" Target="../ink/ink115.xml"/><Relationship Id="rId60" Type="http://schemas.openxmlformats.org/officeDocument/2006/relationships/customXml" Target="../ink/ink119.xml"/><Relationship Id="rId65" Type="http://schemas.openxmlformats.org/officeDocument/2006/relationships/image" Target="../media/image125.emf"/><Relationship Id="rId73" Type="http://schemas.openxmlformats.org/officeDocument/2006/relationships/image" Target="../media/image129.emf"/><Relationship Id="rId78" Type="http://schemas.openxmlformats.org/officeDocument/2006/relationships/customXml" Target="../ink/ink128.xml"/><Relationship Id="rId81" Type="http://schemas.openxmlformats.org/officeDocument/2006/relationships/image" Target="../media/image133.emf"/><Relationship Id="rId4" Type="http://schemas.openxmlformats.org/officeDocument/2006/relationships/customXml" Target="../ink/ink91.xml"/><Relationship Id="rId9" Type="http://schemas.openxmlformats.org/officeDocument/2006/relationships/image" Target="../media/image97.emf"/><Relationship Id="rId14" Type="http://schemas.openxmlformats.org/officeDocument/2006/relationships/customXml" Target="../ink/ink96.xml"/><Relationship Id="rId22" Type="http://schemas.openxmlformats.org/officeDocument/2006/relationships/customXml" Target="../ink/ink100.xml"/><Relationship Id="rId27" Type="http://schemas.openxmlformats.org/officeDocument/2006/relationships/image" Target="../media/image106.emf"/><Relationship Id="rId30" Type="http://schemas.openxmlformats.org/officeDocument/2006/relationships/customXml" Target="../ink/ink104.xml"/><Relationship Id="rId35" Type="http://schemas.openxmlformats.org/officeDocument/2006/relationships/image" Target="../media/image110.emf"/><Relationship Id="rId43" Type="http://schemas.openxmlformats.org/officeDocument/2006/relationships/image" Target="../media/image114.emf"/><Relationship Id="rId48" Type="http://schemas.openxmlformats.org/officeDocument/2006/relationships/customXml" Target="../ink/ink113.xml"/><Relationship Id="rId56" Type="http://schemas.openxmlformats.org/officeDocument/2006/relationships/customXml" Target="../ink/ink117.xml"/><Relationship Id="rId64" Type="http://schemas.openxmlformats.org/officeDocument/2006/relationships/customXml" Target="../ink/ink121.xml"/><Relationship Id="rId69" Type="http://schemas.openxmlformats.org/officeDocument/2006/relationships/image" Target="../media/image127.emf"/><Relationship Id="rId77" Type="http://schemas.openxmlformats.org/officeDocument/2006/relationships/image" Target="../media/image131.emf"/><Relationship Id="rId8" Type="http://schemas.openxmlformats.org/officeDocument/2006/relationships/customXml" Target="../ink/ink93.xml"/><Relationship Id="rId51" Type="http://schemas.openxmlformats.org/officeDocument/2006/relationships/image" Target="../media/image118.emf"/><Relationship Id="rId72" Type="http://schemas.openxmlformats.org/officeDocument/2006/relationships/customXml" Target="../ink/ink125.xml"/><Relationship Id="rId80" Type="http://schemas.openxmlformats.org/officeDocument/2006/relationships/customXml" Target="../ink/ink129.xml"/><Relationship Id="rId3" Type="http://schemas.openxmlformats.org/officeDocument/2006/relationships/image" Target="../media/image94.emf"/><Relationship Id="rId12" Type="http://schemas.openxmlformats.org/officeDocument/2006/relationships/customXml" Target="../ink/ink95.xml"/><Relationship Id="rId17" Type="http://schemas.openxmlformats.org/officeDocument/2006/relationships/image" Target="../media/image101.emf"/><Relationship Id="rId25" Type="http://schemas.openxmlformats.org/officeDocument/2006/relationships/image" Target="../media/image105.emf"/><Relationship Id="rId33" Type="http://schemas.openxmlformats.org/officeDocument/2006/relationships/image" Target="../media/image109.emf"/><Relationship Id="rId38" Type="http://schemas.openxmlformats.org/officeDocument/2006/relationships/customXml" Target="../ink/ink108.xml"/><Relationship Id="rId46" Type="http://schemas.openxmlformats.org/officeDocument/2006/relationships/customXml" Target="../ink/ink112.xml"/><Relationship Id="rId59" Type="http://schemas.openxmlformats.org/officeDocument/2006/relationships/image" Target="../media/image122.emf"/><Relationship Id="rId67" Type="http://schemas.openxmlformats.org/officeDocument/2006/relationships/image" Target="../media/image126.emf"/><Relationship Id="rId20" Type="http://schemas.openxmlformats.org/officeDocument/2006/relationships/customXml" Target="../ink/ink99.xml"/><Relationship Id="rId41" Type="http://schemas.openxmlformats.org/officeDocument/2006/relationships/image" Target="../media/image113.emf"/><Relationship Id="rId54" Type="http://schemas.openxmlformats.org/officeDocument/2006/relationships/customXml" Target="../ink/ink116.xml"/><Relationship Id="rId62" Type="http://schemas.openxmlformats.org/officeDocument/2006/relationships/customXml" Target="../ink/ink120.xml"/><Relationship Id="rId70" Type="http://schemas.openxmlformats.org/officeDocument/2006/relationships/customXml" Target="../ink/ink124.xml"/><Relationship Id="rId75" Type="http://schemas.openxmlformats.org/officeDocument/2006/relationships/image" Target="../media/image130.emf"/><Relationship Id="rId1" Type="http://schemas.openxmlformats.org/officeDocument/2006/relationships/slideLayout" Target="../slideLayouts/slideLayout7.xml"/><Relationship Id="rId6" Type="http://schemas.openxmlformats.org/officeDocument/2006/relationships/customXml" Target="../ink/ink92.xml"/><Relationship Id="rId15" Type="http://schemas.openxmlformats.org/officeDocument/2006/relationships/image" Target="../media/image100.emf"/><Relationship Id="rId23" Type="http://schemas.openxmlformats.org/officeDocument/2006/relationships/image" Target="../media/image104.emf"/><Relationship Id="rId28" Type="http://schemas.openxmlformats.org/officeDocument/2006/relationships/customXml" Target="../ink/ink103.xml"/><Relationship Id="rId36" Type="http://schemas.openxmlformats.org/officeDocument/2006/relationships/customXml" Target="../ink/ink107.xml"/><Relationship Id="rId49" Type="http://schemas.openxmlformats.org/officeDocument/2006/relationships/image" Target="../media/image117.emf"/><Relationship Id="rId57" Type="http://schemas.openxmlformats.org/officeDocument/2006/relationships/image" Target="../media/image121.emf"/></Relationships>
</file>

<file path=ppt/slides/_rels/slide7.xml.rels><?xml version="1.0" encoding="UTF-8" standalone="yes"?>
<Relationships xmlns="http://schemas.openxmlformats.org/package/2006/relationships"><Relationship Id="rId8" Type="http://schemas.openxmlformats.org/officeDocument/2006/relationships/hyperlink" Target="http://en.wikipedia.org/wiki/Alonzo_Church" TargetMode="External"/><Relationship Id="rId13" Type="http://schemas.openxmlformats.org/officeDocument/2006/relationships/hyperlink" Target="http://en.wikipedia.org/wiki/Halting_problem" TargetMode="External"/><Relationship Id="rId18" Type="http://schemas.openxmlformats.org/officeDocument/2006/relationships/hyperlink" Target="http://en.wikipedia.org/wiki/Haskell_(programming_language)" TargetMode="External"/><Relationship Id="rId26" Type="http://schemas.openxmlformats.org/officeDocument/2006/relationships/customXml" Target="../ink/ink133.xml"/><Relationship Id="rId39" Type="http://schemas.openxmlformats.org/officeDocument/2006/relationships/image" Target="../media/image143.emf"/><Relationship Id="rId3" Type="http://schemas.openxmlformats.org/officeDocument/2006/relationships/hyperlink" Target="http://en.wikipedia.org/wiki/Mathematical_logic" TargetMode="External"/><Relationship Id="rId21" Type="http://schemas.openxmlformats.org/officeDocument/2006/relationships/image" Target="../media/image134.emf"/><Relationship Id="rId34" Type="http://schemas.openxmlformats.org/officeDocument/2006/relationships/customXml" Target="../ink/ink137.xml"/><Relationship Id="rId7" Type="http://schemas.openxmlformats.org/officeDocument/2006/relationships/hyperlink" Target="http://en.wikipedia.org/wiki/Recursion" TargetMode="External"/><Relationship Id="rId12" Type="http://schemas.openxmlformats.org/officeDocument/2006/relationships/hyperlink" Target="http://en.wikipedia.org/wiki/Computable_function" TargetMode="External"/><Relationship Id="rId17" Type="http://schemas.openxmlformats.org/officeDocument/2006/relationships/hyperlink" Target="http://en.wikipedia.org/wiki/ML_(programming_language)" TargetMode="External"/><Relationship Id="rId25" Type="http://schemas.openxmlformats.org/officeDocument/2006/relationships/image" Target="../media/image136.emf"/><Relationship Id="rId33" Type="http://schemas.openxmlformats.org/officeDocument/2006/relationships/image" Target="../media/image140.emf"/><Relationship Id="rId38" Type="http://schemas.openxmlformats.org/officeDocument/2006/relationships/customXml" Target="../ink/ink139.xml"/><Relationship Id="rId2" Type="http://schemas.openxmlformats.org/officeDocument/2006/relationships/hyperlink" Target="http://en.wikipedia.org/wiki/Lambda_calculus" TargetMode="External"/><Relationship Id="rId16" Type="http://schemas.openxmlformats.org/officeDocument/2006/relationships/hyperlink" Target="http://en.wikipedia.org/wiki/Lisp_programming_language" TargetMode="External"/><Relationship Id="rId20" Type="http://schemas.openxmlformats.org/officeDocument/2006/relationships/customXml" Target="../ink/ink130.xml"/><Relationship Id="rId29" Type="http://schemas.openxmlformats.org/officeDocument/2006/relationships/image" Target="../media/image138.emf"/><Relationship Id="rId41" Type="http://schemas.openxmlformats.org/officeDocument/2006/relationships/image" Target="../media/image144.emf"/><Relationship Id="rId1" Type="http://schemas.openxmlformats.org/officeDocument/2006/relationships/slideLayout" Target="../slideLayouts/slideLayout7.xml"/><Relationship Id="rId6" Type="http://schemas.openxmlformats.org/officeDocument/2006/relationships/hyperlink" Target="http://en.wikipedia.org/wiki/Function_(mathematics)" TargetMode="External"/><Relationship Id="rId11" Type="http://schemas.openxmlformats.org/officeDocument/2006/relationships/hyperlink" Target="http://en.wikipedia.org/wiki/Entscheidungsproblem" TargetMode="External"/><Relationship Id="rId24" Type="http://schemas.openxmlformats.org/officeDocument/2006/relationships/customXml" Target="../ink/ink132.xml"/><Relationship Id="rId32" Type="http://schemas.openxmlformats.org/officeDocument/2006/relationships/customXml" Target="../ink/ink136.xml"/><Relationship Id="rId37" Type="http://schemas.openxmlformats.org/officeDocument/2006/relationships/image" Target="../media/image142.emf"/><Relationship Id="rId40" Type="http://schemas.openxmlformats.org/officeDocument/2006/relationships/customXml" Target="../ink/ink140.xml"/><Relationship Id="rId5" Type="http://schemas.openxmlformats.org/officeDocument/2006/relationships/hyperlink" Target="http://en.wikipedia.org/wiki/Formal_system" TargetMode="External"/><Relationship Id="rId15" Type="http://schemas.openxmlformats.org/officeDocument/2006/relationships/hyperlink" Target="http://en.wikipedia.org/wiki/Functional_programming" TargetMode="External"/><Relationship Id="rId23" Type="http://schemas.openxmlformats.org/officeDocument/2006/relationships/image" Target="../media/image135.emf"/><Relationship Id="rId28" Type="http://schemas.openxmlformats.org/officeDocument/2006/relationships/customXml" Target="../ink/ink134.xml"/><Relationship Id="rId36" Type="http://schemas.openxmlformats.org/officeDocument/2006/relationships/customXml" Target="../ink/ink138.xml"/><Relationship Id="rId10" Type="http://schemas.openxmlformats.org/officeDocument/2006/relationships/hyperlink" Target="http://en.wikipedia.org/wiki/1930s" TargetMode="External"/><Relationship Id="rId19" Type="http://schemas.openxmlformats.org/officeDocument/2006/relationships/hyperlink" Target="http://en.wikipedia.org/wiki/Turing_machine" TargetMode="External"/><Relationship Id="rId31" Type="http://schemas.openxmlformats.org/officeDocument/2006/relationships/image" Target="../media/image139.emf"/><Relationship Id="rId4" Type="http://schemas.openxmlformats.org/officeDocument/2006/relationships/hyperlink" Target="http://en.wikipedia.org/wiki/Computer_science" TargetMode="External"/><Relationship Id="rId9" Type="http://schemas.openxmlformats.org/officeDocument/2006/relationships/hyperlink" Target="http://en.wikipedia.org/wiki/Stephen_Cole_Kleene" TargetMode="External"/><Relationship Id="rId14" Type="http://schemas.openxmlformats.org/officeDocument/2006/relationships/hyperlink" Target="http://en.wikipedia.org/wiki/Decision_problem" TargetMode="External"/><Relationship Id="rId22" Type="http://schemas.openxmlformats.org/officeDocument/2006/relationships/customXml" Target="../ink/ink131.xml"/><Relationship Id="rId27" Type="http://schemas.openxmlformats.org/officeDocument/2006/relationships/image" Target="../media/image137.emf"/><Relationship Id="rId30" Type="http://schemas.openxmlformats.org/officeDocument/2006/relationships/customXml" Target="../ink/ink135.xml"/><Relationship Id="rId35" Type="http://schemas.openxmlformats.org/officeDocument/2006/relationships/image" Target="../media/image141.emf"/></Relationships>
</file>

<file path=ppt/slides/_rels/slide8.xml.rels><?xml version="1.0" encoding="UTF-8" standalone="yes"?>
<Relationships xmlns="http://schemas.openxmlformats.org/package/2006/relationships"><Relationship Id="rId8" Type="http://schemas.openxmlformats.org/officeDocument/2006/relationships/hyperlink" Target="http://en.wikipedia.org/wiki/Riemann_hypothesis" TargetMode="External"/><Relationship Id="rId3" Type="http://schemas.openxmlformats.org/officeDocument/2006/relationships/hyperlink" Target="http://en.wikipedia.org/wiki/Mathematics" TargetMode="External"/><Relationship Id="rId7" Type="http://schemas.openxmlformats.org/officeDocument/2006/relationships/hyperlink" Target="http://en.wikipedia.org/wiki/Continuum_hypothesis" TargetMode="External"/><Relationship Id="rId2" Type="http://schemas.openxmlformats.org/officeDocument/2006/relationships/hyperlink" Target="http://en.wikipedia.org/wiki/Entscheidungsproblem" TargetMode="External"/><Relationship Id="rId1" Type="http://schemas.openxmlformats.org/officeDocument/2006/relationships/slideLayout" Target="../slideLayouts/slideLayout7.xml"/><Relationship Id="rId6" Type="http://schemas.openxmlformats.org/officeDocument/2006/relationships/hyperlink" Target="http://en.wikipedia.org/wiki/David_Hilbert" TargetMode="External"/><Relationship Id="rId11" Type="http://schemas.openxmlformats.org/officeDocument/2006/relationships/hyperlink" Target="http://en.wikipedia.org/wiki/Arithmetic" TargetMode="External"/><Relationship Id="rId5" Type="http://schemas.openxmlformats.org/officeDocument/2006/relationships/hyperlink" Target="http://en.wikipedia.org/wiki/Decision_problem" TargetMode="External"/><Relationship Id="rId10" Type="http://schemas.openxmlformats.org/officeDocument/2006/relationships/hyperlink" Target="http://en.wikipedia.org/wiki/Alan_Turing" TargetMode="External"/><Relationship Id="rId4" Type="http://schemas.openxmlformats.org/officeDocument/2006/relationships/hyperlink" Target="http://en.wikipedia.org/wiki/German_language" TargetMode="External"/><Relationship Id="rId9" Type="http://schemas.openxmlformats.org/officeDocument/2006/relationships/hyperlink" Target="http://en.wikipedia.org/wiki/Alonzo_Church"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150.emf"/><Relationship Id="rId18" Type="http://schemas.openxmlformats.org/officeDocument/2006/relationships/customXml" Target="../ink/ink149.xml"/><Relationship Id="rId26" Type="http://schemas.openxmlformats.org/officeDocument/2006/relationships/customXml" Target="../ink/ink153.xml"/><Relationship Id="rId39" Type="http://schemas.openxmlformats.org/officeDocument/2006/relationships/image" Target="../media/image163.emf"/><Relationship Id="rId21" Type="http://schemas.openxmlformats.org/officeDocument/2006/relationships/image" Target="../media/image154.emf"/><Relationship Id="rId34" Type="http://schemas.openxmlformats.org/officeDocument/2006/relationships/customXml" Target="../ink/ink157.xml"/><Relationship Id="rId42" Type="http://schemas.openxmlformats.org/officeDocument/2006/relationships/customXml" Target="../ink/ink161.xml"/><Relationship Id="rId47" Type="http://schemas.openxmlformats.org/officeDocument/2006/relationships/image" Target="../media/image167.emf"/><Relationship Id="rId50" Type="http://schemas.openxmlformats.org/officeDocument/2006/relationships/customXml" Target="../ink/ink165.xml"/><Relationship Id="rId55" Type="http://schemas.openxmlformats.org/officeDocument/2006/relationships/image" Target="../media/image171.emf"/><Relationship Id="rId7" Type="http://schemas.openxmlformats.org/officeDocument/2006/relationships/image" Target="../media/image147.emf"/><Relationship Id="rId12" Type="http://schemas.openxmlformats.org/officeDocument/2006/relationships/customXml" Target="../ink/ink146.xml"/><Relationship Id="rId17" Type="http://schemas.openxmlformats.org/officeDocument/2006/relationships/image" Target="../media/image152.emf"/><Relationship Id="rId25" Type="http://schemas.openxmlformats.org/officeDocument/2006/relationships/image" Target="../media/image156.emf"/><Relationship Id="rId33" Type="http://schemas.openxmlformats.org/officeDocument/2006/relationships/image" Target="../media/image160.emf"/><Relationship Id="rId38" Type="http://schemas.openxmlformats.org/officeDocument/2006/relationships/customXml" Target="../ink/ink159.xml"/><Relationship Id="rId46" Type="http://schemas.openxmlformats.org/officeDocument/2006/relationships/customXml" Target="../ink/ink163.xml"/><Relationship Id="rId2" Type="http://schemas.openxmlformats.org/officeDocument/2006/relationships/customXml" Target="../ink/ink141.xml"/><Relationship Id="rId16" Type="http://schemas.openxmlformats.org/officeDocument/2006/relationships/customXml" Target="../ink/ink148.xml"/><Relationship Id="rId20" Type="http://schemas.openxmlformats.org/officeDocument/2006/relationships/customXml" Target="../ink/ink150.xml"/><Relationship Id="rId29" Type="http://schemas.openxmlformats.org/officeDocument/2006/relationships/image" Target="../media/image158.emf"/><Relationship Id="rId41" Type="http://schemas.openxmlformats.org/officeDocument/2006/relationships/image" Target="../media/image164.emf"/><Relationship Id="rId54" Type="http://schemas.openxmlformats.org/officeDocument/2006/relationships/customXml" Target="../ink/ink167.xml"/><Relationship Id="rId1" Type="http://schemas.openxmlformats.org/officeDocument/2006/relationships/slideLayout" Target="../slideLayouts/slideLayout7.xml"/><Relationship Id="rId6" Type="http://schemas.openxmlformats.org/officeDocument/2006/relationships/customXml" Target="../ink/ink143.xml"/><Relationship Id="rId11" Type="http://schemas.openxmlformats.org/officeDocument/2006/relationships/image" Target="../media/image149.emf"/><Relationship Id="rId24" Type="http://schemas.openxmlformats.org/officeDocument/2006/relationships/customXml" Target="../ink/ink152.xml"/><Relationship Id="rId32" Type="http://schemas.openxmlformats.org/officeDocument/2006/relationships/customXml" Target="../ink/ink156.xml"/><Relationship Id="rId37" Type="http://schemas.openxmlformats.org/officeDocument/2006/relationships/image" Target="../media/image162.emf"/><Relationship Id="rId40" Type="http://schemas.openxmlformats.org/officeDocument/2006/relationships/customXml" Target="../ink/ink160.xml"/><Relationship Id="rId45" Type="http://schemas.openxmlformats.org/officeDocument/2006/relationships/image" Target="../media/image166.emf"/><Relationship Id="rId53" Type="http://schemas.openxmlformats.org/officeDocument/2006/relationships/image" Target="../media/image170.emf"/><Relationship Id="rId5" Type="http://schemas.openxmlformats.org/officeDocument/2006/relationships/image" Target="../media/image146.emf"/><Relationship Id="rId15" Type="http://schemas.openxmlformats.org/officeDocument/2006/relationships/image" Target="../media/image151.emf"/><Relationship Id="rId23" Type="http://schemas.openxmlformats.org/officeDocument/2006/relationships/image" Target="../media/image155.emf"/><Relationship Id="rId28" Type="http://schemas.openxmlformats.org/officeDocument/2006/relationships/customXml" Target="../ink/ink154.xml"/><Relationship Id="rId36" Type="http://schemas.openxmlformats.org/officeDocument/2006/relationships/customXml" Target="../ink/ink158.xml"/><Relationship Id="rId49" Type="http://schemas.openxmlformats.org/officeDocument/2006/relationships/image" Target="../media/image168.emf"/><Relationship Id="rId10" Type="http://schemas.openxmlformats.org/officeDocument/2006/relationships/customXml" Target="../ink/ink145.xml"/><Relationship Id="rId19" Type="http://schemas.openxmlformats.org/officeDocument/2006/relationships/image" Target="../media/image153.emf"/><Relationship Id="rId31" Type="http://schemas.openxmlformats.org/officeDocument/2006/relationships/image" Target="../media/image159.emf"/><Relationship Id="rId44" Type="http://schemas.openxmlformats.org/officeDocument/2006/relationships/customXml" Target="../ink/ink162.xml"/><Relationship Id="rId52" Type="http://schemas.openxmlformats.org/officeDocument/2006/relationships/customXml" Target="../ink/ink166.xml"/><Relationship Id="rId4" Type="http://schemas.openxmlformats.org/officeDocument/2006/relationships/customXml" Target="../ink/ink142.xml"/><Relationship Id="rId9" Type="http://schemas.openxmlformats.org/officeDocument/2006/relationships/image" Target="../media/image148.emf"/><Relationship Id="rId14" Type="http://schemas.openxmlformats.org/officeDocument/2006/relationships/customXml" Target="../ink/ink147.xml"/><Relationship Id="rId22" Type="http://schemas.openxmlformats.org/officeDocument/2006/relationships/customXml" Target="../ink/ink151.xml"/><Relationship Id="rId27" Type="http://schemas.openxmlformats.org/officeDocument/2006/relationships/image" Target="../media/image157.emf"/><Relationship Id="rId30" Type="http://schemas.openxmlformats.org/officeDocument/2006/relationships/customXml" Target="../ink/ink155.xml"/><Relationship Id="rId35" Type="http://schemas.openxmlformats.org/officeDocument/2006/relationships/image" Target="../media/image161.emf"/><Relationship Id="rId43" Type="http://schemas.openxmlformats.org/officeDocument/2006/relationships/image" Target="../media/image165.emf"/><Relationship Id="rId48" Type="http://schemas.openxmlformats.org/officeDocument/2006/relationships/customXml" Target="../ink/ink164.xml"/><Relationship Id="rId8" Type="http://schemas.openxmlformats.org/officeDocument/2006/relationships/customXml" Target="../ink/ink144.xml"/><Relationship Id="rId51" Type="http://schemas.openxmlformats.org/officeDocument/2006/relationships/image" Target="../media/image169.emf"/><Relationship Id="rId3" Type="http://schemas.openxmlformats.org/officeDocument/2006/relationships/image" Target="../media/image1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latin typeface="Times New Roman" pitchFamily="18" charset="0"/>
                <a:cs typeface="Times New Roman" pitchFamily="18" charset="0"/>
              </a:rPr>
              <a:t>Principles of Programming Language</a:t>
            </a:r>
            <a:endParaRPr lang="en-US" dirty="0">
              <a:latin typeface="Times New Roman" pitchFamily="18" charset="0"/>
              <a:cs typeface="Times New Roman" pitchFamily="18" charset="0"/>
            </a:endParaRPr>
          </a:p>
        </p:txBody>
      </p:sp>
      <p:sp>
        <p:nvSpPr>
          <p:cNvPr id="6" name="Content Placeholder 5"/>
          <p:cNvSpPr>
            <a:spLocks noGrp="1"/>
          </p:cNvSpPr>
          <p:nvPr>
            <p:ph sz="quarter" idx="13"/>
          </p:nvPr>
        </p:nvSpPr>
        <p:spPr>
          <a:xfrm>
            <a:off x="3023659" y="5410200"/>
            <a:ext cx="8355541" cy="533400"/>
          </a:xfrm>
        </p:spPr>
        <p:txBody>
          <a:bodyPr/>
          <a:lstStyle/>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Amit Dua</a:t>
            </a:r>
          </a:p>
          <a:p>
            <a:r>
              <a:rPr lang="en-US" dirty="0" smtClean="0">
                <a:latin typeface="Times New Roman" pitchFamily="18" charset="0"/>
                <a:cs typeface="Times New Roman" pitchFamily="18" charset="0"/>
              </a:rPr>
              <a:t>Computer Science and Information Systems Department</a:t>
            </a:r>
          </a:p>
          <a:p>
            <a:r>
              <a:rPr lang="en-US" dirty="0" smtClean="0">
                <a:latin typeface="Times New Roman" pitchFamily="18" charset="0"/>
                <a:cs typeface="Times New Roman" pitchFamily="18" charset="0"/>
              </a:rPr>
              <a:t>BITS, </a:t>
            </a:r>
            <a:r>
              <a:rPr lang="en-US" dirty="0" err="1" smtClean="0">
                <a:latin typeface="Times New Roman" pitchFamily="18" charset="0"/>
                <a:cs typeface="Times New Roman" pitchFamily="18" charset="0"/>
              </a:rPr>
              <a:t>Pilani</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1445644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3250" name="Ink 2"/>
              <p14:cNvContentPartPr>
                <a14:cpLocks xmlns:a14="http://schemas.microsoft.com/office/drawing/2010/main" noRot="1" noChangeAspect="1" noEditPoints="1" noChangeArrowheads="1" noChangeShapeType="1"/>
              </p14:cNvContentPartPr>
              <p14:nvPr/>
            </p14:nvContentPartPr>
            <p14:xfrm>
              <a:off x="3886200" y="241300"/>
              <a:ext cx="984250" cy="674688"/>
            </p14:xfrm>
          </p:contentPart>
        </mc:Choice>
        <mc:Fallback>
          <p:pic>
            <p:nvPicPr>
              <p:cNvPr id="53250" name="Ink 2"/>
              <p:cNvPicPr>
                <a:picLocks noRot="1" noChangeAspect="1" noEditPoints="1" noChangeArrowheads="1" noChangeShapeType="1"/>
              </p:cNvPicPr>
              <p:nvPr/>
            </p:nvPicPr>
            <p:blipFill>
              <a:blip r:embed="rId3"/>
              <a:stretch>
                <a:fillRect/>
              </a:stretch>
            </p:blipFill>
            <p:spPr>
              <a:xfrm>
                <a:off x="3876480" y="231221"/>
                <a:ext cx="997211" cy="6944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3251" name="Ink 3"/>
              <p14:cNvContentPartPr>
                <a14:cpLocks xmlns:a14="http://schemas.microsoft.com/office/drawing/2010/main" noRot="1" noChangeAspect="1" noEditPoints="1" noChangeArrowheads="1" noChangeShapeType="1"/>
              </p14:cNvContentPartPr>
              <p14:nvPr/>
            </p14:nvContentPartPr>
            <p14:xfrm>
              <a:off x="4918076" y="808039"/>
              <a:ext cx="47625" cy="122237"/>
            </p14:xfrm>
          </p:contentPart>
        </mc:Choice>
        <mc:Fallback>
          <p:pic>
            <p:nvPicPr>
              <p:cNvPr id="53251" name="Ink 3"/>
              <p:cNvPicPr>
                <a:picLocks noRot="1" noChangeAspect="1" noEditPoints="1" noChangeArrowheads="1" noChangeShapeType="1"/>
              </p:cNvPicPr>
              <p:nvPr/>
            </p:nvPicPr>
            <p:blipFill>
              <a:blip r:embed="rId5"/>
              <a:stretch>
                <a:fillRect/>
              </a:stretch>
            </p:blipFill>
            <p:spPr>
              <a:xfrm>
                <a:off x="4914524" y="797613"/>
                <a:ext cx="61841" cy="1362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3252" name="Ink 4"/>
              <p14:cNvContentPartPr>
                <a14:cpLocks xmlns:a14="http://schemas.microsoft.com/office/drawing/2010/main" noRot="1" noChangeAspect="1" noEditPoints="1" noChangeArrowheads="1" noChangeShapeType="1"/>
              </p14:cNvContentPartPr>
              <p14:nvPr/>
            </p14:nvContentPartPr>
            <p14:xfrm>
              <a:off x="7415213" y="434976"/>
              <a:ext cx="6350" cy="3175"/>
            </p14:xfrm>
          </p:contentPart>
        </mc:Choice>
        <mc:Fallback>
          <p:pic>
            <p:nvPicPr>
              <p:cNvPr id="53252" name="Ink 4"/>
              <p:cNvPicPr>
                <a:picLocks noRot="1" noChangeAspect="1" noEditPoints="1" noChangeArrowheads="1" noChangeShapeType="1"/>
              </p:cNvPicPr>
              <p:nvPr/>
            </p:nvPicPr>
            <p:blipFill>
              <a:blip r:embed="rId7"/>
              <a:stretch>
                <a:fillRect/>
              </a:stretch>
            </p:blipFill>
            <p:spPr>
              <a:xfrm>
                <a:off x="7411851" y="432154"/>
                <a:ext cx="12700" cy="91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3253" name="Ink 5"/>
              <p14:cNvContentPartPr>
                <a14:cpLocks xmlns:a14="http://schemas.microsoft.com/office/drawing/2010/main" noRot="1" noChangeAspect="1" noEditPoints="1" noChangeArrowheads="1" noChangeShapeType="1"/>
              </p14:cNvContentPartPr>
              <p14:nvPr/>
            </p14:nvContentPartPr>
            <p14:xfrm>
              <a:off x="3498851" y="2597150"/>
              <a:ext cx="269875" cy="484188"/>
            </p14:xfrm>
          </p:contentPart>
        </mc:Choice>
        <mc:Fallback>
          <p:pic>
            <p:nvPicPr>
              <p:cNvPr id="53253" name="Ink 5"/>
              <p:cNvPicPr>
                <a:picLocks noRot="1" noChangeAspect="1" noEditPoints="1" noChangeArrowheads="1" noChangeShapeType="1"/>
              </p:cNvPicPr>
              <p:nvPr/>
            </p:nvPicPr>
            <p:blipFill>
              <a:blip r:embed="rId9"/>
              <a:stretch>
                <a:fillRect/>
              </a:stretch>
            </p:blipFill>
            <p:spPr>
              <a:xfrm>
                <a:off x="3490227" y="2588504"/>
                <a:ext cx="286765" cy="4957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3254" name="Ink 6"/>
              <p14:cNvContentPartPr>
                <a14:cpLocks xmlns:a14="http://schemas.microsoft.com/office/drawing/2010/main" noRot="1" noChangeAspect="1" noEditPoints="1" noChangeArrowheads="1" noChangeShapeType="1"/>
              </p14:cNvContentPartPr>
              <p14:nvPr/>
            </p14:nvContentPartPr>
            <p14:xfrm>
              <a:off x="4087813" y="2603501"/>
              <a:ext cx="336550" cy="384175"/>
            </p14:xfrm>
          </p:contentPart>
        </mc:Choice>
        <mc:Fallback>
          <p:pic>
            <p:nvPicPr>
              <p:cNvPr id="53254" name="Ink 6"/>
              <p:cNvPicPr>
                <a:picLocks noRot="1" noChangeAspect="1" noEditPoints="1" noChangeArrowheads="1" noChangeShapeType="1"/>
              </p:cNvPicPr>
              <p:nvPr/>
            </p:nvPicPr>
            <p:blipFill>
              <a:blip r:embed="rId11"/>
              <a:stretch>
                <a:fillRect/>
              </a:stretch>
            </p:blipFill>
            <p:spPr>
              <a:xfrm>
                <a:off x="4079175" y="2594862"/>
                <a:ext cx="349148" cy="4014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3255" name="Ink 7"/>
              <p14:cNvContentPartPr>
                <a14:cpLocks xmlns:a14="http://schemas.microsoft.com/office/drawing/2010/main" noRot="1" noChangeAspect="1" noEditPoints="1" noChangeArrowheads="1" noChangeShapeType="1"/>
              </p14:cNvContentPartPr>
              <p14:nvPr/>
            </p14:nvContentPartPr>
            <p14:xfrm>
              <a:off x="4706939" y="2830513"/>
              <a:ext cx="66675" cy="68262"/>
            </p14:xfrm>
          </p:contentPart>
        </mc:Choice>
        <mc:Fallback>
          <p:pic>
            <p:nvPicPr>
              <p:cNvPr id="53255" name="Ink 7"/>
              <p:cNvPicPr>
                <a:picLocks noRot="1" noChangeAspect="1" noEditPoints="1" noChangeArrowheads="1" noChangeShapeType="1"/>
              </p:cNvPicPr>
              <p:nvPr/>
            </p:nvPicPr>
            <p:blipFill>
              <a:blip r:embed="rId13"/>
              <a:stretch>
                <a:fillRect/>
              </a:stretch>
            </p:blipFill>
            <p:spPr>
              <a:xfrm>
                <a:off x="4698650" y="2822206"/>
                <a:ext cx="83255" cy="848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3256" name="Ink 8"/>
              <p14:cNvContentPartPr>
                <a14:cpLocks xmlns:a14="http://schemas.microsoft.com/office/drawing/2010/main" noRot="1" noChangeAspect="1" noEditPoints="1" noChangeArrowheads="1" noChangeShapeType="1"/>
              </p14:cNvContentPartPr>
              <p14:nvPr/>
            </p14:nvContentPartPr>
            <p14:xfrm>
              <a:off x="5565776" y="2590800"/>
              <a:ext cx="339725" cy="312738"/>
            </p14:xfrm>
          </p:contentPart>
        </mc:Choice>
        <mc:Fallback>
          <p:pic>
            <p:nvPicPr>
              <p:cNvPr id="53256" name="Ink 8"/>
              <p:cNvPicPr>
                <a:picLocks noRot="1" noChangeAspect="1" noEditPoints="1" noChangeArrowheads="1" noChangeShapeType="1"/>
              </p:cNvPicPr>
              <p:nvPr/>
            </p:nvPicPr>
            <p:blipFill>
              <a:blip r:embed="rId15"/>
              <a:stretch>
                <a:fillRect/>
              </a:stretch>
            </p:blipFill>
            <p:spPr>
              <a:xfrm>
                <a:off x="5555699" y="2580365"/>
                <a:ext cx="353760" cy="3328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3257" name="Ink 9"/>
              <p14:cNvContentPartPr>
                <a14:cpLocks xmlns:a14="http://schemas.microsoft.com/office/drawing/2010/main" noRot="1" noChangeAspect="1" noEditPoints="1" noChangeArrowheads="1" noChangeShapeType="1"/>
              </p14:cNvContentPartPr>
              <p14:nvPr/>
            </p14:nvContentPartPr>
            <p14:xfrm>
              <a:off x="6378575" y="2509838"/>
              <a:ext cx="349250" cy="762000"/>
            </p14:xfrm>
          </p:contentPart>
        </mc:Choice>
        <mc:Fallback>
          <p:pic>
            <p:nvPicPr>
              <p:cNvPr id="53257" name="Ink 9"/>
              <p:cNvPicPr>
                <a:picLocks noRot="1" noChangeAspect="1" noEditPoints="1" noChangeArrowheads="1" noChangeShapeType="1"/>
              </p:cNvPicPr>
              <p:nvPr/>
            </p:nvPicPr>
            <p:blipFill>
              <a:blip r:embed="rId17"/>
              <a:stretch>
                <a:fillRect/>
              </a:stretch>
            </p:blipFill>
            <p:spPr>
              <a:xfrm>
                <a:off x="6370295" y="2499402"/>
                <a:ext cx="361492" cy="7810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3259" name="Ink 11"/>
              <p14:cNvContentPartPr>
                <a14:cpLocks xmlns:a14="http://schemas.microsoft.com/office/drawing/2010/main" noRot="1" noChangeAspect="1" noEditPoints="1" noChangeArrowheads="1" noChangeShapeType="1"/>
              </p14:cNvContentPartPr>
              <p14:nvPr/>
            </p14:nvContentPartPr>
            <p14:xfrm>
              <a:off x="5095876" y="188913"/>
              <a:ext cx="1393825" cy="787400"/>
            </p14:xfrm>
          </p:contentPart>
        </mc:Choice>
        <mc:Fallback>
          <p:pic>
            <p:nvPicPr>
              <p:cNvPr id="53259" name="Ink 11"/>
              <p:cNvPicPr>
                <a:picLocks noRot="1" noChangeAspect="1" noEditPoints="1" noChangeArrowheads="1" noChangeShapeType="1"/>
              </p:cNvPicPr>
              <p:nvPr/>
            </p:nvPicPr>
            <p:blipFill>
              <a:blip r:embed="rId19"/>
              <a:stretch>
                <a:fillRect/>
              </a:stretch>
            </p:blipFill>
            <p:spPr>
              <a:xfrm>
                <a:off x="5090831" y="179192"/>
                <a:ext cx="1407159" cy="8064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3260" name="Ink 12"/>
              <p14:cNvContentPartPr>
                <a14:cpLocks xmlns:a14="http://schemas.microsoft.com/office/drawing/2010/main" noRot="1" noChangeAspect="1" noEditPoints="1" noChangeArrowheads="1" noChangeShapeType="1"/>
              </p14:cNvContentPartPr>
              <p14:nvPr/>
            </p14:nvContentPartPr>
            <p14:xfrm>
              <a:off x="6742114" y="103189"/>
              <a:ext cx="2320925" cy="574675"/>
            </p14:xfrm>
          </p:contentPart>
        </mc:Choice>
        <mc:Fallback>
          <p:pic>
            <p:nvPicPr>
              <p:cNvPr id="53260" name="Ink 12"/>
              <p:cNvPicPr>
                <a:picLocks noRot="1" noChangeAspect="1" noEditPoints="1" noChangeArrowheads="1" noChangeShapeType="1"/>
              </p:cNvPicPr>
              <p:nvPr/>
            </p:nvPicPr>
            <p:blipFill>
              <a:blip r:embed="rId21"/>
              <a:stretch>
                <a:fillRect/>
              </a:stretch>
            </p:blipFill>
            <p:spPr>
              <a:xfrm>
                <a:off x="6733115" y="93109"/>
                <a:ext cx="2333525" cy="594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3261" name="Ink 13"/>
              <p14:cNvContentPartPr>
                <a14:cpLocks xmlns:a14="http://schemas.microsoft.com/office/drawing/2010/main" noRot="1" noChangeAspect="1" noEditPoints="1" noChangeArrowheads="1" noChangeShapeType="1"/>
              </p14:cNvContentPartPr>
              <p14:nvPr/>
            </p14:nvContentPartPr>
            <p14:xfrm>
              <a:off x="7813676" y="739775"/>
              <a:ext cx="1781175" cy="279400"/>
            </p14:xfrm>
          </p:contentPart>
        </mc:Choice>
        <mc:Fallback>
          <p:pic>
            <p:nvPicPr>
              <p:cNvPr id="53261" name="Ink 13"/>
              <p:cNvPicPr>
                <a:picLocks noRot="1" noChangeAspect="1" noEditPoints="1" noChangeArrowheads="1" noChangeShapeType="1"/>
              </p:cNvPicPr>
              <p:nvPr/>
            </p:nvPicPr>
            <p:blipFill>
              <a:blip r:embed="rId23"/>
              <a:stretch>
                <a:fillRect/>
              </a:stretch>
            </p:blipFill>
            <p:spPr>
              <a:xfrm>
                <a:off x="7803589" y="730068"/>
                <a:ext cx="1800987" cy="2991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3278" name="Ink 30"/>
              <p14:cNvContentPartPr>
                <a14:cpLocks xmlns:a14="http://schemas.microsoft.com/office/drawing/2010/main" noRot="1" noChangeAspect="1" noEditPoints="1" noChangeArrowheads="1" noChangeShapeType="1"/>
              </p14:cNvContentPartPr>
              <p14:nvPr/>
            </p14:nvContentPartPr>
            <p14:xfrm>
              <a:off x="4503739" y="1785939"/>
              <a:ext cx="180975" cy="223837"/>
            </p14:xfrm>
          </p:contentPart>
        </mc:Choice>
        <mc:Fallback>
          <p:pic>
            <p:nvPicPr>
              <p:cNvPr id="53278" name="Ink 30"/>
              <p:cNvPicPr>
                <a:picLocks noRot="1" noChangeAspect="1" noEditPoints="1" noChangeArrowheads="1" noChangeShapeType="1"/>
              </p:cNvPicPr>
              <p:nvPr/>
            </p:nvPicPr>
            <p:blipFill>
              <a:blip r:embed="rId25"/>
              <a:stretch>
                <a:fillRect/>
              </a:stretch>
            </p:blipFill>
            <p:spPr>
              <a:xfrm>
                <a:off x="4493666" y="1775863"/>
                <a:ext cx="200764" cy="2371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3279" name="Ink 31"/>
              <p14:cNvContentPartPr>
                <a14:cpLocks xmlns:a14="http://schemas.microsoft.com/office/drawing/2010/main" noRot="1" noChangeAspect="1" noEditPoints="1" noChangeArrowheads="1" noChangeShapeType="1"/>
              </p14:cNvContentPartPr>
              <p14:nvPr/>
            </p14:nvContentPartPr>
            <p14:xfrm>
              <a:off x="5283201" y="1509714"/>
              <a:ext cx="1662113" cy="365125"/>
            </p14:xfrm>
          </p:contentPart>
        </mc:Choice>
        <mc:Fallback>
          <p:pic>
            <p:nvPicPr>
              <p:cNvPr id="53279" name="Ink 31"/>
              <p:cNvPicPr>
                <a:picLocks noRot="1" noChangeAspect="1" noEditPoints="1" noChangeArrowheads="1" noChangeShapeType="1"/>
              </p:cNvPicPr>
              <p:nvPr/>
            </p:nvPicPr>
            <p:blipFill>
              <a:blip r:embed="rId27"/>
              <a:stretch>
                <a:fillRect/>
              </a:stretch>
            </p:blipFill>
            <p:spPr>
              <a:xfrm>
                <a:off x="5273122" y="1499632"/>
                <a:ext cx="1681913" cy="3791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3280" name="Ink 32"/>
              <p14:cNvContentPartPr>
                <a14:cpLocks xmlns:a14="http://schemas.microsoft.com/office/drawing/2010/main" noRot="1" noChangeAspect="1" noEditPoints="1" noChangeArrowheads="1" noChangeShapeType="1"/>
              </p14:cNvContentPartPr>
              <p14:nvPr/>
            </p14:nvContentPartPr>
            <p14:xfrm>
              <a:off x="7169150" y="1430338"/>
              <a:ext cx="763588" cy="588962"/>
            </p14:xfrm>
          </p:contentPart>
        </mc:Choice>
        <mc:Fallback>
          <p:pic>
            <p:nvPicPr>
              <p:cNvPr id="53280" name="Ink 32"/>
              <p:cNvPicPr>
                <a:picLocks noRot="1" noChangeAspect="1" noEditPoints="1" noChangeArrowheads="1" noChangeShapeType="1"/>
              </p:cNvPicPr>
              <p:nvPr/>
            </p:nvPicPr>
            <p:blipFill>
              <a:blip r:embed="rId29"/>
              <a:stretch>
                <a:fillRect/>
              </a:stretch>
            </p:blipFill>
            <p:spPr>
              <a:xfrm>
                <a:off x="7159431" y="1420618"/>
                <a:ext cx="777269" cy="6084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3281" name="Ink 33"/>
              <p14:cNvContentPartPr>
                <a14:cpLocks xmlns:a14="http://schemas.microsoft.com/office/drawing/2010/main" noRot="1" noChangeAspect="1" noEditPoints="1" noChangeArrowheads="1" noChangeShapeType="1"/>
              </p14:cNvContentPartPr>
              <p14:nvPr/>
            </p14:nvContentPartPr>
            <p14:xfrm>
              <a:off x="4025901" y="1847851"/>
              <a:ext cx="2481263" cy="1878013"/>
            </p14:xfrm>
          </p:contentPart>
        </mc:Choice>
        <mc:Fallback>
          <p:pic>
            <p:nvPicPr>
              <p:cNvPr id="53281" name="Ink 33"/>
              <p:cNvPicPr>
                <a:picLocks noRot="1" noChangeAspect="1" noEditPoints="1" noChangeArrowheads="1" noChangeShapeType="1"/>
              </p:cNvPicPr>
              <p:nvPr/>
            </p:nvPicPr>
            <p:blipFill>
              <a:blip r:embed="rId31"/>
              <a:stretch>
                <a:fillRect/>
              </a:stretch>
            </p:blipFill>
            <p:spPr>
              <a:xfrm>
                <a:off x="4014380" y="1838132"/>
                <a:ext cx="2502504" cy="18996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3282" name="Ink 34"/>
              <p14:cNvContentPartPr>
                <a14:cpLocks xmlns:a14="http://schemas.microsoft.com/office/drawing/2010/main" noRot="1" noChangeAspect="1" noEditPoints="1" noChangeArrowheads="1" noChangeShapeType="1"/>
              </p14:cNvContentPartPr>
              <p14:nvPr/>
            </p14:nvContentPartPr>
            <p14:xfrm>
              <a:off x="4481514" y="3797301"/>
              <a:ext cx="1038225" cy="320675"/>
            </p14:xfrm>
          </p:contentPart>
        </mc:Choice>
        <mc:Fallback>
          <p:pic>
            <p:nvPicPr>
              <p:cNvPr id="53282" name="Ink 34"/>
              <p:cNvPicPr>
                <a:picLocks noRot="1" noChangeAspect="1" noEditPoints="1" noChangeArrowheads="1" noChangeShapeType="1"/>
              </p:cNvPicPr>
              <p:nvPr/>
            </p:nvPicPr>
            <p:blipFill>
              <a:blip r:embed="rId33"/>
              <a:stretch>
                <a:fillRect/>
              </a:stretch>
            </p:blipFill>
            <p:spPr>
              <a:xfrm>
                <a:off x="4469636" y="3785426"/>
                <a:ext cx="1054785" cy="344429"/>
              </a:xfrm>
              <a:prstGeom prst="rect">
                <a:avLst/>
              </a:prstGeom>
            </p:spPr>
          </p:pic>
        </mc:Fallback>
      </mc:AlternateContent>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4277" name="Ink 5"/>
              <p14:cNvContentPartPr>
                <a14:cpLocks xmlns:a14="http://schemas.microsoft.com/office/drawing/2010/main" noRot="1" noChangeAspect="1" noEditPoints="1" noChangeArrowheads="1" noChangeShapeType="1"/>
              </p14:cNvContentPartPr>
              <p14:nvPr/>
            </p14:nvContentPartPr>
            <p14:xfrm>
              <a:off x="2749550" y="3097214"/>
              <a:ext cx="679450" cy="1093787"/>
            </p14:xfrm>
          </p:contentPart>
        </mc:Choice>
        <mc:Fallback>
          <p:pic>
            <p:nvPicPr>
              <p:cNvPr id="54277" name="Ink 5"/>
              <p:cNvPicPr>
                <a:picLocks noRot="1" noChangeAspect="1" noEditPoints="1" noChangeArrowheads="1" noChangeShapeType="1"/>
              </p:cNvPicPr>
              <p:nvPr/>
            </p:nvPicPr>
            <p:blipFill>
              <a:blip r:embed="rId3"/>
              <a:stretch>
                <a:fillRect/>
              </a:stretch>
            </p:blipFill>
            <p:spPr>
              <a:xfrm>
                <a:off x="2739850" y="3087490"/>
                <a:ext cx="699212" cy="11063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4278" name="Ink 6"/>
              <p14:cNvContentPartPr>
                <a14:cpLocks xmlns:a14="http://schemas.microsoft.com/office/drawing/2010/main" noRot="1" noChangeAspect="1" noEditPoints="1" noChangeArrowheads="1" noChangeShapeType="1"/>
              </p14:cNvContentPartPr>
              <p14:nvPr/>
            </p14:nvContentPartPr>
            <p14:xfrm>
              <a:off x="3633789" y="3322638"/>
              <a:ext cx="242887" cy="214312"/>
            </p14:xfrm>
          </p:contentPart>
        </mc:Choice>
        <mc:Fallback>
          <p:pic>
            <p:nvPicPr>
              <p:cNvPr id="54278" name="Ink 6"/>
              <p:cNvPicPr>
                <a:picLocks noRot="1" noChangeAspect="1" noEditPoints="1" noChangeArrowheads="1" noChangeShapeType="1"/>
              </p:cNvPicPr>
              <p:nvPr/>
            </p:nvPicPr>
            <p:blipFill>
              <a:blip r:embed="rId5"/>
              <a:stretch>
                <a:fillRect/>
              </a:stretch>
            </p:blipFill>
            <p:spPr>
              <a:xfrm>
                <a:off x="3623729" y="3312555"/>
                <a:ext cx="257619" cy="2348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4279" name="Ink 7"/>
              <p14:cNvContentPartPr>
                <a14:cpLocks xmlns:a14="http://schemas.microsoft.com/office/drawing/2010/main" noRot="1" noChangeAspect="1" noEditPoints="1" noChangeArrowheads="1" noChangeShapeType="1"/>
              </p14:cNvContentPartPr>
              <p14:nvPr/>
            </p14:nvContentPartPr>
            <p14:xfrm>
              <a:off x="4081464" y="3468688"/>
              <a:ext cx="41275" cy="36512"/>
            </p14:xfrm>
          </p:contentPart>
        </mc:Choice>
        <mc:Fallback>
          <p:pic>
            <p:nvPicPr>
              <p:cNvPr id="54279" name="Ink 7"/>
              <p:cNvPicPr>
                <a:picLocks noRot="1" noChangeAspect="1" noEditPoints="1" noChangeArrowheads="1" noChangeShapeType="1"/>
              </p:cNvPicPr>
              <p:nvPr/>
            </p:nvPicPr>
            <p:blipFill>
              <a:blip r:embed="rId7"/>
              <a:stretch>
                <a:fillRect/>
              </a:stretch>
            </p:blipFill>
            <p:spPr>
              <a:xfrm>
                <a:off x="4071146" y="3458206"/>
                <a:ext cx="61913" cy="57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4280" name="Ink 8"/>
              <p14:cNvContentPartPr>
                <a14:cpLocks xmlns:a14="http://schemas.microsoft.com/office/drawing/2010/main" noRot="1" noChangeAspect="1" noEditPoints="1" noChangeArrowheads="1" noChangeShapeType="1"/>
              </p14:cNvContentPartPr>
              <p14:nvPr/>
            </p14:nvContentPartPr>
            <p14:xfrm>
              <a:off x="4414838" y="3295651"/>
              <a:ext cx="285750" cy="227013"/>
            </p14:xfrm>
          </p:contentPart>
        </mc:Choice>
        <mc:Fallback>
          <p:pic>
            <p:nvPicPr>
              <p:cNvPr id="54280" name="Ink 8"/>
              <p:cNvPicPr>
                <a:picLocks noRot="1" noChangeAspect="1" noEditPoints="1" noChangeArrowheads="1" noChangeShapeType="1"/>
              </p:cNvPicPr>
              <p:nvPr/>
            </p:nvPicPr>
            <p:blipFill>
              <a:blip r:embed="rId9"/>
              <a:stretch>
                <a:fillRect/>
              </a:stretch>
            </p:blipFill>
            <p:spPr>
              <a:xfrm>
                <a:off x="4405481" y="3285465"/>
                <a:ext cx="299067" cy="247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4281" name="Ink 9"/>
              <p14:cNvContentPartPr>
                <a14:cpLocks xmlns:a14="http://schemas.microsoft.com/office/drawing/2010/main" noRot="1" noChangeAspect="1" noEditPoints="1" noChangeArrowheads="1" noChangeShapeType="1"/>
              </p14:cNvContentPartPr>
              <p14:nvPr/>
            </p14:nvContentPartPr>
            <p14:xfrm>
              <a:off x="5118100" y="2973389"/>
              <a:ext cx="223838" cy="630237"/>
            </p14:xfrm>
          </p:contentPart>
        </mc:Choice>
        <mc:Fallback>
          <p:pic>
            <p:nvPicPr>
              <p:cNvPr id="54281" name="Ink 9"/>
              <p:cNvPicPr>
                <a:picLocks noRot="1" noChangeAspect="1" noEditPoints="1" noChangeArrowheads="1" noChangeShapeType="1"/>
              </p:cNvPicPr>
              <p:nvPr/>
            </p:nvPicPr>
            <p:blipFill>
              <a:blip r:embed="rId11"/>
              <a:stretch>
                <a:fillRect/>
              </a:stretch>
            </p:blipFill>
            <p:spPr>
              <a:xfrm>
                <a:off x="5108745" y="2964398"/>
                <a:ext cx="237153" cy="6435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4282" name="Ink 10"/>
              <p14:cNvContentPartPr>
                <a14:cpLocks xmlns:a14="http://schemas.microsoft.com/office/drawing/2010/main" noRot="1" noChangeAspect="1" noEditPoints="1" noChangeArrowheads="1" noChangeShapeType="1"/>
              </p14:cNvContentPartPr>
              <p14:nvPr/>
            </p14:nvContentPartPr>
            <p14:xfrm>
              <a:off x="5568951" y="3168651"/>
              <a:ext cx="233363" cy="282575"/>
            </p14:xfrm>
          </p:contentPart>
        </mc:Choice>
        <mc:Fallback>
          <p:pic>
            <p:nvPicPr>
              <p:cNvPr id="54282" name="Ink 10"/>
              <p:cNvPicPr>
                <a:picLocks noRot="1" noChangeAspect="1" noEditPoints="1" noChangeArrowheads="1" noChangeShapeType="1"/>
              </p:cNvPicPr>
              <p:nvPr/>
            </p:nvPicPr>
            <p:blipFill>
              <a:blip r:embed="rId13"/>
              <a:stretch>
                <a:fillRect/>
              </a:stretch>
            </p:blipFill>
            <p:spPr>
              <a:xfrm>
                <a:off x="5559616" y="3159292"/>
                <a:ext cx="252032" cy="2962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4283" name="Ink 11"/>
              <p14:cNvContentPartPr>
                <a14:cpLocks xmlns:a14="http://schemas.microsoft.com/office/drawing/2010/main" noRot="1" noChangeAspect="1" noEditPoints="1" noChangeArrowheads="1" noChangeShapeType="1"/>
              </p14:cNvContentPartPr>
              <p14:nvPr/>
            </p14:nvContentPartPr>
            <p14:xfrm>
              <a:off x="6078539" y="3155950"/>
              <a:ext cx="257175" cy="236538"/>
            </p14:xfrm>
          </p:contentPart>
        </mc:Choice>
        <mc:Fallback>
          <p:pic>
            <p:nvPicPr>
              <p:cNvPr id="54283" name="Ink 11"/>
              <p:cNvPicPr>
                <a:picLocks noRot="1" noChangeAspect="1" noEditPoints="1" noChangeArrowheads="1" noChangeShapeType="1"/>
              </p:cNvPicPr>
              <p:nvPr/>
            </p:nvPicPr>
            <p:blipFill>
              <a:blip r:embed="rId15"/>
              <a:stretch>
                <a:fillRect/>
              </a:stretch>
            </p:blipFill>
            <p:spPr>
              <a:xfrm>
                <a:off x="6069160" y="3146591"/>
                <a:ext cx="269079" cy="2552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4284" name="Ink 12"/>
              <p14:cNvContentPartPr>
                <a14:cpLocks xmlns:a14="http://schemas.microsoft.com/office/drawing/2010/main" noRot="1" noChangeAspect="1" noEditPoints="1" noChangeArrowheads="1" noChangeShapeType="1"/>
              </p14:cNvContentPartPr>
              <p14:nvPr/>
            </p14:nvContentPartPr>
            <p14:xfrm>
              <a:off x="6554788" y="3316289"/>
              <a:ext cx="42862" cy="34925"/>
            </p14:xfrm>
          </p:contentPart>
        </mc:Choice>
        <mc:Fallback>
          <p:pic>
            <p:nvPicPr>
              <p:cNvPr id="54284" name="Ink 12"/>
              <p:cNvPicPr>
                <a:picLocks noRot="1" noChangeAspect="1" noEditPoints="1" noChangeArrowheads="1" noChangeShapeType="1"/>
              </p:cNvPicPr>
              <p:nvPr/>
            </p:nvPicPr>
            <p:blipFill>
              <a:blip r:embed="rId17"/>
              <a:stretch>
                <a:fillRect/>
              </a:stretch>
            </p:blipFill>
            <p:spPr>
              <a:xfrm>
                <a:off x="6546866" y="3307025"/>
                <a:ext cx="60511" cy="538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4285" name="Ink 13"/>
              <p14:cNvContentPartPr>
                <a14:cpLocks xmlns:a14="http://schemas.microsoft.com/office/drawing/2010/main" noRot="1" noChangeAspect="1" noEditPoints="1" noChangeArrowheads="1" noChangeShapeType="1"/>
              </p14:cNvContentPartPr>
              <p14:nvPr/>
            </p14:nvContentPartPr>
            <p14:xfrm>
              <a:off x="6864351" y="2916238"/>
              <a:ext cx="631825" cy="519112"/>
            </p14:xfrm>
          </p:contentPart>
        </mc:Choice>
        <mc:Fallback>
          <p:pic>
            <p:nvPicPr>
              <p:cNvPr id="54285" name="Ink 13"/>
              <p:cNvPicPr>
                <a:picLocks noRot="1" noChangeAspect="1" noEditPoints="1" noChangeArrowheads="1" noChangeShapeType="1"/>
              </p:cNvPicPr>
              <p:nvPr/>
            </p:nvPicPr>
            <p:blipFill>
              <a:blip r:embed="rId19"/>
              <a:stretch>
                <a:fillRect/>
              </a:stretch>
            </p:blipFill>
            <p:spPr>
              <a:xfrm>
                <a:off x="6854643" y="2906878"/>
                <a:ext cx="650884" cy="5320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4289" name="Ink 17"/>
              <p14:cNvContentPartPr>
                <a14:cpLocks xmlns:a14="http://schemas.microsoft.com/office/drawing/2010/main" noRot="1" noChangeAspect="1" noEditPoints="1" noChangeArrowheads="1" noChangeShapeType="1"/>
              </p14:cNvContentPartPr>
              <p14:nvPr/>
            </p14:nvContentPartPr>
            <p14:xfrm>
              <a:off x="7991476" y="3008313"/>
              <a:ext cx="301625" cy="298450"/>
            </p14:xfrm>
          </p:contentPart>
        </mc:Choice>
        <mc:Fallback>
          <p:pic>
            <p:nvPicPr>
              <p:cNvPr id="54289" name="Ink 17"/>
              <p:cNvPicPr>
                <a:picLocks noRot="1" noChangeAspect="1" noEditPoints="1" noChangeArrowheads="1" noChangeShapeType="1"/>
              </p:cNvPicPr>
              <p:nvPr/>
            </p:nvPicPr>
            <p:blipFill>
              <a:blip r:embed="rId21"/>
              <a:stretch>
                <a:fillRect/>
              </a:stretch>
            </p:blipFill>
            <p:spPr>
              <a:xfrm>
                <a:off x="7981746" y="2998595"/>
                <a:ext cx="314239" cy="3178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4290" name="Ink 18"/>
              <p14:cNvContentPartPr>
                <a14:cpLocks xmlns:a14="http://schemas.microsoft.com/office/drawing/2010/main" noRot="1" noChangeAspect="1" noEditPoints="1" noChangeArrowheads="1" noChangeShapeType="1"/>
              </p14:cNvContentPartPr>
              <p14:nvPr/>
            </p14:nvContentPartPr>
            <p14:xfrm>
              <a:off x="8791575" y="2749550"/>
              <a:ext cx="609600" cy="838200"/>
            </p14:xfrm>
          </p:contentPart>
        </mc:Choice>
        <mc:Fallback>
          <p:pic>
            <p:nvPicPr>
              <p:cNvPr id="54290" name="Ink 18"/>
              <p:cNvPicPr>
                <a:picLocks noRot="1" noChangeAspect="1" noEditPoints="1" noChangeArrowheads="1" noChangeShapeType="1"/>
              </p:cNvPicPr>
              <p:nvPr/>
            </p:nvPicPr>
            <p:blipFill>
              <a:blip r:embed="rId23"/>
              <a:stretch>
                <a:fillRect/>
              </a:stretch>
            </p:blipFill>
            <p:spPr>
              <a:xfrm>
                <a:off x="8781849" y="2739837"/>
                <a:ext cx="629055" cy="8579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4291" name="Ink 19"/>
              <p14:cNvContentPartPr>
                <a14:cpLocks xmlns:a14="http://schemas.microsoft.com/office/drawing/2010/main" noRot="1" noChangeAspect="1" noEditPoints="1" noChangeArrowheads="1" noChangeShapeType="1"/>
              </p14:cNvContentPartPr>
              <p14:nvPr/>
            </p14:nvContentPartPr>
            <p14:xfrm>
              <a:off x="9847263" y="2938464"/>
              <a:ext cx="406400" cy="333375"/>
            </p14:xfrm>
          </p:contentPart>
        </mc:Choice>
        <mc:Fallback>
          <p:pic>
            <p:nvPicPr>
              <p:cNvPr id="54291" name="Ink 19"/>
              <p:cNvPicPr>
                <a:picLocks noRot="1" noChangeAspect="1" noEditPoints="1" noChangeArrowheads="1" noChangeShapeType="1"/>
              </p:cNvPicPr>
              <p:nvPr/>
            </p:nvPicPr>
            <p:blipFill>
              <a:blip r:embed="rId25"/>
              <a:stretch>
                <a:fillRect/>
              </a:stretch>
            </p:blipFill>
            <p:spPr>
              <a:xfrm>
                <a:off x="9837896" y="2929104"/>
                <a:ext cx="419371" cy="3520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4294" name="Ink 22"/>
              <p14:cNvContentPartPr>
                <a14:cpLocks xmlns:a14="http://schemas.microsoft.com/office/drawing/2010/main" noRot="1" noChangeAspect="1" noEditPoints="1" noChangeArrowheads="1" noChangeShapeType="1"/>
              </p14:cNvContentPartPr>
              <p14:nvPr/>
            </p14:nvContentPartPr>
            <p14:xfrm>
              <a:off x="3024189" y="352425"/>
              <a:ext cx="746125" cy="495300"/>
            </p14:xfrm>
          </p:contentPart>
        </mc:Choice>
        <mc:Fallback>
          <p:pic>
            <p:nvPicPr>
              <p:cNvPr id="54294" name="Ink 22"/>
              <p:cNvPicPr>
                <a:picLocks noRot="1" noChangeAspect="1" noEditPoints="1" noChangeArrowheads="1" noChangeShapeType="1"/>
              </p:cNvPicPr>
              <p:nvPr/>
            </p:nvPicPr>
            <p:blipFill>
              <a:blip r:embed="rId27"/>
              <a:stretch>
                <a:fillRect/>
              </a:stretch>
            </p:blipFill>
            <p:spPr>
              <a:xfrm>
                <a:off x="3014825" y="342346"/>
                <a:ext cx="758728" cy="5122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4295" name="Ink 23"/>
              <p14:cNvContentPartPr>
                <a14:cpLocks xmlns:a14="http://schemas.microsoft.com/office/drawing/2010/main" noRot="1" noChangeAspect="1" noEditPoints="1" noChangeArrowheads="1" noChangeShapeType="1"/>
              </p14:cNvContentPartPr>
              <p14:nvPr/>
            </p14:nvContentPartPr>
            <p14:xfrm>
              <a:off x="4068764" y="298451"/>
              <a:ext cx="458787" cy="315913"/>
            </p14:xfrm>
          </p:contentPart>
        </mc:Choice>
        <mc:Fallback>
          <p:pic>
            <p:nvPicPr>
              <p:cNvPr id="54295" name="Ink 23"/>
              <p:cNvPicPr>
                <a:picLocks noRot="1" noChangeAspect="1" noEditPoints="1" noChangeArrowheads="1" noChangeShapeType="1"/>
              </p:cNvPicPr>
              <p:nvPr/>
            </p:nvPicPr>
            <p:blipFill>
              <a:blip r:embed="rId29"/>
              <a:stretch>
                <a:fillRect/>
              </a:stretch>
            </p:blipFill>
            <p:spPr>
              <a:xfrm>
                <a:off x="4059408" y="288738"/>
                <a:ext cx="472461" cy="3353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4299" name="Ink 27"/>
              <p14:cNvContentPartPr>
                <a14:cpLocks xmlns:a14="http://schemas.microsoft.com/office/drawing/2010/main" noRot="1" noChangeAspect="1" noEditPoints="1" noChangeArrowheads="1" noChangeShapeType="1"/>
              </p14:cNvContentPartPr>
              <p14:nvPr/>
            </p14:nvContentPartPr>
            <p14:xfrm>
              <a:off x="4868864" y="158750"/>
              <a:ext cx="1030287" cy="420688"/>
            </p14:xfrm>
          </p:contentPart>
        </mc:Choice>
        <mc:Fallback>
          <p:pic>
            <p:nvPicPr>
              <p:cNvPr id="54299" name="Ink 27"/>
              <p:cNvPicPr>
                <a:picLocks noRot="1" noChangeAspect="1" noEditPoints="1" noChangeArrowheads="1" noChangeShapeType="1"/>
              </p:cNvPicPr>
              <p:nvPr/>
            </p:nvPicPr>
            <p:blipFill>
              <a:blip r:embed="rId31"/>
              <a:stretch>
                <a:fillRect/>
              </a:stretch>
            </p:blipFill>
            <p:spPr>
              <a:xfrm>
                <a:off x="4857705" y="147226"/>
                <a:ext cx="1052967" cy="4433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4300" name="Ink 28"/>
              <p14:cNvContentPartPr>
                <a14:cpLocks xmlns:a14="http://schemas.microsoft.com/office/drawing/2010/main" noRot="1" noChangeAspect="1" noEditPoints="1" noChangeArrowheads="1" noChangeShapeType="1"/>
              </p14:cNvContentPartPr>
              <p14:nvPr/>
            </p14:nvContentPartPr>
            <p14:xfrm>
              <a:off x="6105526" y="100014"/>
              <a:ext cx="841375" cy="369887"/>
            </p14:xfrm>
          </p:contentPart>
        </mc:Choice>
        <mc:Fallback>
          <p:pic>
            <p:nvPicPr>
              <p:cNvPr id="54300" name="Ink 28"/>
              <p:cNvPicPr>
                <a:picLocks noRot="1" noChangeAspect="1" noEditPoints="1" noChangeArrowheads="1" noChangeShapeType="1"/>
              </p:cNvPicPr>
              <p:nvPr/>
            </p:nvPicPr>
            <p:blipFill>
              <a:blip r:embed="rId33"/>
              <a:stretch>
                <a:fillRect/>
              </a:stretch>
            </p:blipFill>
            <p:spPr>
              <a:xfrm>
                <a:off x="6093995" y="88491"/>
                <a:ext cx="857951" cy="3925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4301" name="Ink 29"/>
              <p14:cNvContentPartPr>
                <a14:cpLocks xmlns:a14="http://schemas.microsoft.com/office/drawing/2010/main" noRot="1" noChangeAspect="1" noEditPoints="1" noChangeArrowheads="1" noChangeShapeType="1"/>
              </p14:cNvContentPartPr>
              <p14:nvPr/>
            </p14:nvContentPartPr>
            <p14:xfrm>
              <a:off x="7270751" y="114300"/>
              <a:ext cx="1895475" cy="261938"/>
            </p14:xfrm>
          </p:contentPart>
        </mc:Choice>
        <mc:Fallback>
          <p:pic>
            <p:nvPicPr>
              <p:cNvPr id="54301" name="Ink 29"/>
              <p:cNvPicPr>
                <a:picLocks noRot="1" noChangeAspect="1" noEditPoints="1" noChangeArrowheads="1" noChangeShapeType="1"/>
              </p:cNvPicPr>
              <p:nvPr/>
            </p:nvPicPr>
            <p:blipFill>
              <a:blip r:embed="rId35"/>
              <a:stretch>
                <a:fillRect/>
              </a:stretch>
            </p:blipFill>
            <p:spPr>
              <a:xfrm>
                <a:off x="7259233" y="103146"/>
                <a:ext cx="1918512" cy="2846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4302" name="Ink 30"/>
              <p14:cNvContentPartPr>
                <a14:cpLocks xmlns:a14="http://schemas.microsoft.com/office/drawing/2010/main" noRot="1" noChangeAspect="1" noEditPoints="1" noChangeArrowheads="1" noChangeShapeType="1"/>
              </p14:cNvContentPartPr>
              <p14:nvPr/>
            </p14:nvContentPartPr>
            <p14:xfrm>
              <a:off x="9393239" y="25401"/>
              <a:ext cx="269875" cy="263525"/>
            </p14:xfrm>
          </p:contentPart>
        </mc:Choice>
        <mc:Fallback>
          <p:pic>
            <p:nvPicPr>
              <p:cNvPr id="54302" name="Ink 30"/>
              <p:cNvPicPr>
                <a:picLocks noRot="1" noChangeAspect="1" noEditPoints="1" noChangeArrowheads="1" noChangeShapeType="1"/>
              </p:cNvPicPr>
              <p:nvPr/>
            </p:nvPicPr>
            <p:blipFill>
              <a:blip r:embed="rId37"/>
              <a:stretch>
                <a:fillRect/>
              </a:stretch>
            </p:blipFill>
            <p:spPr>
              <a:xfrm>
                <a:off x="9381725" y="13883"/>
                <a:ext cx="287147" cy="2865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4303" name="Ink 31"/>
              <p14:cNvContentPartPr>
                <a14:cpLocks xmlns:a14="http://schemas.microsoft.com/office/drawing/2010/main" noRot="1" noChangeAspect="1" noEditPoints="1" noChangeArrowheads="1" noChangeShapeType="1"/>
              </p14:cNvContentPartPr>
              <p14:nvPr/>
            </p14:nvContentPartPr>
            <p14:xfrm>
              <a:off x="4768851" y="642938"/>
              <a:ext cx="1050925" cy="303212"/>
            </p14:xfrm>
          </p:contentPart>
        </mc:Choice>
        <mc:Fallback>
          <p:pic>
            <p:nvPicPr>
              <p:cNvPr id="54303" name="Ink 31"/>
              <p:cNvPicPr>
                <a:picLocks noRot="1" noChangeAspect="1" noEditPoints="1" noChangeArrowheads="1" noChangeShapeType="1"/>
              </p:cNvPicPr>
              <p:nvPr/>
            </p:nvPicPr>
            <p:blipFill>
              <a:blip r:embed="rId39"/>
              <a:stretch>
                <a:fillRect/>
              </a:stretch>
            </p:blipFill>
            <p:spPr>
              <a:xfrm>
                <a:off x="4757679" y="631361"/>
                <a:ext cx="1073271" cy="3260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4304" name="Ink 32"/>
              <p14:cNvContentPartPr>
                <a14:cpLocks xmlns:a14="http://schemas.microsoft.com/office/drawing/2010/main" noRot="1" noChangeAspect="1" noEditPoints="1" noChangeArrowheads="1" noChangeShapeType="1"/>
              </p14:cNvContentPartPr>
              <p14:nvPr/>
            </p14:nvContentPartPr>
            <p14:xfrm>
              <a:off x="6137276" y="600076"/>
              <a:ext cx="523875" cy="322263"/>
            </p14:xfrm>
          </p:contentPart>
        </mc:Choice>
        <mc:Fallback>
          <p:pic>
            <p:nvPicPr>
              <p:cNvPr id="54304" name="Ink 32"/>
              <p:cNvPicPr>
                <a:picLocks noRot="1" noChangeAspect="1" noEditPoints="1" noChangeArrowheads="1" noChangeShapeType="1"/>
              </p:cNvPicPr>
              <p:nvPr/>
            </p:nvPicPr>
            <p:blipFill>
              <a:blip r:embed="rId41"/>
              <a:stretch>
                <a:fillRect/>
              </a:stretch>
            </p:blipFill>
            <p:spPr>
              <a:xfrm>
                <a:off x="6125755" y="594675"/>
                <a:ext cx="540797" cy="3388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4305" name="Ink 33"/>
              <p14:cNvContentPartPr>
                <a14:cpLocks xmlns:a14="http://schemas.microsoft.com/office/drawing/2010/main" noRot="1" noChangeAspect="1" noEditPoints="1" noChangeArrowheads="1" noChangeShapeType="1"/>
              </p14:cNvContentPartPr>
              <p14:nvPr/>
            </p14:nvContentPartPr>
            <p14:xfrm>
              <a:off x="7170738" y="411164"/>
              <a:ext cx="952500" cy="312737"/>
            </p14:xfrm>
          </p:contentPart>
        </mc:Choice>
        <mc:Fallback>
          <p:pic>
            <p:nvPicPr>
              <p:cNvPr id="54305" name="Ink 33"/>
              <p:cNvPicPr>
                <a:picLocks noRot="1" noChangeAspect="1" noEditPoints="1" noChangeArrowheads="1" noChangeShapeType="1"/>
              </p:cNvPicPr>
              <p:nvPr/>
            </p:nvPicPr>
            <p:blipFill>
              <a:blip r:embed="rId43"/>
              <a:stretch>
                <a:fillRect/>
              </a:stretch>
            </p:blipFill>
            <p:spPr>
              <a:xfrm>
                <a:off x="7159583" y="399302"/>
                <a:ext cx="975531" cy="3361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4306" name="Ink 34"/>
              <p14:cNvContentPartPr>
                <a14:cpLocks xmlns:a14="http://schemas.microsoft.com/office/drawing/2010/main" noRot="1" noChangeAspect="1" noEditPoints="1" noChangeArrowheads="1" noChangeShapeType="1"/>
              </p14:cNvContentPartPr>
              <p14:nvPr/>
            </p14:nvContentPartPr>
            <p14:xfrm>
              <a:off x="8513763" y="419100"/>
              <a:ext cx="1879600" cy="261938"/>
            </p14:xfrm>
          </p:contentPart>
        </mc:Choice>
        <mc:Fallback>
          <p:pic>
            <p:nvPicPr>
              <p:cNvPr id="54306" name="Ink 34"/>
              <p:cNvPicPr>
                <a:picLocks noRot="1" noChangeAspect="1" noEditPoints="1" noChangeArrowheads="1" noChangeShapeType="1"/>
              </p:cNvPicPr>
              <p:nvPr/>
            </p:nvPicPr>
            <p:blipFill>
              <a:blip r:embed="rId45"/>
              <a:stretch>
                <a:fillRect/>
              </a:stretch>
            </p:blipFill>
            <p:spPr>
              <a:xfrm>
                <a:off x="8502242" y="407933"/>
                <a:ext cx="1902285" cy="284637"/>
              </a:xfrm>
              <a:prstGeom prst="rect">
                <a:avLst/>
              </a:prstGeom>
            </p:spPr>
          </p:pic>
        </mc:Fallback>
      </mc:AlternateContent>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5298" name="Ink 2"/>
              <p14:cNvContentPartPr>
                <a14:cpLocks xmlns:a14="http://schemas.microsoft.com/office/drawing/2010/main" noRot="1" noChangeAspect="1" noEditPoints="1" noChangeArrowheads="1" noChangeShapeType="1"/>
              </p14:cNvContentPartPr>
              <p14:nvPr/>
            </p14:nvContentPartPr>
            <p14:xfrm>
              <a:off x="2749550" y="3097214"/>
              <a:ext cx="679450" cy="1093787"/>
            </p14:xfrm>
          </p:contentPart>
        </mc:Choice>
        <mc:Fallback>
          <p:pic>
            <p:nvPicPr>
              <p:cNvPr id="55298" name="Ink 2"/>
              <p:cNvPicPr>
                <a:picLocks noRot="1" noChangeAspect="1" noEditPoints="1" noChangeArrowheads="1" noChangeShapeType="1"/>
              </p:cNvPicPr>
              <p:nvPr/>
            </p:nvPicPr>
            <p:blipFill>
              <a:blip r:embed="rId3"/>
              <a:stretch>
                <a:fillRect/>
              </a:stretch>
            </p:blipFill>
            <p:spPr>
              <a:xfrm>
                <a:off x="2739850" y="3087490"/>
                <a:ext cx="699212" cy="11063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5299" name="Ink 3"/>
              <p14:cNvContentPartPr>
                <a14:cpLocks xmlns:a14="http://schemas.microsoft.com/office/drawing/2010/main" noRot="1" noChangeAspect="1" noEditPoints="1" noChangeArrowheads="1" noChangeShapeType="1"/>
              </p14:cNvContentPartPr>
              <p14:nvPr/>
            </p14:nvContentPartPr>
            <p14:xfrm>
              <a:off x="3633789" y="3322638"/>
              <a:ext cx="242887" cy="214312"/>
            </p14:xfrm>
          </p:contentPart>
        </mc:Choice>
        <mc:Fallback>
          <p:pic>
            <p:nvPicPr>
              <p:cNvPr id="55299" name="Ink 3"/>
              <p:cNvPicPr>
                <a:picLocks noRot="1" noChangeAspect="1" noEditPoints="1" noChangeArrowheads="1" noChangeShapeType="1"/>
              </p:cNvPicPr>
              <p:nvPr/>
            </p:nvPicPr>
            <p:blipFill>
              <a:blip r:embed="rId5"/>
              <a:stretch>
                <a:fillRect/>
              </a:stretch>
            </p:blipFill>
            <p:spPr>
              <a:xfrm>
                <a:off x="3623729" y="3312555"/>
                <a:ext cx="257619" cy="2348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5300" name="Ink 4"/>
              <p14:cNvContentPartPr>
                <a14:cpLocks xmlns:a14="http://schemas.microsoft.com/office/drawing/2010/main" noRot="1" noChangeAspect="1" noEditPoints="1" noChangeArrowheads="1" noChangeShapeType="1"/>
              </p14:cNvContentPartPr>
              <p14:nvPr/>
            </p14:nvContentPartPr>
            <p14:xfrm>
              <a:off x="4081464" y="3468688"/>
              <a:ext cx="41275" cy="36512"/>
            </p14:xfrm>
          </p:contentPart>
        </mc:Choice>
        <mc:Fallback>
          <p:pic>
            <p:nvPicPr>
              <p:cNvPr id="55300" name="Ink 4"/>
              <p:cNvPicPr>
                <a:picLocks noRot="1" noChangeAspect="1" noEditPoints="1" noChangeArrowheads="1" noChangeShapeType="1"/>
              </p:cNvPicPr>
              <p:nvPr/>
            </p:nvPicPr>
            <p:blipFill>
              <a:blip r:embed="rId7"/>
              <a:stretch>
                <a:fillRect/>
              </a:stretch>
            </p:blipFill>
            <p:spPr>
              <a:xfrm>
                <a:off x="4071146" y="3458206"/>
                <a:ext cx="61913" cy="57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5301" name="Ink 5"/>
              <p14:cNvContentPartPr>
                <a14:cpLocks xmlns:a14="http://schemas.microsoft.com/office/drawing/2010/main" noRot="1" noChangeAspect="1" noEditPoints="1" noChangeArrowheads="1" noChangeShapeType="1"/>
              </p14:cNvContentPartPr>
              <p14:nvPr/>
            </p14:nvContentPartPr>
            <p14:xfrm>
              <a:off x="4414838" y="3295651"/>
              <a:ext cx="285750" cy="227013"/>
            </p14:xfrm>
          </p:contentPart>
        </mc:Choice>
        <mc:Fallback>
          <p:pic>
            <p:nvPicPr>
              <p:cNvPr id="55301" name="Ink 5"/>
              <p:cNvPicPr>
                <a:picLocks noRot="1" noChangeAspect="1" noEditPoints="1" noChangeArrowheads="1" noChangeShapeType="1"/>
              </p:cNvPicPr>
              <p:nvPr/>
            </p:nvPicPr>
            <p:blipFill>
              <a:blip r:embed="rId9"/>
              <a:stretch>
                <a:fillRect/>
              </a:stretch>
            </p:blipFill>
            <p:spPr>
              <a:xfrm>
                <a:off x="4405481" y="3285465"/>
                <a:ext cx="299067" cy="247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5302" name="Ink 6"/>
              <p14:cNvContentPartPr>
                <a14:cpLocks xmlns:a14="http://schemas.microsoft.com/office/drawing/2010/main" noRot="1" noChangeAspect="1" noEditPoints="1" noChangeArrowheads="1" noChangeShapeType="1"/>
              </p14:cNvContentPartPr>
              <p14:nvPr/>
            </p14:nvContentPartPr>
            <p14:xfrm>
              <a:off x="5118100" y="2973389"/>
              <a:ext cx="223838" cy="630237"/>
            </p14:xfrm>
          </p:contentPart>
        </mc:Choice>
        <mc:Fallback>
          <p:pic>
            <p:nvPicPr>
              <p:cNvPr id="55302" name="Ink 6"/>
              <p:cNvPicPr>
                <a:picLocks noRot="1" noChangeAspect="1" noEditPoints="1" noChangeArrowheads="1" noChangeShapeType="1"/>
              </p:cNvPicPr>
              <p:nvPr/>
            </p:nvPicPr>
            <p:blipFill>
              <a:blip r:embed="rId11"/>
              <a:stretch>
                <a:fillRect/>
              </a:stretch>
            </p:blipFill>
            <p:spPr>
              <a:xfrm>
                <a:off x="5108745" y="2964398"/>
                <a:ext cx="237153" cy="6435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5303" name="Ink 7"/>
              <p14:cNvContentPartPr>
                <a14:cpLocks xmlns:a14="http://schemas.microsoft.com/office/drawing/2010/main" noRot="1" noChangeAspect="1" noEditPoints="1" noChangeArrowheads="1" noChangeShapeType="1"/>
              </p14:cNvContentPartPr>
              <p14:nvPr/>
            </p14:nvContentPartPr>
            <p14:xfrm>
              <a:off x="5568951" y="3168651"/>
              <a:ext cx="233363" cy="282575"/>
            </p14:xfrm>
          </p:contentPart>
        </mc:Choice>
        <mc:Fallback>
          <p:pic>
            <p:nvPicPr>
              <p:cNvPr id="55303" name="Ink 7"/>
              <p:cNvPicPr>
                <a:picLocks noRot="1" noChangeAspect="1" noEditPoints="1" noChangeArrowheads="1" noChangeShapeType="1"/>
              </p:cNvPicPr>
              <p:nvPr/>
            </p:nvPicPr>
            <p:blipFill>
              <a:blip r:embed="rId13"/>
              <a:stretch>
                <a:fillRect/>
              </a:stretch>
            </p:blipFill>
            <p:spPr>
              <a:xfrm>
                <a:off x="5559616" y="3159292"/>
                <a:ext cx="252032" cy="2962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5304" name="Ink 8"/>
              <p14:cNvContentPartPr>
                <a14:cpLocks xmlns:a14="http://schemas.microsoft.com/office/drawing/2010/main" noRot="1" noChangeAspect="1" noEditPoints="1" noChangeArrowheads="1" noChangeShapeType="1"/>
              </p14:cNvContentPartPr>
              <p14:nvPr/>
            </p14:nvContentPartPr>
            <p14:xfrm>
              <a:off x="6078539" y="3155950"/>
              <a:ext cx="257175" cy="236538"/>
            </p14:xfrm>
          </p:contentPart>
        </mc:Choice>
        <mc:Fallback>
          <p:pic>
            <p:nvPicPr>
              <p:cNvPr id="55304" name="Ink 8"/>
              <p:cNvPicPr>
                <a:picLocks noRot="1" noChangeAspect="1" noEditPoints="1" noChangeArrowheads="1" noChangeShapeType="1"/>
              </p:cNvPicPr>
              <p:nvPr/>
            </p:nvPicPr>
            <p:blipFill>
              <a:blip r:embed="rId15"/>
              <a:stretch>
                <a:fillRect/>
              </a:stretch>
            </p:blipFill>
            <p:spPr>
              <a:xfrm>
                <a:off x="6069160" y="3146591"/>
                <a:ext cx="269079" cy="2552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5305" name="Ink 9"/>
              <p14:cNvContentPartPr>
                <a14:cpLocks xmlns:a14="http://schemas.microsoft.com/office/drawing/2010/main" noRot="1" noChangeAspect="1" noEditPoints="1" noChangeArrowheads="1" noChangeShapeType="1"/>
              </p14:cNvContentPartPr>
              <p14:nvPr/>
            </p14:nvContentPartPr>
            <p14:xfrm>
              <a:off x="6554788" y="3316289"/>
              <a:ext cx="42862" cy="34925"/>
            </p14:xfrm>
          </p:contentPart>
        </mc:Choice>
        <mc:Fallback>
          <p:pic>
            <p:nvPicPr>
              <p:cNvPr id="55305" name="Ink 9"/>
              <p:cNvPicPr>
                <a:picLocks noRot="1" noChangeAspect="1" noEditPoints="1" noChangeArrowheads="1" noChangeShapeType="1"/>
              </p:cNvPicPr>
              <p:nvPr/>
            </p:nvPicPr>
            <p:blipFill>
              <a:blip r:embed="rId17"/>
              <a:stretch>
                <a:fillRect/>
              </a:stretch>
            </p:blipFill>
            <p:spPr>
              <a:xfrm>
                <a:off x="6546866" y="3307025"/>
                <a:ext cx="60511" cy="538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5306" name="Ink 10"/>
              <p14:cNvContentPartPr>
                <a14:cpLocks xmlns:a14="http://schemas.microsoft.com/office/drawing/2010/main" noRot="1" noChangeAspect="1" noEditPoints="1" noChangeArrowheads="1" noChangeShapeType="1"/>
              </p14:cNvContentPartPr>
              <p14:nvPr/>
            </p14:nvContentPartPr>
            <p14:xfrm>
              <a:off x="6864351" y="2916238"/>
              <a:ext cx="631825" cy="519112"/>
            </p14:xfrm>
          </p:contentPart>
        </mc:Choice>
        <mc:Fallback>
          <p:pic>
            <p:nvPicPr>
              <p:cNvPr id="55306" name="Ink 10"/>
              <p:cNvPicPr>
                <a:picLocks noRot="1" noChangeAspect="1" noEditPoints="1" noChangeArrowheads="1" noChangeShapeType="1"/>
              </p:cNvPicPr>
              <p:nvPr/>
            </p:nvPicPr>
            <p:blipFill>
              <a:blip r:embed="rId19"/>
              <a:stretch>
                <a:fillRect/>
              </a:stretch>
            </p:blipFill>
            <p:spPr>
              <a:xfrm>
                <a:off x="6854643" y="2906878"/>
                <a:ext cx="650884" cy="5320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5307" name="Ink 11"/>
              <p14:cNvContentPartPr>
                <a14:cpLocks xmlns:a14="http://schemas.microsoft.com/office/drawing/2010/main" noRot="1" noChangeAspect="1" noEditPoints="1" noChangeArrowheads="1" noChangeShapeType="1"/>
              </p14:cNvContentPartPr>
              <p14:nvPr/>
            </p14:nvContentPartPr>
            <p14:xfrm>
              <a:off x="7991476" y="3008313"/>
              <a:ext cx="301625" cy="298450"/>
            </p14:xfrm>
          </p:contentPart>
        </mc:Choice>
        <mc:Fallback>
          <p:pic>
            <p:nvPicPr>
              <p:cNvPr id="55307" name="Ink 11"/>
              <p:cNvPicPr>
                <a:picLocks noRot="1" noChangeAspect="1" noEditPoints="1" noChangeArrowheads="1" noChangeShapeType="1"/>
              </p:cNvPicPr>
              <p:nvPr/>
            </p:nvPicPr>
            <p:blipFill>
              <a:blip r:embed="rId21"/>
              <a:stretch>
                <a:fillRect/>
              </a:stretch>
            </p:blipFill>
            <p:spPr>
              <a:xfrm>
                <a:off x="7981746" y="2998595"/>
                <a:ext cx="314239" cy="3178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5308" name="Ink 12"/>
              <p14:cNvContentPartPr>
                <a14:cpLocks xmlns:a14="http://schemas.microsoft.com/office/drawing/2010/main" noRot="1" noChangeAspect="1" noEditPoints="1" noChangeArrowheads="1" noChangeShapeType="1"/>
              </p14:cNvContentPartPr>
              <p14:nvPr/>
            </p14:nvContentPartPr>
            <p14:xfrm>
              <a:off x="8791575" y="2749550"/>
              <a:ext cx="609600" cy="838200"/>
            </p14:xfrm>
          </p:contentPart>
        </mc:Choice>
        <mc:Fallback>
          <p:pic>
            <p:nvPicPr>
              <p:cNvPr id="55308" name="Ink 12"/>
              <p:cNvPicPr>
                <a:picLocks noRot="1" noChangeAspect="1" noEditPoints="1" noChangeArrowheads="1" noChangeShapeType="1"/>
              </p:cNvPicPr>
              <p:nvPr/>
            </p:nvPicPr>
            <p:blipFill>
              <a:blip r:embed="rId23"/>
              <a:stretch>
                <a:fillRect/>
              </a:stretch>
            </p:blipFill>
            <p:spPr>
              <a:xfrm>
                <a:off x="8781849" y="2739837"/>
                <a:ext cx="629055" cy="8579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5309" name="Ink 13"/>
              <p14:cNvContentPartPr>
                <a14:cpLocks xmlns:a14="http://schemas.microsoft.com/office/drawing/2010/main" noRot="1" noChangeAspect="1" noEditPoints="1" noChangeArrowheads="1" noChangeShapeType="1"/>
              </p14:cNvContentPartPr>
              <p14:nvPr/>
            </p14:nvContentPartPr>
            <p14:xfrm>
              <a:off x="9847263" y="2938464"/>
              <a:ext cx="406400" cy="333375"/>
            </p14:xfrm>
          </p:contentPart>
        </mc:Choice>
        <mc:Fallback>
          <p:pic>
            <p:nvPicPr>
              <p:cNvPr id="55309" name="Ink 13"/>
              <p:cNvPicPr>
                <a:picLocks noRot="1" noChangeAspect="1" noEditPoints="1" noChangeArrowheads="1" noChangeShapeType="1"/>
              </p:cNvPicPr>
              <p:nvPr/>
            </p:nvPicPr>
            <p:blipFill>
              <a:blip r:embed="rId25"/>
              <a:stretch>
                <a:fillRect/>
              </a:stretch>
            </p:blipFill>
            <p:spPr>
              <a:xfrm>
                <a:off x="9837896" y="2929104"/>
                <a:ext cx="419371" cy="3520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5310" name="Ink 14"/>
              <p14:cNvContentPartPr>
                <a14:cpLocks xmlns:a14="http://schemas.microsoft.com/office/drawing/2010/main" noRot="1" noChangeAspect="1" noEditPoints="1" noChangeArrowheads="1" noChangeShapeType="1"/>
              </p14:cNvContentPartPr>
              <p14:nvPr/>
            </p14:nvContentPartPr>
            <p14:xfrm>
              <a:off x="3024189" y="352425"/>
              <a:ext cx="746125" cy="495300"/>
            </p14:xfrm>
          </p:contentPart>
        </mc:Choice>
        <mc:Fallback>
          <p:pic>
            <p:nvPicPr>
              <p:cNvPr id="55310" name="Ink 14"/>
              <p:cNvPicPr>
                <a:picLocks noRot="1" noChangeAspect="1" noEditPoints="1" noChangeArrowheads="1" noChangeShapeType="1"/>
              </p:cNvPicPr>
              <p:nvPr/>
            </p:nvPicPr>
            <p:blipFill>
              <a:blip r:embed="rId27"/>
              <a:stretch>
                <a:fillRect/>
              </a:stretch>
            </p:blipFill>
            <p:spPr>
              <a:xfrm>
                <a:off x="3014825" y="342346"/>
                <a:ext cx="758728" cy="5122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5311" name="Ink 15"/>
              <p14:cNvContentPartPr>
                <a14:cpLocks xmlns:a14="http://schemas.microsoft.com/office/drawing/2010/main" noRot="1" noChangeAspect="1" noEditPoints="1" noChangeArrowheads="1" noChangeShapeType="1"/>
              </p14:cNvContentPartPr>
              <p14:nvPr/>
            </p14:nvContentPartPr>
            <p14:xfrm>
              <a:off x="4068764" y="298451"/>
              <a:ext cx="458787" cy="315913"/>
            </p14:xfrm>
          </p:contentPart>
        </mc:Choice>
        <mc:Fallback>
          <p:pic>
            <p:nvPicPr>
              <p:cNvPr id="55311" name="Ink 15"/>
              <p:cNvPicPr>
                <a:picLocks noRot="1" noChangeAspect="1" noEditPoints="1" noChangeArrowheads="1" noChangeShapeType="1"/>
              </p:cNvPicPr>
              <p:nvPr/>
            </p:nvPicPr>
            <p:blipFill>
              <a:blip r:embed="rId29"/>
              <a:stretch>
                <a:fillRect/>
              </a:stretch>
            </p:blipFill>
            <p:spPr>
              <a:xfrm>
                <a:off x="4059408" y="288738"/>
                <a:ext cx="472461" cy="3353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5312" name="Ink 16"/>
              <p14:cNvContentPartPr>
                <a14:cpLocks xmlns:a14="http://schemas.microsoft.com/office/drawing/2010/main" noRot="1" noChangeAspect="1" noEditPoints="1" noChangeArrowheads="1" noChangeShapeType="1"/>
              </p14:cNvContentPartPr>
              <p14:nvPr/>
            </p14:nvContentPartPr>
            <p14:xfrm>
              <a:off x="4868864" y="158750"/>
              <a:ext cx="1030287" cy="420688"/>
            </p14:xfrm>
          </p:contentPart>
        </mc:Choice>
        <mc:Fallback>
          <p:pic>
            <p:nvPicPr>
              <p:cNvPr id="55312" name="Ink 16"/>
              <p:cNvPicPr>
                <a:picLocks noRot="1" noChangeAspect="1" noEditPoints="1" noChangeArrowheads="1" noChangeShapeType="1"/>
              </p:cNvPicPr>
              <p:nvPr/>
            </p:nvPicPr>
            <p:blipFill>
              <a:blip r:embed="rId31"/>
              <a:stretch>
                <a:fillRect/>
              </a:stretch>
            </p:blipFill>
            <p:spPr>
              <a:xfrm>
                <a:off x="4857705" y="147226"/>
                <a:ext cx="1052967" cy="4433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5313" name="Ink 17"/>
              <p14:cNvContentPartPr>
                <a14:cpLocks xmlns:a14="http://schemas.microsoft.com/office/drawing/2010/main" noRot="1" noChangeAspect="1" noEditPoints="1" noChangeArrowheads="1" noChangeShapeType="1"/>
              </p14:cNvContentPartPr>
              <p14:nvPr/>
            </p14:nvContentPartPr>
            <p14:xfrm>
              <a:off x="6105526" y="100014"/>
              <a:ext cx="841375" cy="369887"/>
            </p14:xfrm>
          </p:contentPart>
        </mc:Choice>
        <mc:Fallback>
          <p:pic>
            <p:nvPicPr>
              <p:cNvPr id="55313" name="Ink 17"/>
              <p:cNvPicPr>
                <a:picLocks noRot="1" noChangeAspect="1" noEditPoints="1" noChangeArrowheads="1" noChangeShapeType="1"/>
              </p:cNvPicPr>
              <p:nvPr/>
            </p:nvPicPr>
            <p:blipFill>
              <a:blip r:embed="rId33"/>
              <a:stretch>
                <a:fillRect/>
              </a:stretch>
            </p:blipFill>
            <p:spPr>
              <a:xfrm>
                <a:off x="6093995" y="88491"/>
                <a:ext cx="857951" cy="3925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5314" name="Ink 18"/>
              <p14:cNvContentPartPr>
                <a14:cpLocks xmlns:a14="http://schemas.microsoft.com/office/drawing/2010/main" noRot="1" noChangeAspect="1" noEditPoints="1" noChangeArrowheads="1" noChangeShapeType="1"/>
              </p14:cNvContentPartPr>
              <p14:nvPr/>
            </p14:nvContentPartPr>
            <p14:xfrm>
              <a:off x="7270751" y="114300"/>
              <a:ext cx="1895475" cy="261938"/>
            </p14:xfrm>
          </p:contentPart>
        </mc:Choice>
        <mc:Fallback>
          <p:pic>
            <p:nvPicPr>
              <p:cNvPr id="55314" name="Ink 18"/>
              <p:cNvPicPr>
                <a:picLocks noRot="1" noChangeAspect="1" noEditPoints="1" noChangeArrowheads="1" noChangeShapeType="1"/>
              </p:cNvPicPr>
              <p:nvPr/>
            </p:nvPicPr>
            <p:blipFill>
              <a:blip r:embed="rId35"/>
              <a:stretch>
                <a:fillRect/>
              </a:stretch>
            </p:blipFill>
            <p:spPr>
              <a:xfrm>
                <a:off x="7259233" y="103146"/>
                <a:ext cx="1918512" cy="2846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5315" name="Ink 19"/>
              <p14:cNvContentPartPr>
                <a14:cpLocks xmlns:a14="http://schemas.microsoft.com/office/drawing/2010/main" noRot="1" noChangeAspect="1" noEditPoints="1" noChangeArrowheads="1" noChangeShapeType="1"/>
              </p14:cNvContentPartPr>
              <p14:nvPr/>
            </p14:nvContentPartPr>
            <p14:xfrm>
              <a:off x="9393239" y="25401"/>
              <a:ext cx="269875" cy="263525"/>
            </p14:xfrm>
          </p:contentPart>
        </mc:Choice>
        <mc:Fallback>
          <p:pic>
            <p:nvPicPr>
              <p:cNvPr id="55315" name="Ink 19"/>
              <p:cNvPicPr>
                <a:picLocks noRot="1" noChangeAspect="1" noEditPoints="1" noChangeArrowheads="1" noChangeShapeType="1"/>
              </p:cNvPicPr>
              <p:nvPr/>
            </p:nvPicPr>
            <p:blipFill>
              <a:blip r:embed="rId37"/>
              <a:stretch>
                <a:fillRect/>
              </a:stretch>
            </p:blipFill>
            <p:spPr>
              <a:xfrm>
                <a:off x="9381725" y="13883"/>
                <a:ext cx="287147" cy="2865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5316" name="Ink 20"/>
              <p14:cNvContentPartPr>
                <a14:cpLocks xmlns:a14="http://schemas.microsoft.com/office/drawing/2010/main" noRot="1" noChangeAspect="1" noEditPoints="1" noChangeArrowheads="1" noChangeShapeType="1"/>
              </p14:cNvContentPartPr>
              <p14:nvPr/>
            </p14:nvContentPartPr>
            <p14:xfrm>
              <a:off x="4768851" y="642938"/>
              <a:ext cx="1050925" cy="303212"/>
            </p14:xfrm>
          </p:contentPart>
        </mc:Choice>
        <mc:Fallback>
          <p:pic>
            <p:nvPicPr>
              <p:cNvPr id="55316" name="Ink 20"/>
              <p:cNvPicPr>
                <a:picLocks noRot="1" noChangeAspect="1" noEditPoints="1" noChangeArrowheads="1" noChangeShapeType="1"/>
              </p:cNvPicPr>
              <p:nvPr/>
            </p:nvPicPr>
            <p:blipFill>
              <a:blip r:embed="rId39"/>
              <a:stretch>
                <a:fillRect/>
              </a:stretch>
            </p:blipFill>
            <p:spPr>
              <a:xfrm>
                <a:off x="4757679" y="631361"/>
                <a:ext cx="1073271" cy="3260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5317" name="Ink 21"/>
              <p14:cNvContentPartPr>
                <a14:cpLocks xmlns:a14="http://schemas.microsoft.com/office/drawing/2010/main" noRot="1" noChangeAspect="1" noEditPoints="1" noChangeArrowheads="1" noChangeShapeType="1"/>
              </p14:cNvContentPartPr>
              <p14:nvPr/>
            </p14:nvContentPartPr>
            <p14:xfrm>
              <a:off x="6137276" y="600076"/>
              <a:ext cx="523875" cy="322263"/>
            </p14:xfrm>
          </p:contentPart>
        </mc:Choice>
        <mc:Fallback>
          <p:pic>
            <p:nvPicPr>
              <p:cNvPr id="55317" name="Ink 21"/>
              <p:cNvPicPr>
                <a:picLocks noRot="1" noChangeAspect="1" noEditPoints="1" noChangeArrowheads="1" noChangeShapeType="1"/>
              </p:cNvPicPr>
              <p:nvPr/>
            </p:nvPicPr>
            <p:blipFill>
              <a:blip r:embed="rId41"/>
              <a:stretch>
                <a:fillRect/>
              </a:stretch>
            </p:blipFill>
            <p:spPr>
              <a:xfrm>
                <a:off x="6125755" y="594675"/>
                <a:ext cx="540797" cy="3388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5318" name="Ink 22"/>
              <p14:cNvContentPartPr>
                <a14:cpLocks xmlns:a14="http://schemas.microsoft.com/office/drawing/2010/main" noRot="1" noChangeAspect="1" noEditPoints="1" noChangeArrowheads="1" noChangeShapeType="1"/>
              </p14:cNvContentPartPr>
              <p14:nvPr/>
            </p14:nvContentPartPr>
            <p14:xfrm>
              <a:off x="7170738" y="411164"/>
              <a:ext cx="952500" cy="312737"/>
            </p14:xfrm>
          </p:contentPart>
        </mc:Choice>
        <mc:Fallback>
          <p:pic>
            <p:nvPicPr>
              <p:cNvPr id="55318" name="Ink 22"/>
              <p:cNvPicPr>
                <a:picLocks noRot="1" noChangeAspect="1" noEditPoints="1" noChangeArrowheads="1" noChangeShapeType="1"/>
              </p:cNvPicPr>
              <p:nvPr/>
            </p:nvPicPr>
            <p:blipFill>
              <a:blip r:embed="rId43"/>
              <a:stretch>
                <a:fillRect/>
              </a:stretch>
            </p:blipFill>
            <p:spPr>
              <a:xfrm>
                <a:off x="7159583" y="399302"/>
                <a:ext cx="975531" cy="3361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5319" name="Ink 23"/>
              <p14:cNvContentPartPr>
                <a14:cpLocks xmlns:a14="http://schemas.microsoft.com/office/drawing/2010/main" noRot="1" noChangeAspect="1" noEditPoints="1" noChangeArrowheads="1" noChangeShapeType="1"/>
              </p14:cNvContentPartPr>
              <p14:nvPr/>
            </p14:nvContentPartPr>
            <p14:xfrm>
              <a:off x="8513763" y="419100"/>
              <a:ext cx="1879600" cy="261938"/>
            </p14:xfrm>
          </p:contentPart>
        </mc:Choice>
        <mc:Fallback>
          <p:pic>
            <p:nvPicPr>
              <p:cNvPr id="55319" name="Ink 23"/>
              <p:cNvPicPr>
                <a:picLocks noRot="1" noChangeAspect="1" noEditPoints="1" noChangeArrowheads="1" noChangeShapeType="1"/>
              </p:cNvPicPr>
              <p:nvPr/>
            </p:nvPicPr>
            <p:blipFill>
              <a:blip r:embed="rId45"/>
              <a:stretch>
                <a:fillRect/>
              </a:stretch>
            </p:blipFill>
            <p:spPr>
              <a:xfrm>
                <a:off x="8502242" y="407933"/>
                <a:ext cx="1902285" cy="2846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55321" name="Ink 25"/>
              <p14:cNvContentPartPr>
                <a14:cpLocks xmlns:a14="http://schemas.microsoft.com/office/drawing/2010/main" noRot="1" noChangeAspect="1" noEditPoints="1" noChangeArrowheads="1" noChangeShapeType="1"/>
              </p14:cNvContentPartPr>
              <p14:nvPr/>
            </p14:nvContentPartPr>
            <p14:xfrm>
              <a:off x="8739188" y="1681164"/>
              <a:ext cx="1611312" cy="1666875"/>
            </p14:xfrm>
          </p:contentPart>
        </mc:Choice>
        <mc:Fallback>
          <p:pic>
            <p:nvPicPr>
              <p:cNvPr id="55321" name="Ink 25"/>
              <p:cNvPicPr>
                <a:picLocks noRot="1" noChangeAspect="1" noEditPoints="1" noChangeArrowheads="1" noChangeShapeType="1"/>
              </p:cNvPicPr>
              <p:nvPr/>
            </p:nvPicPr>
            <p:blipFill>
              <a:blip r:embed="rId47"/>
              <a:stretch>
                <a:fillRect/>
              </a:stretch>
            </p:blipFill>
            <p:spPr>
              <a:xfrm>
                <a:off x="8731260" y="1671441"/>
                <a:ext cx="1628971" cy="16866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55322" name="Ink 26"/>
              <p14:cNvContentPartPr>
                <a14:cpLocks xmlns:a14="http://schemas.microsoft.com/office/drawing/2010/main" noRot="1" noChangeAspect="1" noEditPoints="1" noChangeArrowheads="1" noChangeShapeType="1"/>
              </p14:cNvContentPartPr>
              <p14:nvPr/>
            </p14:nvContentPartPr>
            <p14:xfrm>
              <a:off x="7824788" y="2797175"/>
              <a:ext cx="525462" cy="655638"/>
            </p14:xfrm>
          </p:contentPart>
        </mc:Choice>
        <mc:Fallback>
          <p:pic>
            <p:nvPicPr>
              <p:cNvPr id="55322" name="Ink 26"/>
              <p:cNvPicPr>
                <a:picLocks noRot="1" noChangeAspect="1" noEditPoints="1" noChangeArrowheads="1" noChangeShapeType="1"/>
              </p:cNvPicPr>
              <p:nvPr/>
            </p:nvPicPr>
            <p:blipFill>
              <a:blip r:embed="rId49"/>
              <a:stretch>
                <a:fillRect/>
              </a:stretch>
            </p:blipFill>
            <p:spPr>
              <a:xfrm>
                <a:off x="7814661" y="2787101"/>
                <a:ext cx="545715" cy="6757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55323" name="Ink 27"/>
              <p14:cNvContentPartPr>
                <a14:cpLocks xmlns:a14="http://schemas.microsoft.com/office/drawing/2010/main" noRot="1" noChangeAspect="1" noEditPoints="1" noChangeArrowheads="1" noChangeShapeType="1"/>
              </p14:cNvContentPartPr>
              <p14:nvPr/>
            </p14:nvContentPartPr>
            <p14:xfrm>
              <a:off x="6200775" y="2909889"/>
              <a:ext cx="1023938" cy="1152525"/>
            </p14:xfrm>
          </p:contentPart>
        </mc:Choice>
        <mc:Fallback>
          <p:pic>
            <p:nvPicPr>
              <p:cNvPr id="55323" name="Ink 27"/>
              <p:cNvPicPr>
                <a:picLocks noRot="1" noChangeAspect="1" noEditPoints="1" noChangeArrowheads="1" noChangeShapeType="1"/>
              </p:cNvPicPr>
              <p:nvPr/>
            </p:nvPicPr>
            <p:blipFill>
              <a:blip r:embed="rId51"/>
              <a:stretch>
                <a:fillRect/>
              </a:stretch>
            </p:blipFill>
            <p:spPr>
              <a:xfrm>
                <a:off x="6191418" y="2900168"/>
                <a:ext cx="1043373" cy="11723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55324" name="Ink 28"/>
              <p14:cNvContentPartPr>
                <a14:cpLocks xmlns:a14="http://schemas.microsoft.com/office/drawing/2010/main" noRot="1" noChangeAspect="1" noEditPoints="1" noChangeArrowheads="1" noChangeShapeType="1"/>
              </p14:cNvContentPartPr>
              <p14:nvPr/>
            </p14:nvContentPartPr>
            <p14:xfrm>
              <a:off x="3778251" y="3130551"/>
              <a:ext cx="1001713" cy="784225"/>
            </p14:xfrm>
          </p:contentPart>
        </mc:Choice>
        <mc:Fallback>
          <p:pic>
            <p:nvPicPr>
              <p:cNvPr id="55324" name="Ink 28"/>
              <p:cNvPicPr>
                <a:picLocks noRot="1" noChangeAspect="1" noEditPoints="1" noChangeArrowheads="1" noChangeShapeType="1"/>
              </p:cNvPicPr>
              <p:nvPr/>
            </p:nvPicPr>
            <p:blipFill>
              <a:blip r:embed="rId53"/>
              <a:stretch>
                <a:fillRect/>
              </a:stretch>
            </p:blipFill>
            <p:spPr>
              <a:xfrm>
                <a:off x="3768527" y="3120499"/>
                <a:ext cx="1021164" cy="8036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55325" name="Ink 29"/>
              <p14:cNvContentPartPr>
                <a14:cpLocks xmlns:a14="http://schemas.microsoft.com/office/drawing/2010/main" noRot="1" noChangeAspect="1" noEditPoints="1" noChangeArrowheads="1" noChangeShapeType="1"/>
              </p14:cNvContentPartPr>
              <p14:nvPr/>
            </p14:nvContentPartPr>
            <p14:xfrm>
              <a:off x="6858000" y="1603375"/>
              <a:ext cx="2298700" cy="1733550"/>
            </p14:xfrm>
          </p:contentPart>
        </mc:Choice>
        <mc:Fallback>
          <p:pic>
            <p:nvPicPr>
              <p:cNvPr id="55325" name="Ink 29"/>
              <p:cNvPicPr>
                <a:picLocks noRot="1" noChangeAspect="1" noEditPoints="1" noChangeArrowheads="1" noChangeShapeType="1"/>
              </p:cNvPicPr>
              <p:nvPr/>
            </p:nvPicPr>
            <p:blipFill>
              <a:blip r:embed="rId55"/>
              <a:stretch>
                <a:fillRect/>
              </a:stretch>
            </p:blipFill>
            <p:spPr>
              <a:xfrm>
                <a:off x="6848277" y="1593654"/>
                <a:ext cx="2318507" cy="17533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55326" name="Ink 30"/>
              <p14:cNvContentPartPr>
                <a14:cpLocks xmlns:a14="http://schemas.microsoft.com/office/drawing/2010/main" noRot="1" noChangeAspect="1" noEditPoints="1" noChangeArrowheads="1" noChangeShapeType="1"/>
              </p14:cNvContentPartPr>
              <p14:nvPr/>
            </p14:nvContentPartPr>
            <p14:xfrm>
              <a:off x="8607425" y="1590676"/>
              <a:ext cx="173038" cy="207963"/>
            </p14:xfrm>
          </p:contentPart>
        </mc:Choice>
        <mc:Fallback>
          <p:pic>
            <p:nvPicPr>
              <p:cNvPr id="55326" name="Ink 30"/>
              <p:cNvPicPr>
                <a:picLocks noRot="1" noChangeAspect="1" noEditPoints="1" noChangeArrowheads="1" noChangeShapeType="1"/>
              </p:cNvPicPr>
              <p:nvPr/>
            </p:nvPicPr>
            <p:blipFill>
              <a:blip r:embed="rId57"/>
              <a:stretch>
                <a:fillRect/>
              </a:stretch>
            </p:blipFill>
            <p:spPr>
              <a:xfrm>
                <a:off x="8597333" y="1580602"/>
                <a:ext cx="192865" cy="2277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55327" name="Ink 31"/>
              <p14:cNvContentPartPr>
                <a14:cpLocks xmlns:a14="http://schemas.microsoft.com/office/drawing/2010/main" noRot="1" noChangeAspect="1" noEditPoints="1" noChangeArrowheads="1" noChangeShapeType="1"/>
              </p14:cNvContentPartPr>
              <p14:nvPr/>
            </p14:nvContentPartPr>
            <p14:xfrm>
              <a:off x="9232901" y="1498601"/>
              <a:ext cx="631825" cy="373063"/>
            </p14:xfrm>
          </p:contentPart>
        </mc:Choice>
        <mc:Fallback>
          <p:pic>
            <p:nvPicPr>
              <p:cNvPr id="55327" name="Ink 31"/>
              <p:cNvPicPr>
                <a:picLocks noRot="1" noChangeAspect="1" noEditPoints="1" noChangeArrowheads="1" noChangeShapeType="1"/>
              </p:cNvPicPr>
              <p:nvPr/>
            </p:nvPicPr>
            <p:blipFill>
              <a:blip r:embed="rId59"/>
              <a:stretch>
                <a:fillRect/>
              </a:stretch>
            </p:blipFill>
            <p:spPr>
              <a:xfrm>
                <a:off x="9223901" y="1488706"/>
                <a:ext cx="645147" cy="3924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55328" name="Ink 32"/>
              <p14:cNvContentPartPr>
                <a14:cpLocks xmlns:a14="http://schemas.microsoft.com/office/drawing/2010/main" noRot="1" noChangeAspect="1" noEditPoints="1" noChangeArrowheads="1" noChangeShapeType="1"/>
              </p14:cNvContentPartPr>
              <p14:nvPr/>
            </p14:nvContentPartPr>
            <p14:xfrm>
              <a:off x="3867150" y="3402014"/>
              <a:ext cx="4210050" cy="1787525"/>
            </p14:xfrm>
          </p:contentPart>
        </mc:Choice>
        <mc:Fallback>
          <p:pic>
            <p:nvPicPr>
              <p:cNvPr id="55328" name="Ink 32"/>
              <p:cNvPicPr>
                <a:picLocks noRot="1" noChangeAspect="1" noEditPoints="1" noChangeArrowheads="1" noChangeShapeType="1"/>
              </p:cNvPicPr>
              <p:nvPr/>
            </p:nvPicPr>
            <p:blipFill>
              <a:blip r:embed="rId61"/>
              <a:stretch>
                <a:fillRect/>
              </a:stretch>
            </p:blipFill>
            <p:spPr>
              <a:xfrm>
                <a:off x="3857071" y="3391575"/>
                <a:ext cx="4230568" cy="1808042"/>
              </a:xfrm>
              <a:prstGeom prst="rect">
                <a:avLst/>
              </a:prstGeom>
            </p:spPr>
          </p:pic>
        </mc:Fallback>
      </mc:AlternateContent>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6325" name="Ink 5"/>
              <p14:cNvContentPartPr>
                <a14:cpLocks xmlns:a14="http://schemas.microsoft.com/office/drawing/2010/main" noRot="1" noChangeAspect="1" noEditPoints="1" noChangeArrowheads="1" noChangeShapeType="1"/>
              </p14:cNvContentPartPr>
              <p14:nvPr/>
            </p14:nvContentPartPr>
            <p14:xfrm>
              <a:off x="4208463" y="395289"/>
              <a:ext cx="603250" cy="403225"/>
            </p14:xfrm>
          </p:contentPart>
        </mc:Choice>
        <mc:Fallback>
          <p:pic>
            <p:nvPicPr>
              <p:cNvPr id="56325" name="Ink 5"/>
              <p:cNvPicPr>
                <a:picLocks noRot="1" noChangeAspect="1" noEditPoints="1" noChangeArrowheads="1" noChangeShapeType="1"/>
              </p:cNvPicPr>
              <p:nvPr/>
            </p:nvPicPr>
            <p:blipFill>
              <a:blip r:embed="rId3"/>
              <a:stretch>
                <a:fillRect/>
              </a:stretch>
            </p:blipFill>
            <p:spPr>
              <a:xfrm>
                <a:off x="4199825" y="386288"/>
                <a:ext cx="615128" cy="4212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6326" name="Ink 6"/>
              <p14:cNvContentPartPr>
                <a14:cpLocks xmlns:a14="http://schemas.microsoft.com/office/drawing/2010/main" noRot="1" noChangeAspect="1" noEditPoints="1" noChangeArrowheads="1" noChangeShapeType="1"/>
              </p14:cNvContentPartPr>
              <p14:nvPr/>
            </p14:nvContentPartPr>
            <p14:xfrm>
              <a:off x="5154614" y="284163"/>
              <a:ext cx="1851025" cy="647700"/>
            </p14:xfrm>
          </p:contentPart>
        </mc:Choice>
        <mc:Fallback>
          <p:pic>
            <p:nvPicPr>
              <p:cNvPr id="56326" name="Ink 6"/>
              <p:cNvPicPr>
                <a:picLocks noRot="1" noChangeAspect="1" noEditPoints="1" noChangeArrowheads="1" noChangeShapeType="1"/>
              </p:cNvPicPr>
              <p:nvPr/>
            </p:nvPicPr>
            <p:blipFill>
              <a:blip r:embed="rId5"/>
              <a:stretch>
                <a:fillRect/>
              </a:stretch>
            </p:blipFill>
            <p:spPr>
              <a:xfrm>
                <a:off x="5148855" y="276962"/>
                <a:ext cx="1865784" cy="6649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6327" name="Ink 7"/>
              <p14:cNvContentPartPr>
                <a14:cpLocks xmlns:a14="http://schemas.microsoft.com/office/drawing/2010/main" noRot="1" noChangeAspect="1" noEditPoints="1" noChangeArrowheads="1" noChangeShapeType="1"/>
              </p14:cNvContentPartPr>
              <p14:nvPr/>
            </p14:nvContentPartPr>
            <p14:xfrm>
              <a:off x="2398714" y="1265238"/>
              <a:ext cx="1939925" cy="671512"/>
            </p14:xfrm>
          </p:contentPart>
        </mc:Choice>
        <mc:Fallback>
          <p:pic>
            <p:nvPicPr>
              <p:cNvPr id="56327" name="Ink 7"/>
              <p:cNvPicPr>
                <a:picLocks noRot="1" noChangeAspect="1" noEditPoints="1" noChangeArrowheads="1" noChangeShapeType="1"/>
              </p:cNvPicPr>
              <p:nvPr/>
            </p:nvPicPr>
            <p:blipFill>
              <a:blip r:embed="rId7"/>
              <a:stretch>
                <a:fillRect/>
              </a:stretch>
            </p:blipFill>
            <p:spPr>
              <a:xfrm>
                <a:off x="2388275" y="1260199"/>
                <a:ext cx="1960444" cy="6880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6328" name="Ink 8"/>
              <p14:cNvContentPartPr>
                <a14:cpLocks xmlns:a14="http://schemas.microsoft.com/office/drawing/2010/main" noRot="1" noChangeAspect="1" noEditPoints="1" noChangeArrowheads="1" noChangeShapeType="1"/>
              </p14:cNvContentPartPr>
              <p14:nvPr/>
            </p14:nvContentPartPr>
            <p14:xfrm>
              <a:off x="4903788" y="1090614"/>
              <a:ext cx="1123950" cy="466725"/>
            </p14:xfrm>
          </p:contentPart>
        </mc:Choice>
        <mc:Fallback>
          <p:pic>
            <p:nvPicPr>
              <p:cNvPr id="56328" name="Ink 8"/>
              <p:cNvPicPr>
                <a:picLocks noRot="1" noChangeAspect="1" noEditPoints="1" noChangeArrowheads="1" noChangeShapeType="1"/>
              </p:cNvPicPr>
              <p:nvPr/>
            </p:nvPicPr>
            <p:blipFill>
              <a:blip r:embed="rId9"/>
              <a:stretch>
                <a:fillRect/>
              </a:stretch>
            </p:blipFill>
            <p:spPr>
              <a:xfrm>
                <a:off x="4892273" y="1079452"/>
                <a:ext cx="1139425" cy="489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6330" name="Ink 10"/>
              <p14:cNvContentPartPr>
                <a14:cpLocks xmlns:a14="http://schemas.microsoft.com/office/drawing/2010/main" noRot="1" noChangeAspect="1" noEditPoints="1" noChangeArrowheads="1" noChangeShapeType="1"/>
              </p14:cNvContentPartPr>
              <p14:nvPr/>
            </p14:nvContentPartPr>
            <p14:xfrm>
              <a:off x="6445251" y="823914"/>
              <a:ext cx="1211263" cy="636587"/>
            </p14:xfrm>
          </p:contentPart>
        </mc:Choice>
        <mc:Fallback>
          <p:pic>
            <p:nvPicPr>
              <p:cNvPr id="56330" name="Ink 10"/>
              <p:cNvPicPr>
                <a:picLocks noRot="1" noChangeAspect="1" noEditPoints="1" noChangeArrowheads="1" noChangeShapeType="1"/>
              </p:cNvPicPr>
              <p:nvPr/>
            </p:nvPicPr>
            <p:blipFill>
              <a:blip r:embed="rId11"/>
              <a:stretch>
                <a:fillRect/>
              </a:stretch>
            </p:blipFill>
            <p:spPr>
              <a:xfrm>
                <a:off x="6435870" y="813028"/>
                <a:ext cx="1232191" cy="6590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6332" name="Ink 12"/>
              <p14:cNvContentPartPr>
                <a14:cpLocks xmlns:a14="http://schemas.microsoft.com/office/drawing/2010/main" noRot="1" noChangeAspect="1" noEditPoints="1" noChangeArrowheads="1" noChangeShapeType="1"/>
              </p14:cNvContentPartPr>
              <p14:nvPr/>
            </p14:nvContentPartPr>
            <p14:xfrm>
              <a:off x="7731125" y="841376"/>
              <a:ext cx="509588" cy="531813"/>
            </p14:xfrm>
          </p:contentPart>
        </mc:Choice>
        <mc:Fallback>
          <p:pic>
            <p:nvPicPr>
              <p:cNvPr id="56332" name="Ink 12"/>
              <p:cNvPicPr>
                <a:picLocks noRot="1" noChangeAspect="1" noEditPoints="1" noChangeArrowheads="1" noChangeShapeType="1"/>
              </p:cNvPicPr>
              <p:nvPr/>
            </p:nvPicPr>
            <p:blipFill>
              <a:blip r:embed="rId13"/>
              <a:stretch>
                <a:fillRect/>
              </a:stretch>
            </p:blipFill>
            <p:spPr>
              <a:xfrm>
                <a:off x="7722489" y="832734"/>
                <a:ext cx="526863" cy="5490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6333" name="Ink 13"/>
              <p14:cNvContentPartPr>
                <a14:cpLocks xmlns:a14="http://schemas.microsoft.com/office/drawing/2010/main" noRot="1" noChangeAspect="1" noEditPoints="1" noChangeArrowheads="1" noChangeShapeType="1"/>
              </p14:cNvContentPartPr>
              <p14:nvPr/>
            </p14:nvContentPartPr>
            <p14:xfrm>
              <a:off x="3976689" y="3282950"/>
              <a:ext cx="204787" cy="342900"/>
            </p14:xfrm>
          </p:contentPart>
        </mc:Choice>
        <mc:Fallback>
          <p:pic>
            <p:nvPicPr>
              <p:cNvPr id="56333" name="Ink 13"/>
              <p:cNvPicPr>
                <a:picLocks noRot="1" noChangeAspect="1" noEditPoints="1" noChangeArrowheads="1" noChangeShapeType="1"/>
              </p:cNvPicPr>
              <p:nvPr/>
            </p:nvPicPr>
            <p:blipFill>
              <a:blip r:embed="rId15"/>
              <a:stretch>
                <a:fillRect/>
              </a:stretch>
            </p:blipFill>
            <p:spPr>
              <a:xfrm>
                <a:off x="3967893" y="3273955"/>
                <a:ext cx="222380" cy="3590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6334" name="Ink 14"/>
              <p14:cNvContentPartPr>
                <a14:cpLocks xmlns:a14="http://schemas.microsoft.com/office/drawing/2010/main" noRot="1" noChangeAspect="1" noEditPoints="1" noChangeArrowheads="1" noChangeShapeType="1"/>
              </p14:cNvContentPartPr>
              <p14:nvPr/>
            </p14:nvContentPartPr>
            <p14:xfrm>
              <a:off x="4514851" y="3167064"/>
              <a:ext cx="473075" cy="371475"/>
            </p14:xfrm>
          </p:contentPart>
        </mc:Choice>
        <mc:Fallback>
          <p:pic>
            <p:nvPicPr>
              <p:cNvPr id="56334" name="Ink 14"/>
              <p:cNvPicPr>
                <a:picLocks noRot="1" noChangeAspect="1" noEditPoints="1" noChangeArrowheads="1" noChangeShapeType="1"/>
              </p:cNvPicPr>
              <p:nvPr/>
            </p:nvPicPr>
            <p:blipFill>
              <a:blip r:embed="rId17"/>
              <a:stretch>
                <a:fillRect/>
              </a:stretch>
            </p:blipFill>
            <p:spPr>
              <a:xfrm>
                <a:off x="4505491" y="3158067"/>
                <a:ext cx="491436" cy="3898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6335" name="Ink 15"/>
              <p14:cNvContentPartPr>
                <a14:cpLocks xmlns:a14="http://schemas.microsoft.com/office/drawing/2010/main" noRot="1" noChangeAspect="1" noEditPoints="1" noChangeArrowheads="1" noChangeShapeType="1"/>
              </p14:cNvContentPartPr>
              <p14:nvPr/>
            </p14:nvContentPartPr>
            <p14:xfrm>
              <a:off x="5257800" y="3122614"/>
              <a:ext cx="338138" cy="301625"/>
            </p14:xfrm>
          </p:contentPart>
        </mc:Choice>
        <mc:Fallback>
          <p:pic>
            <p:nvPicPr>
              <p:cNvPr id="56335" name="Ink 15"/>
              <p:cNvPicPr>
                <a:picLocks noRot="1" noChangeAspect="1" noEditPoints="1" noChangeArrowheads="1" noChangeShapeType="1"/>
              </p:cNvPicPr>
              <p:nvPr/>
            </p:nvPicPr>
            <p:blipFill>
              <a:blip r:embed="rId19"/>
              <a:stretch>
                <a:fillRect/>
              </a:stretch>
            </p:blipFill>
            <p:spPr>
              <a:xfrm>
                <a:off x="5248438" y="3113256"/>
                <a:ext cx="351103" cy="3199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6336" name="Ink 16"/>
              <p14:cNvContentPartPr>
                <a14:cpLocks xmlns:a14="http://schemas.microsoft.com/office/drawing/2010/main" noRot="1" noChangeAspect="1" noEditPoints="1" noChangeArrowheads="1" noChangeShapeType="1"/>
              </p14:cNvContentPartPr>
              <p14:nvPr/>
            </p14:nvContentPartPr>
            <p14:xfrm>
              <a:off x="6010276" y="3063876"/>
              <a:ext cx="309563" cy="303213"/>
            </p14:xfrm>
          </p:contentPart>
        </mc:Choice>
        <mc:Fallback>
          <p:pic>
            <p:nvPicPr>
              <p:cNvPr id="56336" name="Ink 16"/>
              <p:cNvPicPr>
                <a:picLocks noRot="1" noChangeAspect="1" noEditPoints="1" noChangeArrowheads="1" noChangeShapeType="1"/>
              </p:cNvPicPr>
              <p:nvPr/>
            </p:nvPicPr>
            <p:blipFill>
              <a:blip r:embed="rId21"/>
              <a:stretch>
                <a:fillRect/>
              </a:stretch>
            </p:blipFill>
            <p:spPr>
              <a:xfrm>
                <a:off x="6000918" y="3055235"/>
                <a:ext cx="325761" cy="3215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6337" name="Ink 17"/>
              <p14:cNvContentPartPr>
                <a14:cpLocks xmlns:a14="http://schemas.microsoft.com/office/drawing/2010/main" noRot="1" noChangeAspect="1" noEditPoints="1" noChangeArrowheads="1" noChangeShapeType="1"/>
              </p14:cNvContentPartPr>
              <p14:nvPr/>
            </p14:nvContentPartPr>
            <p14:xfrm>
              <a:off x="6902451" y="2946400"/>
              <a:ext cx="1116013" cy="769938"/>
            </p14:xfrm>
          </p:contentPart>
        </mc:Choice>
        <mc:Fallback>
          <p:pic>
            <p:nvPicPr>
              <p:cNvPr id="56337" name="Ink 17"/>
              <p:cNvPicPr>
                <a:picLocks noRot="1" noChangeAspect="1" noEditPoints="1" noChangeArrowheads="1" noChangeShapeType="1"/>
              </p:cNvPicPr>
              <p:nvPr/>
            </p:nvPicPr>
            <p:blipFill>
              <a:blip r:embed="rId23"/>
              <a:stretch>
                <a:fillRect/>
              </a:stretch>
            </p:blipFill>
            <p:spPr>
              <a:xfrm>
                <a:off x="6893095" y="2936683"/>
                <a:ext cx="1135447" cy="7897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6338" name="Ink 18"/>
              <p14:cNvContentPartPr>
                <a14:cpLocks xmlns:a14="http://schemas.microsoft.com/office/drawing/2010/main" noRot="1" noChangeAspect="1" noEditPoints="1" noChangeArrowheads="1" noChangeShapeType="1"/>
              </p14:cNvContentPartPr>
              <p14:nvPr/>
            </p14:nvContentPartPr>
            <p14:xfrm>
              <a:off x="8424864" y="2943226"/>
              <a:ext cx="358775" cy="296863"/>
            </p14:xfrm>
          </p:contentPart>
        </mc:Choice>
        <mc:Fallback>
          <p:pic>
            <p:nvPicPr>
              <p:cNvPr id="56338" name="Ink 18"/>
              <p:cNvPicPr>
                <a:picLocks noRot="1" noChangeAspect="1" noEditPoints="1" noChangeArrowheads="1" noChangeShapeType="1"/>
              </p:cNvPicPr>
              <p:nvPr/>
            </p:nvPicPr>
            <p:blipFill>
              <a:blip r:embed="rId25"/>
              <a:stretch>
                <a:fillRect/>
              </a:stretch>
            </p:blipFill>
            <p:spPr>
              <a:xfrm>
                <a:off x="8414790" y="2933510"/>
                <a:ext cx="378567" cy="3166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6339" name="Ink 19"/>
              <p14:cNvContentPartPr>
                <a14:cpLocks xmlns:a14="http://schemas.microsoft.com/office/drawing/2010/main" noRot="1" noChangeAspect="1" noEditPoints="1" noChangeArrowheads="1" noChangeShapeType="1"/>
              </p14:cNvContentPartPr>
              <p14:nvPr/>
            </p14:nvContentPartPr>
            <p14:xfrm>
              <a:off x="9223375" y="2825751"/>
              <a:ext cx="1169988" cy="735013"/>
            </p14:xfrm>
          </p:contentPart>
        </mc:Choice>
        <mc:Fallback>
          <p:pic>
            <p:nvPicPr>
              <p:cNvPr id="56339" name="Ink 19"/>
              <p:cNvPicPr>
                <a:picLocks noRot="1" noChangeAspect="1" noEditPoints="1" noChangeArrowheads="1" noChangeShapeType="1"/>
              </p:cNvPicPr>
              <p:nvPr/>
            </p:nvPicPr>
            <p:blipFill>
              <a:blip r:embed="rId27"/>
              <a:stretch>
                <a:fillRect/>
              </a:stretch>
            </p:blipFill>
            <p:spPr>
              <a:xfrm>
                <a:off x="9216175" y="2816032"/>
                <a:ext cx="1180068" cy="7548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6340" name="Ink 20"/>
              <p14:cNvContentPartPr>
                <a14:cpLocks xmlns:a14="http://schemas.microsoft.com/office/drawing/2010/main" noRot="1" noChangeAspect="1" noEditPoints="1" noChangeArrowheads="1" noChangeShapeType="1"/>
              </p14:cNvContentPartPr>
              <p14:nvPr/>
            </p14:nvContentPartPr>
            <p14:xfrm>
              <a:off x="3062289" y="4697414"/>
              <a:ext cx="674687" cy="314325"/>
            </p14:xfrm>
          </p:contentPart>
        </mc:Choice>
        <mc:Fallback>
          <p:pic>
            <p:nvPicPr>
              <p:cNvPr id="56340" name="Ink 20"/>
              <p:cNvPicPr>
                <a:picLocks noRot="1" noChangeAspect="1" noEditPoints="1" noChangeArrowheads="1" noChangeShapeType="1"/>
              </p:cNvPicPr>
              <p:nvPr/>
            </p:nvPicPr>
            <p:blipFill>
              <a:blip r:embed="rId29"/>
              <a:stretch>
                <a:fillRect/>
              </a:stretch>
            </p:blipFill>
            <p:spPr>
              <a:xfrm>
                <a:off x="3052568" y="4687695"/>
                <a:ext cx="694128" cy="3290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6342" name="Ink 22"/>
              <p14:cNvContentPartPr>
                <a14:cpLocks xmlns:a14="http://schemas.microsoft.com/office/drawing/2010/main" noRot="1" noChangeAspect="1" noEditPoints="1" noChangeArrowheads="1" noChangeShapeType="1"/>
              </p14:cNvContentPartPr>
              <p14:nvPr/>
            </p14:nvContentPartPr>
            <p14:xfrm>
              <a:off x="4419600" y="4402138"/>
              <a:ext cx="228600" cy="596900"/>
            </p14:xfrm>
          </p:contentPart>
        </mc:Choice>
        <mc:Fallback>
          <p:pic>
            <p:nvPicPr>
              <p:cNvPr id="56342" name="Ink 22"/>
              <p:cNvPicPr>
                <a:picLocks noRot="1" noChangeAspect="1" noEditPoints="1" noChangeArrowheads="1" noChangeShapeType="1"/>
              </p:cNvPicPr>
              <p:nvPr/>
            </p:nvPicPr>
            <p:blipFill>
              <a:blip r:embed="rId31"/>
              <a:stretch>
                <a:fillRect/>
              </a:stretch>
            </p:blipFill>
            <p:spPr>
              <a:xfrm>
                <a:off x="4409880" y="4391698"/>
                <a:ext cx="243720" cy="6113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6346" name="Ink 26"/>
              <p14:cNvContentPartPr>
                <a14:cpLocks xmlns:a14="http://schemas.microsoft.com/office/drawing/2010/main" noRot="1" noChangeAspect="1" noEditPoints="1" noChangeArrowheads="1" noChangeShapeType="1"/>
              </p14:cNvContentPartPr>
              <p14:nvPr/>
            </p14:nvContentPartPr>
            <p14:xfrm>
              <a:off x="3935414" y="4622801"/>
              <a:ext cx="238125" cy="250825"/>
            </p14:xfrm>
          </p:contentPart>
        </mc:Choice>
        <mc:Fallback>
          <p:pic>
            <p:nvPicPr>
              <p:cNvPr id="56346" name="Ink 26"/>
              <p:cNvPicPr>
                <a:picLocks noRot="1" noChangeAspect="1" noEditPoints="1" noChangeArrowheads="1" noChangeShapeType="1"/>
              </p:cNvPicPr>
              <p:nvPr/>
            </p:nvPicPr>
            <p:blipFill>
              <a:blip r:embed="rId33"/>
              <a:stretch>
                <a:fillRect/>
              </a:stretch>
            </p:blipFill>
            <p:spPr>
              <a:xfrm>
                <a:off x="3925313" y="4612727"/>
                <a:ext cx="252919" cy="2709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6347" name="Ink 27"/>
              <p14:cNvContentPartPr>
                <a14:cpLocks xmlns:a14="http://schemas.microsoft.com/office/drawing/2010/main" noRot="1" noChangeAspect="1" noEditPoints="1" noChangeArrowheads="1" noChangeShapeType="1"/>
              </p14:cNvContentPartPr>
              <p14:nvPr/>
            </p14:nvContentPartPr>
            <p14:xfrm>
              <a:off x="4768850" y="4540250"/>
              <a:ext cx="204788" cy="211138"/>
            </p14:xfrm>
          </p:contentPart>
        </mc:Choice>
        <mc:Fallback>
          <p:pic>
            <p:nvPicPr>
              <p:cNvPr id="56347" name="Ink 27"/>
              <p:cNvPicPr>
                <a:picLocks noRot="1" noChangeAspect="1" noEditPoints="1" noChangeArrowheads="1" noChangeShapeType="1"/>
              </p:cNvPicPr>
              <p:nvPr/>
            </p:nvPicPr>
            <p:blipFill>
              <a:blip r:embed="rId35"/>
              <a:stretch>
                <a:fillRect/>
              </a:stretch>
            </p:blipFill>
            <p:spPr>
              <a:xfrm>
                <a:off x="4759854" y="4530163"/>
                <a:ext cx="223503" cy="2269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6348" name="Ink 28"/>
              <p14:cNvContentPartPr>
                <a14:cpLocks xmlns:a14="http://schemas.microsoft.com/office/drawing/2010/main" noRot="1" noChangeAspect="1" noEditPoints="1" noChangeArrowheads="1" noChangeShapeType="1"/>
              </p14:cNvContentPartPr>
              <p14:nvPr/>
            </p14:nvContentPartPr>
            <p14:xfrm>
              <a:off x="5221289" y="4257675"/>
              <a:ext cx="1004887" cy="425450"/>
            </p14:xfrm>
          </p:contentPart>
        </mc:Choice>
        <mc:Fallback>
          <p:pic>
            <p:nvPicPr>
              <p:cNvPr id="56348" name="Ink 28"/>
              <p:cNvPicPr>
                <a:picLocks noRot="1" noChangeAspect="1" noEditPoints="1" noChangeArrowheads="1" noChangeShapeType="1"/>
              </p:cNvPicPr>
              <p:nvPr/>
            </p:nvPicPr>
            <p:blipFill>
              <a:blip r:embed="rId37"/>
              <a:stretch>
                <a:fillRect/>
              </a:stretch>
            </p:blipFill>
            <p:spPr>
              <a:xfrm>
                <a:off x="5213005" y="4249007"/>
                <a:ext cx="1023256" cy="4435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6349" name="Ink 29"/>
              <p14:cNvContentPartPr>
                <a14:cpLocks xmlns:a14="http://schemas.microsoft.com/office/drawing/2010/main" noRot="1" noChangeAspect="1" noEditPoints="1" noChangeArrowheads="1" noChangeShapeType="1"/>
              </p14:cNvContentPartPr>
              <p14:nvPr/>
            </p14:nvContentPartPr>
            <p14:xfrm>
              <a:off x="6448425" y="4264026"/>
              <a:ext cx="349250" cy="314325"/>
            </p14:xfrm>
          </p:contentPart>
        </mc:Choice>
        <mc:Fallback>
          <p:pic>
            <p:nvPicPr>
              <p:cNvPr id="56349" name="Ink 29"/>
              <p:cNvPicPr>
                <a:picLocks noRot="1" noChangeAspect="1" noEditPoints="1" noChangeArrowheads="1" noChangeShapeType="1"/>
              </p:cNvPicPr>
              <p:nvPr/>
            </p:nvPicPr>
            <p:blipFill>
              <a:blip r:embed="rId39"/>
              <a:stretch>
                <a:fillRect/>
              </a:stretch>
            </p:blipFill>
            <p:spPr>
              <a:xfrm>
                <a:off x="6438705" y="4253945"/>
                <a:ext cx="362572" cy="3344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6350" name="Ink 30"/>
              <p14:cNvContentPartPr>
                <a14:cpLocks xmlns:a14="http://schemas.microsoft.com/office/drawing/2010/main" noRot="1" noChangeAspect="1" noEditPoints="1" noChangeArrowheads="1" noChangeShapeType="1"/>
              </p14:cNvContentPartPr>
              <p14:nvPr/>
            </p14:nvContentPartPr>
            <p14:xfrm>
              <a:off x="7169150" y="4268788"/>
              <a:ext cx="280988" cy="284162"/>
            </p14:xfrm>
          </p:contentPart>
        </mc:Choice>
        <mc:Fallback>
          <p:pic>
            <p:nvPicPr>
              <p:cNvPr id="56350" name="Ink 30"/>
              <p:cNvPicPr>
                <a:picLocks noRot="1" noChangeAspect="1" noEditPoints="1" noChangeArrowheads="1" noChangeShapeType="1"/>
              </p:cNvPicPr>
              <p:nvPr/>
            </p:nvPicPr>
            <p:blipFill>
              <a:blip r:embed="rId41"/>
              <a:stretch>
                <a:fillRect/>
              </a:stretch>
            </p:blipFill>
            <p:spPr>
              <a:xfrm>
                <a:off x="7159808" y="4258346"/>
                <a:ext cx="294643" cy="3043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6351" name="Ink 31"/>
              <p14:cNvContentPartPr>
                <a14:cpLocks xmlns:a14="http://schemas.microsoft.com/office/drawing/2010/main" noRot="1" noChangeAspect="1" noEditPoints="1" noChangeArrowheads="1" noChangeShapeType="1"/>
              </p14:cNvContentPartPr>
              <p14:nvPr/>
            </p14:nvContentPartPr>
            <p14:xfrm>
              <a:off x="7920039" y="4125914"/>
              <a:ext cx="1165225" cy="763587"/>
            </p14:xfrm>
          </p:contentPart>
        </mc:Choice>
        <mc:Fallback>
          <p:pic>
            <p:nvPicPr>
              <p:cNvPr id="56351" name="Ink 31"/>
              <p:cNvPicPr>
                <a:picLocks noRot="1" noChangeAspect="1" noEditPoints="1" noChangeArrowheads="1" noChangeShapeType="1"/>
              </p:cNvPicPr>
              <p:nvPr/>
            </p:nvPicPr>
            <p:blipFill>
              <a:blip r:embed="rId43"/>
              <a:stretch>
                <a:fillRect/>
              </a:stretch>
            </p:blipFill>
            <p:spPr>
              <a:xfrm>
                <a:off x="7914279" y="4115836"/>
                <a:ext cx="1175664" cy="7765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6352" name="Ink 32"/>
              <p14:cNvContentPartPr>
                <a14:cpLocks xmlns:a14="http://schemas.microsoft.com/office/drawing/2010/main" noRot="1" noChangeAspect="1" noEditPoints="1" noChangeArrowheads="1" noChangeShapeType="1"/>
              </p14:cNvContentPartPr>
              <p14:nvPr/>
            </p14:nvContentPartPr>
            <p14:xfrm>
              <a:off x="9291638" y="3916364"/>
              <a:ext cx="1428750" cy="661987"/>
            </p14:xfrm>
          </p:contentPart>
        </mc:Choice>
        <mc:Fallback>
          <p:pic>
            <p:nvPicPr>
              <p:cNvPr id="56352" name="Ink 32"/>
              <p:cNvPicPr>
                <a:picLocks noRot="1" noChangeAspect="1" noEditPoints="1" noChangeArrowheads="1" noChangeShapeType="1"/>
              </p:cNvPicPr>
              <p:nvPr/>
            </p:nvPicPr>
            <p:blipFill>
              <a:blip r:embed="rId45"/>
              <a:stretch>
                <a:fillRect/>
              </a:stretch>
            </p:blipFill>
            <p:spPr>
              <a:xfrm>
                <a:off x="9281560" y="3905919"/>
                <a:ext cx="1442069" cy="68215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56353" name="Ink 33"/>
              <p14:cNvContentPartPr>
                <a14:cpLocks xmlns:a14="http://schemas.microsoft.com/office/drawing/2010/main" noRot="1" noChangeAspect="1" noEditPoints="1" noChangeArrowheads="1" noChangeShapeType="1"/>
              </p14:cNvContentPartPr>
              <p14:nvPr/>
            </p14:nvContentPartPr>
            <p14:xfrm>
              <a:off x="8620126" y="4846638"/>
              <a:ext cx="904875" cy="900112"/>
            </p14:xfrm>
          </p:contentPart>
        </mc:Choice>
        <mc:Fallback>
          <p:pic>
            <p:nvPicPr>
              <p:cNvPr id="56353" name="Ink 33"/>
              <p:cNvPicPr>
                <a:picLocks noRot="1" noChangeAspect="1" noEditPoints="1" noChangeArrowheads="1" noChangeShapeType="1"/>
              </p:cNvPicPr>
              <p:nvPr/>
            </p:nvPicPr>
            <p:blipFill>
              <a:blip r:embed="rId47"/>
              <a:stretch>
                <a:fillRect/>
              </a:stretch>
            </p:blipFill>
            <p:spPr>
              <a:xfrm>
                <a:off x="8610405" y="4840157"/>
                <a:ext cx="918559" cy="9163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56354" name="Ink 34"/>
              <p14:cNvContentPartPr>
                <a14:cpLocks xmlns:a14="http://schemas.microsoft.com/office/drawing/2010/main" noRot="1" noChangeAspect="1" noEditPoints="1" noChangeArrowheads="1" noChangeShapeType="1"/>
              </p14:cNvContentPartPr>
              <p14:nvPr/>
            </p14:nvContentPartPr>
            <p14:xfrm>
              <a:off x="9777413" y="5237164"/>
              <a:ext cx="290512" cy="288925"/>
            </p14:xfrm>
          </p:contentPart>
        </mc:Choice>
        <mc:Fallback>
          <p:pic>
            <p:nvPicPr>
              <p:cNvPr id="56354" name="Ink 34"/>
              <p:cNvPicPr>
                <a:picLocks noRot="1" noChangeAspect="1" noEditPoints="1" noChangeArrowheads="1" noChangeShapeType="1"/>
              </p:cNvPicPr>
              <p:nvPr/>
            </p:nvPicPr>
            <p:blipFill>
              <a:blip r:embed="rId49"/>
              <a:stretch>
                <a:fillRect/>
              </a:stretch>
            </p:blipFill>
            <p:spPr>
              <a:xfrm>
                <a:off x="9768054" y="5227451"/>
                <a:ext cx="309231" cy="3076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56355" name="Ink 35"/>
              <p14:cNvContentPartPr>
                <a14:cpLocks xmlns:a14="http://schemas.microsoft.com/office/drawing/2010/main" noRot="1" noChangeAspect="1" noEditPoints="1" noChangeArrowheads="1" noChangeShapeType="1"/>
              </p14:cNvContentPartPr>
              <p14:nvPr/>
            </p14:nvContentPartPr>
            <p14:xfrm>
              <a:off x="8901113" y="5592763"/>
              <a:ext cx="1643062" cy="431800"/>
            </p14:xfrm>
          </p:contentPart>
        </mc:Choice>
        <mc:Fallback>
          <p:pic>
            <p:nvPicPr>
              <p:cNvPr id="56355" name="Ink 35"/>
              <p:cNvPicPr>
                <a:picLocks noRot="1" noChangeAspect="1" noEditPoints="1" noChangeArrowheads="1" noChangeShapeType="1"/>
              </p:cNvPicPr>
              <p:nvPr/>
            </p:nvPicPr>
            <p:blipFill>
              <a:blip r:embed="rId51"/>
              <a:stretch>
                <a:fillRect/>
              </a:stretch>
            </p:blipFill>
            <p:spPr>
              <a:xfrm>
                <a:off x="8891394" y="5583762"/>
                <a:ext cx="1661063" cy="4505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56356" name="Ink 36"/>
              <p14:cNvContentPartPr>
                <a14:cpLocks xmlns:a14="http://schemas.microsoft.com/office/drawing/2010/main" noRot="1" noChangeAspect="1" noEditPoints="1" noChangeArrowheads="1" noChangeShapeType="1"/>
              </p14:cNvContentPartPr>
              <p14:nvPr/>
            </p14:nvContentPartPr>
            <p14:xfrm>
              <a:off x="8582026" y="6129339"/>
              <a:ext cx="493713" cy="503237"/>
            </p14:xfrm>
          </p:contentPart>
        </mc:Choice>
        <mc:Fallback>
          <p:pic>
            <p:nvPicPr>
              <p:cNvPr id="56356" name="Ink 36"/>
              <p:cNvPicPr>
                <a:picLocks noRot="1" noChangeAspect="1" noEditPoints="1" noChangeArrowheads="1" noChangeShapeType="1"/>
              </p:cNvPicPr>
              <p:nvPr/>
            </p:nvPicPr>
            <p:blipFill>
              <a:blip r:embed="rId53"/>
              <a:stretch>
                <a:fillRect/>
              </a:stretch>
            </p:blipFill>
            <p:spPr>
              <a:xfrm>
                <a:off x="8574464" y="6121782"/>
                <a:ext cx="507037" cy="5219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56357" name="Ink 37"/>
              <p14:cNvContentPartPr>
                <a14:cpLocks xmlns:a14="http://schemas.microsoft.com/office/drawing/2010/main" noRot="1" noChangeAspect="1" noEditPoints="1" noChangeArrowheads="1" noChangeShapeType="1"/>
              </p14:cNvContentPartPr>
              <p14:nvPr/>
            </p14:nvContentPartPr>
            <p14:xfrm>
              <a:off x="9272588" y="6161089"/>
              <a:ext cx="398462" cy="142875"/>
            </p14:xfrm>
          </p:contentPart>
        </mc:Choice>
        <mc:Fallback>
          <p:pic>
            <p:nvPicPr>
              <p:cNvPr id="56357" name="Ink 37"/>
              <p:cNvPicPr>
                <a:picLocks noRot="1" noChangeAspect="1" noEditPoints="1" noChangeArrowheads="1" noChangeShapeType="1"/>
              </p:cNvPicPr>
              <p:nvPr/>
            </p:nvPicPr>
            <p:blipFill>
              <a:blip r:embed="rId55"/>
              <a:stretch>
                <a:fillRect/>
              </a:stretch>
            </p:blipFill>
            <p:spPr>
              <a:xfrm>
                <a:off x="9261791" y="6149906"/>
                <a:ext cx="413580" cy="1645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56358" name="Ink 38"/>
              <p14:cNvContentPartPr>
                <a14:cpLocks xmlns:a14="http://schemas.microsoft.com/office/drawing/2010/main" noRot="1" noChangeAspect="1" noEditPoints="1" noChangeArrowheads="1" noChangeShapeType="1"/>
              </p14:cNvContentPartPr>
              <p14:nvPr/>
            </p14:nvContentPartPr>
            <p14:xfrm>
              <a:off x="9836151" y="5954714"/>
              <a:ext cx="728663" cy="503237"/>
            </p14:xfrm>
          </p:contentPart>
        </mc:Choice>
        <mc:Fallback>
          <p:pic>
            <p:nvPicPr>
              <p:cNvPr id="56358" name="Ink 38"/>
              <p:cNvPicPr>
                <a:picLocks noRot="1" noChangeAspect="1" noEditPoints="1" noChangeArrowheads="1" noChangeShapeType="1"/>
              </p:cNvPicPr>
              <p:nvPr/>
            </p:nvPicPr>
            <p:blipFill>
              <a:blip r:embed="rId57"/>
              <a:stretch>
                <a:fillRect/>
              </a:stretch>
            </p:blipFill>
            <p:spPr>
              <a:xfrm>
                <a:off x="9830753" y="5946435"/>
                <a:ext cx="742343" cy="5205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56359" name="Ink 39"/>
              <p14:cNvContentPartPr>
                <a14:cpLocks xmlns:a14="http://schemas.microsoft.com/office/drawing/2010/main" noRot="1" noChangeAspect="1" noEditPoints="1" noChangeArrowheads="1" noChangeShapeType="1"/>
              </p14:cNvContentPartPr>
              <p14:nvPr/>
            </p14:nvContentPartPr>
            <p14:xfrm>
              <a:off x="9205913" y="6335714"/>
              <a:ext cx="1363662" cy="407987"/>
            </p14:xfrm>
          </p:contentPart>
        </mc:Choice>
        <mc:Fallback>
          <p:pic>
            <p:nvPicPr>
              <p:cNvPr id="56359" name="Ink 39"/>
              <p:cNvPicPr>
                <a:picLocks noRot="1" noChangeAspect="1" noEditPoints="1" noChangeArrowheads="1" noChangeShapeType="1"/>
              </p:cNvPicPr>
              <p:nvPr/>
            </p:nvPicPr>
            <p:blipFill>
              <a:blip r:embed="rId59"/>
              <a:stretch>
                <a:fillRect/>
              </a:stretch>
            </p:blipFill>
            <p:spPr>
              <a:xfrm>
                <a:off x="9195114" y="6330675"/>
                <a:ext cx="1377703" cy="423831"/>
              </a:xfrm>
              <a:prstGeom prst="rect">
                <a:avLst/>
              </a:prstGeom>
            </p:spPr>
          </p:pic>
        </mc:Fallback>
      </mc:AlternateContent>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7349" name="Ink 5"/>
              <p14:cNvContentPartPr>
                <a14:cpLocks xmlns:a14="http://schemas.microsoft.com/office/drawing/2010/main" noRot="1" noChangeAspect="1" noEditPoints="1" noChangeArrowheads="1" noChangeShapeType="1"/>
              </p14:cNvContentPartPr>
              <p14:nvPr/>
            </p14:nvContentPartPr>
            <p14:xfrm>
              <a:off x="3976688" y="300039"/>
              <a:ext cx="1403350" cy="688975"/>
            </p14:xfrm>
          </p:contentPart>
        </mc:Choice>
        <mc:Fallback>
          <p:pic>
            <p:nvPicPr>
              <p:cNvPr id="57349" name="Ink 5"/>
              <p:cNvPicPr>
                <a:picLocks noRot="1" noChangeAspect="1" noEditPoints="1" noChangeArrowheads="1" noChangeShapeType="1"/>
              </p:cNvPicPr>
              <p:nvPr/>
            </p:nvPicPr>
            <p:blipFill>
              <a:blip r:embed="rId3"/>
              <a:stretch>
                <a:fillRect/>
              </a:stretch>
            </p:blipFill>
            <p:spPr>
              <a:xfrm>
                <a:off x="3965181" y="291762"/>
                <a:ext cx="1424569" cy="7069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7350" name="Ink 6"/>
              <p14:cNvContentPartPr>
                <a14:cpLocks xmlns:a14="http://schemas.microsoft.com/office/drawing/2010/main" noRot="1" noChangeAspect="1" noEditPoints="1" noChangeArrowheads="1" noChangeShapeType="1"/>
              </p14:cNvContentPartPr>
              <p14:nvPr/>
            </p14:nvContentPartPr>
            <p14:xfrm>
              <a:off x="5518151" y="374651"/>
              <a:ext cx="309563" cy="187325"/>
            </p14:xfrm>
          </p:contentPart>
        </mc:Choice>
        <mc:Fallback>
          <p:pic>
            <p:nvPicPr>
              <p:cNvPr id="57350" name="Ink 6"/>
              <p:cNvPicPr>
                <a:picLocks noRot="1" noChangeAspect="1" noEditPoints="1" noChangeArrowheads="1" noChangeShapeType="1"/>
              </p:cNvPicPr>
              <p:nvPr/>
            </p:nvPicPr>
            <p:blipFill>
              <a:blip r:embed="rId5"/>
              <a:stretch>
                <a:fillRect/>
              </a:stretch>
            </p:blipFill>
            <p:spPr>
              <a:xfrm>
                <a:off x="5513113" y="371051"/>
                <a:ext cx="324321" cy="1963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7351" name="Ink 7"/>
              <p14:cNvContentPartPr>
                <a14:cpLocks xmlns:a14="http://schemas.microsoft.com/office/drawing/2010/main" noRot="1" noChangeAspect="1" noEditPoints="1" noChangeArrowheads="1" noChangeShapeType="1"/>
              </p14:cNvContentPartPr>
              <p14:nvPr/>
            </p14:nvContentPartPr>
            <p14:xfrm>
              <a:off x="6324601" y="127000"/>
              <a:ext cx="1470025" cy="407988"/>
            </p14:xfrm>
          </p:contentPart>
        </mc:Choice>
        <mc:Fallback>
          <p:pic>
            <p:nvPicPr>
              <p:cNvPr id="57351" name="Ink 7"/>
              <p:cNvPicPr>
                <a:picLocks noRot="1" noChangeAspect="1" noEditPoints="1" noChangeArrowheads="1" noChangeShapeType="1"/>
              </p:cNvPicPr>
              <p:nvPr/>
            </p:nvPicPr>
            <p:blipFill>
              <a:blip r:embed="rId7"/>
              <a:stretch>
                <a:fillRect/>
              </a:stretch>
            </p:blipFill>
            <p:spPr>
              <a:xfrm>
                <a:off x="6314885" y="116919"/>
                <a:ext cx="1486219" cy="4277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7352" name="Ink 8"/>
              <p14:cNvContentPartPr>
                <a14:cpLocks xmlns:a14="http://schemas.microsoft.com/office/drawing/2010/main" noRot="1" noChangeAspect="1" noEditPoints="1" noChangeArrowheads="1" noChangeShapeType="1"/>
              </p14:cNvContentPartPr>
              <p14:nvPr/>
            </p14:nvContentPartPr>
            <p14:xfrm>
              <a:off x="8086726" y="106364"/>
              <a:ext cx="474663" cy="382587"/>
            </p14:xfrm>
          </p:contentPart>
        </mc:Choice>
        <mc:Fallback>
          <p:pic>
            <p:nvPicPr>
              <p:cNvPr id="57352" name="Ink 8"/>
              <p:cNvPicPr>
                <a:picLocks noRot="1" noChangeAspect="1" noEditPoints="1" noChangeArrowheads="1" noChangeShapeType="1"/>
              </p:cNvPicPr>
              <p:nvPr/>
            </p:nvPicPr>
            <p:blipFill>
              <a:blip r:embed="rId9"/>
              <a:stretch>
                <a:fillRect/>
              </a:stretch>
            </p:blipFill>
            <p:spPr>
              <a:xfrm>
                <a:off x="8079535" y="96286"/>
                <a:ext cx="484732" cy="3966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7353" name="Ink 9"/>
              <p14:cNvContentPartPr>
                <a14:cpLocks xmlns:a14="http://schemas.microsoft.com/office/drawing/2010/main" noRot="1" noChangeAspect="1" noEditPoints="1" noChangeArrowheads="1" noChangeShapeType="1"/>
              </p14:cNvContentPartPr>
              <p14:nvPr/>
            </p14:nvContentPartPr>
            <p14:xfrm>
              <a:off x="8890000" y="128588"/>
              <a:ext cx="1411288" cy="315912"/>
            </p14:xfrm>
          </p:contentPart>
        </mc:Choice>
        <mc:Fallback>
          <p:pic>
            <p:nvPicPr>
              <p:cNvPr id="57353" name="Ink 9"/>
              <p:cNvPicPr>
                <a:picLocks noRot="1" noChangeAspect="1" noEditPoints="1" noChangeArrowheads="1" noChangeShapeType="1"/>
              </p:cNvPicPr>
              <p:nvPr/>
            </p:nvPicPr>
            <p:blipFill>
              <a:blip r:embed="rId11"/>
              <a:stretch>
                <a:fillRect/>
              </a:stretch>
            </p:blipFill>
            <p:spPr>
              <a:xfrm>
                <a:off x="8881003" y="120314"/>
                <a:ext cx="1430004" cy="3299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7354" name="Ink 10"/>
              <p14:cNvContentPartPr>
                <a14:cpLocks xmlns:a14="http://schemas.microsoft.com/office/drawing/2010/main" noRot="1" noChangeAspect="1" noEditPoints="1" noChangeArrowheads="1" noChangeShapeType="1"/>
              </p14:cNvContentPartPr>
              <p14:nvPr/>
            </p14:nvContentPartPr>
            <p14:xfrm>
              <a:off x="2043113" y="1477964"/>
              <a:ext cx="334962" cy="358775"/>
            </p14:xfrm>
          </p:contentPart>
        </mc:Choice>
        <mc:Fallback>
          <p:pic>
            <p:nvPicPr>
              <p:cNvPr id="57354" name="Ink 10"/>
              <p:cNvPicPr>
                <a:picLocks noRot="1" noChangeAspect="1" noEditPoints="1" noChangeArrowheads="1" noChangeShapeType="1"/>
              </p:cNvPicPr>
              <p:nvPr/>
            </p:nvPicPr>
            <p:blipFill>
              <a:blip r:embed="rId13"/>
              <a:stretch>
                <a:fillRect/>
              </a:stretch>
            </p:blipFill>
            <p:spPr>
              <a:xfrm>
                <a:off x="2033399" y="1468250"/>
                <a:ext cx="347915" cy="3778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7356" name="Ink 12"/>
              <p14:cNvContentPartPr>
                <a14:cpLocks xmlns:a14="http://schemas.microsoft.com/office/drawing/2010/main" noRot="1" noChangeAspect="1" noEditPoints="1" noChangeArrowheads="1" noChangeShapeType="1"/>
              </p14:cNvContentPartPr>
              <p14:nvPr/>
            </p14:nvContentPartPr>
            <p14:xfrm>
              <a:off x="2589213" y="1438276"/>
              <a:ext cx="349250" cy="347663"/>
            </p14:xfrm>
          </p:contentPart>
        </mc:Choice>
        <mc:Fallback>
          <p:pic>
            <p:nvPicPr>
              <p:cNvPr id="57356" name="Ink 12"/>
              <p:cNvPicPr>
                <a:picLocks noRot="1" noChangeAspect="1" noEditPoints="1" noChangeArrowheads="1" noChangeShapeType="1"/>
              </p:cNvPicPr>
              <p:nvPr/>
            </p:nvPicPr>
            <p:blipFill>
              <a:blip r:embed="rId15"/>
              <a:stretch>
                <a:fillRect/>
              </a:stretch>
            </p:blipFill>
            <p:spPr>
              <a:xfrm>
                <a:off x="2579133" y="1428919"/>
                <a:ext cx="362212" cy="3667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7360" name="Ink 16"/>
              <p14:cNvContentPartPr>
                <a14:cpLocks xmlns:a14="http://schemas.microsoft.com/office/drawing/2010/main" noRot="1" noChangeAspect="1" noEditPoints="1" noChangeArrowheads="1" noChangeShapeType="1"/>
              </p14:cNvContentPartPr>
              <p14:nvPr/>
            </p14:nvContentPartPr>
            <p14:xfrm>
              <a:off x="2976564" y="1425576"/>
              <a:ext cx="782637" cy="600075"/>
            </p14:xfrm>
          </p:contentPart>
        </mc:Choice>
        <mc:Fallback>
          <p:pic>
            <p:nvPicPr>
              <p:cNvPr id="57360" name="Ink 16"/>
              <p:cNvPicPr>
                <a:picLocks noRot="1" noChangeAspect="1" noEditPoints="1" noChangeArrowheads="1" noChangeShapeType="1"/>
              </p:cNvPicPr>
              <p:nvPr/>
            </p:nvPicPr>
            <p:blipFill>
              <a:blip r:embed="rId17"/>
              <a:stretch>
                <a:fillRect/>
              </a:stretch>
            </p:blipFill>
            <p:spPr>
              <a:xfrm>
                <a:off x="2967213" y="1418372"/>
                <a:ext cx="801699" cy="6188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7361" name="Ink 17"/>
              <p14:cNvContentPartPr>
                <a14:cpLocks xmlns:a14="http://schemas.microsoft.com/office/drawing/2010/main" noRot="1" noChangeAspect="1" noEditPoints="1" noChangeArrowheads="1" noChangeShapeType="1"/>
              </p14:cNvContentPartPr>
              <p14:nvPr/>
            </p14:nvContentPartPr>
            <p14:xfrm>
              <a:off x="4146551" y="1231900"/>
              <a:ext cx="746125" cy="336550"/>
            </p14:xfrm>
          </p:contentPart>
        </mc:Choice>
        <mc:Fallback>
          <p:pic>
            <p:nvPicPr>
              <p:cNvPr id="57361" name="Ink 17"/>
              <p:cNvPicPr>
                <a:picLocks noRot="1" noChangeAspect="1" noEditPoints="1" noChangeArrowheads="1" noChangeShapeType="1"/>
              </p:cNvPicPr>
              <p:nvPr/>
            </p:nvPicPr>
            <p:blipFill>
              <a:blip r:embed="rId19"/>
              <a:stretch>
                <a:fillRect/>
              </a:stretch>
            </p:blipFill>
            <p:spPr>
              <a:xfrm>
                <a:off x="4141875" y="1220384"/>
                <a:ext cx="755119" cy="3549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7362" name="Ink 18"/>
              <p14:cNvContentPartPr>
                <a14:cpLocks xmlns:a14="http://schemas.microsoft.com/office/drawing/2010/main" noRot="1" noChangeAspect="1" noEditPoints="1" noChangeArrowheads="1" noChangeShapeType="1"/>
              </p14:cNvContentPartPr>
              <p14:nvPr/>
            </p14:nvContentPartPr>
            <p14:xfrm>
              <a:off x="5183188" y="1177925"/>
              <a:ext cx="304800" cy="503238"/>
            </p14:xfrm>
          </p:contentPart>
        </mc:Choice>
        <mc:Fallback>
          <p:pic>
            <p:nvPicPr>
              <p:cNvPr id="57362" name="Ink 18"/>
              <p:cNvPicPr>
                <a:picLocks noRot="1" noChangeAspect="1" noEditPoints="1" noChangeArrowheads="1" noChangeShapeType="1"/>
              </p:cNvPicPr>
              <p:nvPr/>
            </p:nvPicPr>
            <p:blipFill>
              <a:blip r:embed="rId21"/>
              <a:stretch>
                <a:fillRect/>
              </a:stretch>
            </p:blipFill>
            <p:spPr>
              <a:xfrm>
                <a:off x="5171994" y="1166766"/>
                <a:ext cx="327191" cy="5259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7363" name="Ink 19"/>
              <p14:cNvContentPartPr>
                <a14:cpLocks xmlns:a14="http://schemas.microsoft.com/office/drawing/2010/main" noRot="1" noChangeAspect="1" noEditPoints="1" noChangeArrowheads="1" noChangeShapeType="1"/>
              </p14:cNvContentPartPr>
              <p14:nvPr/>
            </p14:nvContentPartPr>
            <p14:xfrm>
              <a:off x="5822950" y="1277938"/>
              <a:ext cx="158750" cy="152400"/>
            </p14:xfrm>
          </p:contentPart>
        </mc:Choice>
        <mc:Fallback>
          <p:pic>
            <p:nvPicPr>
              <p:cNvPr id="57363" name="Ink 19"/>
              <p:cNvPicPr>
                <a:picLocks noRot="1" noChangeAspect="1" noEditPoints="1" noChangeArrowheads="1" noChangeShapeType="1"/>
              </p:cNvPicPr>
              <p:nvPr/>
            </p:nvPicPr>
            <p:blipFill>
              <a:blip r:embed="rId23"/>
              <a:stretch>
                <a:fillRect/>
              </a:stretch>
            </p:blipFill>
            <p:spPr>
              <a:xfrm>
                <a:off x="5813210" y="1268235"/>
                <a:ext cx="172821" cy="1718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7364" name="Ink 20"/>
              <p14:cNvContentPartPr>
                <a14:cpLocks xmlns:a14="http://schemas.microsoft.com/office/drawing/2010/main" noRot="1" noChangeAspect="1" noEditPoints="1" noChangeArrowheads="1" noChangeShapeType="1"/>
              </p14:cNvContentPartPr>
              <p14:nvPr/>
            </p14:nvContentPartPr>
            <p14:xfrm>
              <a:off x="6357938" y="901700"/>
              <a:ext cx="1490662" cy="520700"/>
            </p14:xfrm>
          </p:contentPart>
        </mc:Choice>
        <mc:Fallback>
          <p:pic>
            <p:nvPicPr>
              <p:cNvPr id="57364" name="Ink 20"/>
              <p:cNvPicPr>
                <a:picLocks noRot="1" noChangeAspect="1" noEditPoints="1" noChangeArrowheads="1" noChangeShapeType="1"/>
              </p:cNvPicPr>
              <p:nvPr/>
            </p:nvPicPr>
            <p:blipFill>
              <a:blip r:embed="rId25"/>
              <a:stretch>
                <a:fillRect/>
              </a:stretch>
            </p:blipFill>
            <p:spPr>
              <a:xfrm>
                <a:off x="6353619" y="891979"/>
                <a:ext cx="1497860" cy="540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7365" name="Ink 21"/>
              <p14:cNvContentPartPr>
                <a14:cpLocks xmlns:a14="http://schemas.microsoft.com/office/drawing/2010/main" noRot="1" noChangeAspect="1" noEditPoints="1" noChangeArrowheads="1" noChangeShapeType="1"/>
              </p14:cNvContentPartPr>
              <p14:nvPr/>
            </p14:nvContentPartPr>
            <p14:xfrm>
              <a:off x="2794001" y="1884363"/>
              <a:ext cx="276225" cy="463550"/>
            </p14:xfrm>
          </p:contentPart>
        </mc:Choice>
        <mc:Fallback>
          <p:pic>
            <p:nvPicPr>
              <p:cNvPr id="57365" name="Ink 21"/>
              <p:cNvPicPr>
                <a:picLocks noRot="1" noChangeAspect="1" noEditPoints="1" noChangeArrowheads="1" noChangeShapeType="1"/>
              </p:cNvPicPr>
              <p:nvPr/>
            </p:nvPicPr>
            <p:blipFill>
              <a:blip r:embed="rId27"/>
              <a:stretch>
                <a:fillRect/>
              </a:stretch>
            </p:blipFill>
            <p:spPr>
              <a:xfrm>
                <a:off x="2787159" y="1875727"/>
                <a:ext cx="291711" cy="4822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7366" name="Ink 22"/>
              <p14:cNvContentPartPr>
                <a14:cpLocks xmlns:a14="http://schemas.microsoft.com/office/drawing/2010/main" noRot="1" noChangeAspect="1" noEditPoints="1" noChangeArrowheads="1" noChangeShapeType="1"/>
              </p14:cNvContentPartPr>
              <p14:nvPr/>
            </p14:nvContentPartPr>
            <p14:xfrm>
              <a:off x="3538538" y="1876426"/>
              <a:ext cx="1160462" cy="403225"/>
            </p14:xfrm>
          </p:contentPart>
        </mc:Choice>
        <mc:Fallback>
          <p:pic>
            <p:nvPicPr>
              <p:cNvPr id="57366" name="Ink 22"/>
              <p:cNvPicPr>
                <a:picLocks noRot="1" noChangeAspect="1" noEditPoints="1" noChangeArrowheads="1" noChangeShapeType="1"/>
              </p:cNvPicPr>
              <p:nvPr/>
            </p:nvPicPr>
            <p:blipFill>
              <a:blip r:embed="rId29"/>
              <a:stretch>
                <a:fillRect/>
              </a:stretch>
            </p:blipFill>
            <p:spPr>
              <a:xfrm>
                <a:off x="3529543" y="1869226"/>
                <a:ext cx="1172336" cy="4208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7367" name="Ink 23"/>
              <p14:cNvContentPartPr>
                <a14:cpLocks xmlns:a14="http://schemas.microsoft.com/office/drawing/2010/main" noRot="1" noChangeAspect="1" noEditPoints="1" noChangeArrowheads="1" noChangeShapeType="1"/>
              </p14:cNvContentPartPr>
              <p14:nvPr/>
            </p14:nvContentPartPr>
            <p14:xfrm>
              <a:off x="5135564" y="1849438"/>
              <a:ext cx="300037" cy="531812"/>
            </p14:xfrm>
          </p:contentPart>
        </mc:Choice>
        <mc:Fallback>
          <p:pic>
            <p:nvPicPr>
              <p:cNvPr id="57367" name="Ink 23"/>
              <p:cNvPicPr>
                <a:picLocks noRot="1" noChangeAspect="1" noEditPoints="1" noChangeArrowheads="1" noChangeShapeType="1"/>
              </p:cNvPicPr>
              <p:nvPr/>
            </p:nvPicPr>
            <p:blipFill>
              <a:blip r:embed="rId31"/>
              <a:stretch>
                <a:fillRect/>
              </a:stretch>
            </p:blipFill>
            <p:spPr>
              <a:xfrm>
                <a:off x="5124399" y="1838276"/>
                <a:ext cx="315165" cy="5544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7368" name="Ink 24"/>
              <p14:cNvContentPartPr>
                <a14:cpLocks xmlns:a14="http://schemas.microsoft.com/office/drawing/2010/main" noRot="1" noChangeAspect="1" noEditPoints="1" noChangeArrowheads="1" noChangeShapeType="1"/>
              </p14:cNvContentPartPr>
              <p14:nvPr/>
            </p14:nvContentPartPr>
            <p14:xfrm>
              <a:off x="5889625" y="1827214"/>
              <a:ext cx="431800" cy="263525"/>
            </p14:xfrm>
          </p:contentPart>
        </mc:Choice>
        <mc:Fallback>
          <p:pic>
            <p:nvPicPr>
              <p:cNvPr id="57368" name="Ink 24"/>
              <p:cNvPicPr>
                <a:picLocks noRot="1" noChangeAspect="1" noEditPoints="1" noChangeArrowheads="1" noChangeShapeType="1"/>
              </p:cNvPicPr>
              <p:nvPr/>
            </p:nvPicPr>
            <p:blipFill>
              <a:blip r:embed="rId33"/>
              <a:stretch>
                <a:fillRect/>
              </a:stretch>
            </p:blipFill>
            <p:spPr>
              <a:xfrm>
                <a:off x="5879226" y="1816023"/>
                <a:ext cx="453677" cy="2862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7369" name="Ink 25"/>
              <p14:cNvContentPartPr>
                <a14:cpLocks xmlns:a14="http://schemas.microsoft.com/office/drawing/2010/main" noRot="1" noChangeAspect="1" noEditPoints="1" noChangeArrowheads="1" noChangeShapeType="1"/>
              </p14:cNvContentPartPr>
              <p14:nvPr/>
            </p14:nvContentPartPr>
            <p14:xfrm>
              <a:off x="6905626" y="1582739"/>
              <a:ext cx="620713" cy="401637"/>
            </p14:xfrm>
          </p:contentPart>
        </mc:Choice>
        <mc:Fallback>
          <p:pic>
            <p:nvPicPr>
              <p:cNvPr id="57369" name="Ink 25"/>
              <p:cNvPicPr>
                <a:picLocks noRot="1" noChangeAspect="1" noEditPoints="1" noChangeArrowheads="1" noChangeShapeType="1"/>
              </p:cNvPicPr>
              <p:nvPr/>
            </p:nvPicPr>
            <p:blipFill>
              <a:blip r:embed="rId35"/>
              <a:stretch>
                <a:fillRect/>
              </a:stretch>
            </p:blipFill>
            <p:spPr>
              <a:xfrm>
                <a:off x="6896265" y="1573742"/>
                <a:ext cx="634035" cy="4189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7370" name="Ink 26"/>
              <p14:cNvContentPartPr>
                <a14:cpLocks xmlns:a14="http://schemas.microsoft.com/office/drawing/2010/main" noRot="1" noChangeAspect="1" noEditPoints="1" noChangeArrowheads="1" noChangeShapeType="1"/>
              </p14:cNvContentPartPr>
              <p14:nvPr/>
            </p14:nvContentPartPr>
            <p14:xfrm>
              <a:off x="7854950" y="1314450"/>
              <a:ext cx="1174750" cy="635000"/>
            </p14:xfrm>
          </p:contentPart>
        </mc:Choice>
        <mc:Fallback>
          <p:pic>
            <p:nvPicPr>
              <p:cNvPr id="57370" name="Ink 26"/>
              <p:cNvPicPr>
                <a:picLocks noRot="1" noChangeAspect="1" noEditPoints="1" noChangeArrowheads="1" noChangeShapeType="1"/>
              </p:cNvPicPr>
              <p:nvPr/>
            </p:nvPicPr>
            <p:blipFill>
              <a:blip r:embed="rId37"/>
              <a:stretch>
                <a:fillRect/>
              </a:stretch>
            </p:blipFill>
            <p:spPr>
              <a:xfrm>
                <a:off x="7848113" y="1304733"/>
                <a:ext cx="1185187" cy="6544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7371" name="Ink 27"/>
              <p14:cNvContentPartPr>
                <a14:cpLocks xmlns:a14="http://schemas.microsoft.com/office/drawing/2010/main" noRot="1" noChangeAspect="1" noEditPoints="1" noChangeArrowheads="1" noChangeShapeType="1"/>
              </p14:cNvContentPartPr>
              <p14:nvPr/>
            </p14:nvContentPartPr>
            <p14:xfrm>
              <a:off x="9402764" y="1309689"/>
              <a:ext cx="471487" cy="339725"/>
            </p14:xfrm>
          </p:contentPart>
        </mc:Choice>
        <mc:Fallback>
          <p:pic>
            <p:nvPicPr>
              <p:cNvPr id="57371" name="Ink 27"/>
              <p:cNvPicPr>
                <a:picLocks noRot="1" noChangeAspect="1" noEditPoints="1" noChangeArrowheads="1" noChangeShapeType="1"/>
              </p:cNvPicPr>
              <p:nvPr/>
            </p:nvPicPr>
            <p:blipFill>
              <a:blip r:embed="rId39"/>
              <a:stretch>
                <a:fillRect/>
              </a:stretch>
            </p:blipFill>
            <p:spPr>
              <a:xfrm>
                <a:off x="9393039" y="1302853"/>
                <a:ext cx="484815" cy="3562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7372" name="Ink 28"/>
              <p14:cNvContentPartPr>
                <a14:cpLocks xmlns:a14="http://schemas.microsoft.com/office/drawing/2010/main" noRot="1" noChangeAspect="1" noEditPoints="1" noChangeArrowheads="1" noChangeShapeType="1"/>
              </p14:cNvContentPartPr>
              <p14:nvPr/>
            </p14:nvContentPartPr>
            <p14:xfrm>
              <a:off x="3597276" y="2530475"/>
              <a:ext cx="1641475" cy="317500"/>
            </p14:xfrm>
          </p:contentPart>
        </mc:Choice>
        <mc:Fallback>
          <p:pic>
            <p:nvPicPr>
              <p:cNvPr id="57372" name="Ink 28"/>
              <p:cNvPicPr>
                <a:picLocks noRot="1" noChangeAspect="1" noEditPoints="1" noChangeArrowheads="1" noChangeShapeType="1"/>
              </p:cNvPicPr>
              <p:nvPr/>
            </p:nvPicPr>
            <p:blipFill>
              <a:blip r:embed="rId41"/>
              <a:stretch>
                <a:fillRect/>
              </a:stretch>
            </p:blipFill>
            <p:spPr>
              <a:xfrm>
                <a:off x="3587197" y="2520047"/>
                <a:ext cx="1654795" cy="3376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7373" name="Ink 29"/>
              <p14:cNvContentPartPr>
                <a14:cpLocks xmlns:a14="http://schemas.microsoft.com/office/drawing/2010/main" noRot="1" noChangeAspect="1" noEditPoints="1" noChangeArrowheads="1" noChangeShapeType="1"/>
              </p14:cNvContentPartPr>
              <p14:nvPr/>
            </p14:nvContentPartPr>
            <p14:xfrm>
              <a:off x="5530850" y="2347913"/>
              <a:ext cx="774700" cy="442912"/>
            </p14:xfrm>
          </p:contentPart>
        </mc:Choice>
        <mc:Fallback>
          <p:pic>
            <p:nvPicPr>
              <p:cNvPr id="57373" name="Ink 29"/>
              <p:cNvPicPr>
                <a:picLocks noRot="1" noChangeAspect="1" noEditPoints="1" noChangeArrowheads="1" noChangeShapeType="1"/>
              </p:cNvPicPr>
              <p:nvPr/>
            </p:nvPicPr>
            <p:blipFill>
              <a:blip r:embed="rId43"/>
              <a:stretch>
                <a:fillRect/>
              </a:stretch>
            </p:blipFill>
            <p:spPr>
              <a:xfrm>
                <a:off x="5520411" y="2337472"/>
                <a:ext cx="795579" cy="4634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7374" name="Ink 30"/>
              <p14:cNvContentPartPr>
                <a14:cpLocks xmlns:a14="http://schemas.microsoft.com/office/drawing/2010/main" noRot="1" noChangeAspect="1" noEditPoints="1" noChangeArrowheads="1" noChangeShapeType="1"/>
              </p14:cNvContentPartPr>
              <p14:nvPr/>
            </p14:nvContentPartPr>
            <p14:xfrm>
              <a:off x="6534151" y="2260600"/>
              <a:ext cx="511175" cy="298450"/>
            </p14:xfrm>
          </p:contentPart>
        </mc:Choice>
        <mc:Fallback>
          <p:pic>
            <p:nvPicPr>
              <p:cNvPr id="57374" name="Ink 30"/>
              <p:cNvPicPr>
                <a:picLocks noRot="1" noChangeAspect="1" noEditPoints="1" noChangeArrowheads="1" noChangeShapeType="1"/>
              </p:cNvPicPr>
              <p:nvPr/>
            </p:nvPicPr>
            <p:blipFill>
              <a:blip r:embed="rId45"/>
              <a:stretch>
                <a:fillRect/>
              </a:stretch>
            </p:blipFill>
            <p:spPr>
              <a:xfrm>
                <a:off x="6528753" y="2251230"/>
                <a:ext cx="520175" cy="3117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57375" name="Ink 31"/>
              <p14:cNvContentPartPr>
                <a14:cpLocks xmlns:a14="http://schemas.microsoft.com/office/drawing/2010/main" noRot="1" noChangeAspect="1" noEditPoints="1" noChangeArrowheads="1" noChangeShapeType="1"/>
              </p14:cNvContentPartPr>
              <p14:nvPr/>
            </p14:nvContentPartPr>
            <p14:xfrm>
              <a:off x="7429501" y="2033588"/>
              <a:ext cx="1154113" cy="449262"/>
            </p14:xfrm>
          </p:contentPart>
        </mc:Choice>
        <mc:Fallback>
          <p:pic>
            <p:nvPicPr>
              <p:cNvPr id="57375" name="Ink 31"/>
              <p:cNvPicPr>
                <a:picLocks noRot="1" noChangeAspect="1" noEditPoints="1" noChangeArrowheads="1" noChangeShapeType="1"/>
              </p:cNvPicPr>
              <p:nvPr/>
            </p:nvPicPr>
            <p:blipFill>
              <a:blip r:embed="rId47"/>
              <a:stretch>
                <a:fillRect/>
              </a:stretch>
            </p:blipFill>
            <p:spPr>
              <a:xfrm>
                <a:off x="7419419" y="2023150"/>
                <a:ext cx="1167797" cy="4697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57376" name="Ink 32"/>
              <p14:cNvContentPartPr>
                <a14:cpLocks xmlns:a14="http://schemas.microsoft.com/office/drawing/2010/main" noRot="1" noChangeAspect="1" noEditPoints="1" noChangeArrowheads="1" noChangeShapeType="1"/>
              </p14:cNvContentPartPr>
              <p14:nvPr/>
            </p14:nvContentPartPr>
            <p14:xfrm>
              <a:off x="2043114" y="3232150"/>
              <a:ext cx="1525587" cy="617538"/>
            </p14:xfrm>
          </p:contentPart>
        </mc:Choice>
        <mc:Fallback>
          <p:pic>
            <p:nvPicPr>
              <p:cNvPr id="57376" name="Ink 32"/>
              <p:cNvPicPr>
                <a:picLocks noRot="1" noChangeAspect="1" noEditPoints="1" noChangeArrowheads="1" noChangeShapeType="1"/>
              </p:cNvPicPr>
              <p:nvPr/>
            </p:nvPicPr>
            <p:blipFill>
              <a:blip r:embed="rId49"/>
              <a:stretch>
                <a:fillRect/>
              </a:stretch>
            </p:blipFill>
            <p:spPr>
              <a:xfrm>
                <a:off x="2033401" y="3223513"/>
                <a:ext cx="1545017" cy="63553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57377" name="Ink 33"/>
              <p14:cNvContentPartPr>
                <a14:cpLocks xmlns:a14="http://schemas.microsoft.com/office/drawing/2010/main" noRot="1" noChangeAspect="1" noEditPoints="1" noChangeArrowheads="1" noChangeShapeType="1"/>
              </p14:cNvContentPartPr>
              <p14:nvPr/>
            </p14:nvContentPartPr>
            <p14:xfrm>
              <a:off x="3941764" y="3103564"/>
              <a:ext cx="1208087" cy="357187"/>
            </p14:xfrm>
          </p:contentPart>
        </mc:Choice>
        <mc:Fallback>
          <p:pic>
            <p:nvPicPr>
              <p:cNvPr id="57377" name="Ink 33"/>
              <p:cNvPicPr>
                <a:picLocks noRot="1" noChangeAspect="1" noEditPoints="1" noChangeArrowheads="1" noChangeShapeType="1"/>
              </p:cNvPicPr>
              <p:nvPr/>
            </p:nvPicPr>
            <p:blipFill>
              <a:blip r:embed="rId51"/>
              <a:stretch>
                <a:fillRect/>
              </a:stretch>
            </p:blipFill>
            <p:spPr>
              <a:xfrm>
                <a:off x="3935285" y="3094931"/>
                <a:ext cx="1225007" cy="3751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57378" name="Ink 34"/>
              <p14:cNvContentPartPr>
                <a14:cpLocks xmlns:a14="http://schemas.microsoft.com/office/drawing/2010/main" noRot="1" noChangeAspect="1" noEditPoints="1" noChangeArrowheads="1" noChangeShapeType="1"/>
              </p14:cNvContentPartPr>
              <p14:nvPr/>
            </p14:nvContentPartPr>
            <p14:xfrm>
              <a:off x="5432425" y="3122614"/>
              <a:ext cx="76200" cy="250825"/>
            </p14:xfrm>
          </p:contentPart>
        </mc:Choice>
        <mc:Fallback>
          <p:pic>
            <p:nvPicPr>
              <p:cNvPr id="57378" name="Ink 34"/>
              <p:cNvPicPr>
                <a:picLocks noRot="1" noChangeAspect="1" noEditPoints="1" noChangeArrowheads="1" noChangeShapeType="1"/>
              </p:cNvPicPr>
              <p:nvPr/>
            </p:nvPicPr>
            <p:blipFill>
              <a:blip r:embed="rId53"/>
              <a:stretch>
                <a:fillRect/>
              </a:stretch>
            </p:blipFill>
            <p:spPr>
              <a:xfrm>
                <a:off x="5423125" y="3112165"/>
                <a:ext cx="95876" cy="2717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57379" name="Ink 35"/>
              <p14:cNvContentPartPr>
                <a14:cpLocks xmlns:a14="http://schemas.microsoft.com/office/drawing/2010/main" noRot="1" noChangeAspect="1" noEditPoints="1" noChangeArrowheads="1" noChangeShapeType="1"/>
              </p14:cNvContentPartPr>
              <p14:nvPr/>
            </p14:nvContentPartPr>
            <p14:xfrm>
              <a:off x="6032500" y="2806700"/>
              <a:ext cx="1125538" cy="666750"/>
            </p14:xfrm>
          </p:contentPart>
        </mc:Choice>
        <mc:Fallback>
          <p:pic>
            <p:nvPicPr>
              <p:cNvPr id="57379" name="Ink 35"/>
              <p:cNvPicPr>
                <a:picLocks noRot="1" noChangeAspect="1" noEditPoints="1" noChangeArrowheads="1" noChangeShapeType="1"/>
              </p:cNvPicPr>
              <p:nvPr/>
            </p:nvPicPr>
            <p:blipFill>
              <a:blip r:embed="rId55"/>
              <a:stretch>
                <a:fillRect/>
              </a:stretch>
            </p:blipFill>
            <p:spPr>
              <a:xfrm>
                <a:off x="6023139" y="2801302"/>
                <a:ext cx="1140300" cy="6829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57380" name="Ink 36"/>
              <p14:cNvContentPartPr>
                <a14:cpLocks xmlns:a14="http://schemas.microsoft.com/office/drawing/2010/main" noRot="1" noChangeAspect="1" noEditPoints="1" noChangeArrowheads="1" noChangeShapeType="1"/>
              </p14:cNvContentPartPr>
              <p14:nvPr/>
            </p14:nvContentPartPr>
            <p14:xfrm>
              <a:off x="7556501" y="2636838"/>
              <a:ext cx="1376363" cy="495300"/>
            </p14:xfrm>
          </p:contentPart>
        </mc:Choice>
        <mc:Fallback>
          <p:pic>
            <p:nvPicPr>
              <p:cNvPr id="57380" name="Ink 36"/>
              <p:cNvPicPr>
                <a:picLocks noRot="1" noChangeAspect="1" noEditPoints="1" noChangeArrowheads="1" noChangeShapeType="1"/>
              </p:cNvPicPr>
              <p:nvPr/>
            </p:nvPicPr>
            <p:blipFill>
              <a:blip r:embed="rId57"/>
              <a:stretch>
                <a:fillRect/>
              </a:stretch>
            </p:blipFill>
            <p:spPr>
              <a:xfrm>
                <a:off x="7552184" y="2630714"/>
                <a:ext cx="1385721" cy="5122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57381" name="Ink 37"/>
              <p14:cNvContentPartPr>
                <a14:cpLocks xmlns:a14="http://schemas.microsoft.com/office/drawing/2010/main" noRot="1" noChangeAspect="1" noEditPoints="1" noChangeArrowheads="1" noChangeShapeType="1"/>
              </p14:cNvContentPartPr>
              <p14:nvPr/>
            </p14:nvContentPartPr>
            <p14:xfrm>
              <a:off x="9294813" y="2625725"/>
              <a:ext cx="1371600" cy="254000"/>
            </p14:xfrm>
          </p:contentPart>
        </mc:Choice>
        <mc:Fallback>
          <p:pic>
            <p:nvPicPr>
              <p:cNvPr id="57381" name="Ink 37"/>
              <p:cNvPicPr>
                <a:picLocks noRot="1" noChangeAspect="1" noEditPoints="1" noChangeArrowheads="1" noChangeShapeType="1"/>
              </p:cNvPicPr>
              <p:nvPr/>
            </p:nvPicPr>
            <p:blipFill>
              <a:blip r:embed="rId59"/>
              <a:stretch>
                <a:fillRect/>
              </a:stretch>
            </p:blipFill>
            <p:spPr>
              <a:xfrm>
                <a:off x="9283653" y="2620688"/>
                <a:ext cx="1393920" cy="2701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57382" name="Ink 38"/>
              <p14:cNvContentPartPr>
                <a14:cpLocks xmlns:a14="http://schemas.microsoft.com/office/drawing/2010/main" noRot="1" noChangeAspect="1" noEditPoints="1" noChangeArrowheads="1" noChangeShapeType="1"/>
              </p14:cNvContentPartPr>
              <p14:nvPr/>
            </p14:nvContentPartPr>
            <p14:xfrm>
              <a:off x="5972175" y="3473450"/>
              <a:ext cx="450850" cy="800100"/>
            </p14:xfrm>
          </p:contentPart>
        </mc:Choice>
        <mc:Fallback>
          <p:pic>
            <p:nvPicPr>
              <p:cNvPr id="57382" name="Ink 38"/>
              <p:cNvPicPr>
                <a:picLocks noRot="1" noChangeAspect="1" noEditPoints="1" noChangeArrowheads="1" noChangeShapeType="1"/>
              </p:cNvPicPr>
              <p:nvPr/>
            </p:nvPicPr>
            <p:blipFill>
              <a:blip r:embed="rId61"/>
              <a:stretch>
                <a:fillRect/>
              </a:stretch>
            </p:blipFill>
            <p:spPr>
              <a:xfrm>
                <a:off x="5961380" y="3462277"/>
                <a:ext cx="466683" cy="8224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57383" name="Ink 39"/>
              <p14:cNvContentPartPr>
                <a14:cpLocks xmlns:a14="http://schemas.microsoft.com/office/drawing/2010/main" noRot="1" noChangeAspect="1" noEditPoints="1" noChangeArrowheads="1" noChangeShapeType="1"/>
              </p14:cNvContentPartPr>
              <p14:nvPr/>
            </p14:nvContentPartPr>
            <p14:xfrm>
              <a:off x="6937375" y="3455988"/>
              <a:ext cx="1531938" cy="500062"/>
            </p14:xfrm>
          </p:contentPart>
        </mc:Choice>
        <mc:Fallback>
          <p:pic>
            <p:nvPicPr>
              <p:cNvPr id="57383" name="Ink 39"/>
              <p:cNvPicPr>
                <a:picLocks noRot="1" noChangeAspect="1" noEditPoints="1" noChangeArrowheads="1" noChangeShapeType="1"/>
              </p:cNvPicPr>
              <p:nvPr/>
            </p:nvPicPr>
            <p:blipFill>
              <a:blip r:embed="rId63"/>
              <a:stretch>
                <a:fillRect/>
              </a:stretch>
            </p:blipFill>
            <p:spPr>
              <a:xfrm>
                <a:off x="6926215" y="3450580"/>
                <a:ext cx="1554980" cy="5173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57384" name="Ink 40"/>
              <p14:cNvContentPartPr>
                <a14:cpLocks xmlns:a14="http://schemas.microsoft.com/office/drawing/2010/main" noRot="1" noChangeAspect="1" noEditPoints="1" noChangeArrowheads="1" noChangeShapeType="1"/>
              </p14:cNvContentPartPr>
              <p14:nvPr/>
            </p14:nvContentPartPr>
            <p14:xfrm>
              <a:off x="8947151" y="3189288"/>
              <a:ext cx="1120775" cy="349250"/>
            </p14:xfrm>
          </p:contentPart>
        </mc:Choice>
        <mc:Fallback>
          <p:pic>
            <p:nvPicPr>
              <p:cNvPr id="57384" name="Ink 40"/>
              <p:cNvPicPr>
                <a:picLocks noRot="1" noChangeAspect="1" noEditPoints="1" noChangeArrowheads="1" noChangeShapeType="1"/>
              </p:cNvPicPr>
              <p:nvPr/>
            </p:nvPicPr>
            <p:blipFill>
              <a:blip r:embed="rId65"/>
              <a:stretch>
                <a:fillRect/>
              </a:stretch>
            </p:blipFill>
            <p:spPr>
              <a:xfrm>
                <a:off x="8936698" y="3177408"/>
                <a:ext cx="1142765" cy="3715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57392" name="Ink 48"/>
              <p14:cNvContentPartPr>
                <a14:cpLocks xmlns:a14="http://schemas.microsoft.com/office/drawing/2010/main" noRot="1" noChangeAspect="1" noEditPoints="1" noChangeArrowheads="1" noChangeShapeType="1"/>
              </p14:cNvContentPartPr>
              <p14:nvPr/>
            </p14:nvContentPartPr>
            <p14:xfrm>
              <a:off x="2401888" y="4851401"/>
              <a:ext cx="552450" cy="258763"/>
            </p14:xfrm>
          </p:contentPart>
        </mc:Choice>
        <mc:Fallback>
          <p:pic>
            <p:nvPicPr>
              <p:cNvPr id="57392" name="Ink 48"/>
              <p:cNvPicPr>
                <a:picLocks noRot="1" noChangeAspect="1" noEditPoints="1" noChangeArrowheads="1" noChangeShapeType="1"/>
              </p:cNvPicPr>
              <p:nvPr/>
            </p:nvPicPr>
            <p:blipFill>
              <a:blip r:embed="rId67"/>
              <a:stretch>
                <a:fillRect/>
              </a:stretch>
            </p:blipFill>
            <p:spPr>
              <a:xfrm>
                <a:off x="2392891" y="4842072"/>
                <a:ext cx="563967" cy="2756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57393" name="Ink 49"/>
              <p14:cNvContentPartPr>
                <a14:cpLocks xmlns:a14="http://schemas.microsoft.com/office/drawing/2010/main" noRot="1" noChangeAspect="1" noEditPoints="1" noChangeArrowheads="1" noChangeShapeType="1"/>
              </p14:cNvContentPartPr>
              <p14:nvPr/>
            </p14:nvContentPartPr>
            <p14:xfrm>
              <a:off x="3176588" y="4991101"/>
              <a:ext cx="68262" cy="49213"/>
            </p14:xfrm>
          </p:contentPart>
        </mc:Choice>
        <mc:Fallback>
          <p:pic>
            <p:nvPicPr>
              <p:cNvPr id="57393" name="Ink 49"/>
              <p:cNvPicPr>
                <a:picLocks noRot="1" noChangeAspect="1" noEditPoints="1" noChangeArrowheads="1" noChangeShapeType="1"/>
              </p:cNvPicPr>
              <p:nvPr/>
            </p:nvPicPr>
            <p:blipFill>
              <a:blip r:embed="rId69"/>
              <a:stretch>
                <a:fillRect/>
              </a:stretch>
            </p:blipFill>
            <p:spPr>
              <a:xfrm>
                <a:off x="3167965" y="4981761"/>
                <a:ext cx="85507" cy="671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57394" name="Ink 50"/>
              <p14:cNvContentPartPr>
                <a14:cpLocks xmlns:a14="http://schemas.microsoft.com/office/drawing/2010/main" noRot="1" noChangeAspect="1" noEditPoints="1" noChangeArrowheads="1" noChangeShapeType="1"/>
              </p14:cNvContentPartPr>
              <p14:nvPr/>
            </p14:nvContentPartPr>
            <p14:xfrm>
              <a:off x="3621088" y="4764088"/>
              <a:ext cx="468312" cy="531812"/>
            </p14:xfrm>
          </p:contentPart>
        </mc:Choice>
        <mc:Fallback>
          <p:pic>
            <p:nvPicPr>
              <p:cNvPr id="57394" name="Ink 50"/>
              <p:cNvPicPr>
                <a:picLocks noRot="1" noChangeAspect="1" noEditPoints="1" noChangeArrowheads="1" noChangeShapeType="1"/>
              </p:cNvPicPr>
              <p:nvPr/>
            </p:nvPicPr>
            <p:blipFill>
              <a:blip r:embed="rId71"/>
              <a:stretch>
                <a:fillRect/>
              </a:stretch>
            </p:blipFill>
            <p:spPr>
              <a:xfrm>
                <a:off x="3612131" y="4755101"/>
                <a:ext cx="485869" cy="5494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57395" name="Ink 51"/>
              <p14:cNvContentPartPr>
                <a14:cpLocks xmlns:a14="http://schemas.microsoft.com/office/drawing/2010/main" noRot="1" noChangeAspect="1" noEditPoints="1" noChangeArrowheads="1" noChangeShapeType="1"/>
              </p14:cNvContentPartPr>
              <p14:nvPr/>
            </p14:nvContentPartPr>
            <p14:xfrm>
              <a:off x="4316413" y="4848226"/>
              <a:ext cx="61912" cy="60325"/>
            </p14:xfrm>
          </p:contentPart>
        </mc:Choice>
        <mc:Fallback>
          <p:pic>
            <p:nvPicPr>
              <p:cNvPr id="57395" name="Ink 51"/>
              <p:cNvPicPr>
                <a:picLocks noRot="1" noChangeAspect="1" noEditPoints="1" noChangeArrowheads="1" noChangeShapeType="1"/>
              </p:cNvPicPr>
              <p:nvPr/>
            </p:nvPicPr>
            <p:blipFill>
              <a:blip r:embed="rId73"/>
              <a:stretch>
                <a:fillRect/>
              </a:stretch>
            </p:blipFill>
            <p:spPr>
              <a:xfrm>
                <a:off x="4307774" y="4839610"/>
                <a:ext cx="79191" cy="775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57396" name="Ink 52"/>
              <p14:cNvContentPartPr>
                <a14:cpLocks xmlns:a14="http://schemas.microsoft.com/office/drawing/2010/main" noRot="1" noChangeAspect="1" noEditPoints="1" noChangeArrowheads="1" noChangeShapeType="1"/>
              </p14:cNvContentPartPr>
              <p14:nvPr/>
            </p14:nvContentPartPr>
            <p14:xfrm>
              <a:off x="4778376" y="4676775"/>
              <a:ext cx="303213" cy="217488"/>
            </p14:xfrm>
          </p:contentPart>
        </mc:Choice>
        <mc:Fallback>
          <p:pic>
            <p:nvPicPr>
              <p:cNvPr id="57396" name="Ink 52"/>
              <p:cNvPicPr>
                <a:picLocks noRot="1" noChangeAspect="1" noEditPoints="1" noChangeArrowheads="1" noChangeShapeType="1"/>
              </p:cNvPicPr>
              <p:nvPr/>
            </p:nvPicPr>
            <p:blipFill>
              <a:blip r:embed="rId75"/>
              <a:stretch>
                <a:fillRect/>
              </a:stretch>
            </p:blipFill>
            <p:spPr>
              <a:xfrm>
                <a:off x="4769744" y="4668220"/>
                <a:ext cx="315083" cy="2342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57397" name="Ink 53"/>
              <p14:cNvContentPartPr>
                <a14:cpLocks xmlns:a14="http://schemas.microsoft.com/office/drawing/2010/main" noRot="1" noChangeAspect="1" noEditPoints="1" noChangeArrowheads="1" noChangeShapeType="1"/>
              </p14:cNvContentPartPr>
              <p14:nvPr/>
            </p14:nvContentPartPr>
            <p14:xfrm>
              <a:off x="5395913" y="4652964"/>
              <a:ext cx="304800" cy="587375"/>
            </p14:xfrm>
          </p:contentPart>
        </mc:Choice>
        <mc:Fallback>
          <p:pic>
            <p:nvPicPr>
              <p:cNvPr id="57397" name="Ink 53"/>
              <p:cNvPicPr>
                <a:picLocks noRot="1" noChangeAspect="1" noEditPoints="1" noChangeArrowheads="1" noChangeShapeType="1"/>
              </p:cNvPicPr>
              <p:nvPr/>
            </p:nvPicPr>
            <p:blipFill>
              <a:blip r:embed="rId77"/>
              <a:stretch>
                <a:fillRect/>
              </a:stretch>
            </p:blipFill>
            <p:spPr>
              <a:xfrm>
                <a:off x="5386905" y="4643968"/>
                <a:ext cx="317411" cy="6050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57400" name="Ink 56"/>
              <p14:cNvContentPartPr>
                <a14:cpLocks xmlns:a14="http://schemas.microsoft.com/office/drawing/2010/main" noRot="1" noChangeAspect="1" noEditPoints="1" noChangeArrowheads="1" noChangeShapeType="1"/>
              </p14:cNvContentPartPr>
              <p14:nvPr/>
            </p14:nvContentPartPr>
            <p14:xfrm>
              <a:off x="6143625" y="4659313"/>
              <a:ext cx="228600" cy="258762"/>
            </p14:xfrm>
          </p:contentPart>
        </mc:Choice>
        <mc:Fallback>
          <p:pic>
            <p:nvPicPr>
              <p:cNvPr id="57400" name="Ink 56"/>
              <p:cNvPicPr>
                <a:picLocks noRot="1" noChangeAspect="1" noEditPoints="1" noChangeArrowheads="1" noChangeShapeType="1"/>
              </p:cNvPicPr>
              <p:nvPr/>
            </p:nvPicPr>
            <p:blipFill>
              <a:blip r:embed="rId79"/>
              <a:stretch>
                <a:fillRect/>
              </a:stretch>
            </p:blipFill>
            <p:spPr>
              <a:xfrm>
                <a:off x="6133905" y="4649596"/>
                <a:ext cx="248040" cy="2781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57401" name="Ink 57"/>
              <p14:cNvContentPartPr>
                <a14:cpLocks xmlns:a14="http://schemas.microsoft.com/office/drawing/2010/main" noRot="1" noChangeAspect="1" noEditPoints="1" noChangeArrowheads="1" noChangeShapeType="1"/>
              </p14:cNvContentPartPr>
              <p14:nvPr/>
            </p14:nvContentPartPr>
            <p14:xfrm>
              <a:off x="6918326" y="4606925"/>
              <a:ext cx="212725" cy="223838"/>
            </p14:xfrm>
          </p:contentPart>
        </mc:Choice>
        <mc:Fallback>
          <p:pic>
            <p:nvPicPr>
              <p:cNvPr id="57401" name="Ink 57"/>
              <p:cNvPicPr>
                <a:picLocks noRot="1" noChangeAspect="1" noEditPoints="1" noChangeArrowheads="1" noChangeShapeType="1"/>
              </p:cNvPicPr>
              <p:nvPr/>
            </p:nvPicPr>
            <p:blipFill>
              <a:blip r:embed="rId81"/>
              <a:stretch>
                <a:fillRect/>
              </a:stretch>
            </p:blipFill>
            <p:spPr>
              <a:xfrm>
                <a:off x="6908162" y="4596785"/>
                <a:ext cx="232691" cy="2441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57402" name="Ink 58"/>
              <p14:cNvContentPartPr>
                <a14:cpLocks xmlns:a14="http://schemas.microsoft.com/office/drawing/2010/main" noRot="1" noChangeAspect="1" noEditPoints="1" noChangeArrowheads="1" noChangeShapeType="1"/>
              </p14:cNvContentPartPr>
              <p14:nvPr/>
            </p14:nvContentPartPr>
            <p14:xfrm>
              <a:off x="7345363" y="4741863"/>
              <a:ext cx="42862" cy="31750"/>
            </p14:xfrm>
          </p:contentPart>
        </mc:Choice>
        <mc:Fallback>
          <p:pic>
            <p:nvPicPr>
              <p:cNvPr id="57402" name="Ink 58"/>
              <p:cNvPicPr>
                <a:picLocks noRot="1" noChangeAspect="1" noEditPoints="1" noChangeArrowheads="1" noChangeShapeType="1"/>
              </p:cNvPicPr>
              <p:nvPr/>
            </p:nvPicPr>
            <p:blipFill>
              <a:blip r:embed="rId83"/>
              <a:stretch>
                <a:fillRect/>
              </a:stretch>
            </p:blipFill>
            <p:spPr>
              <a:xfrm>
                <a:off x="7335556" y="4731402"/>
                <a:ext cx="62477" cy="519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4">
            <p14:nvContentPartPr>
              <p14:cNvPr id="57403" name="Ink 59"/>
              <p14:cNvContentPartPr>
                <a14:cpLocks xmlns:a14="http://schemas.microsoft.com/office/drawing/2010/main" noRot="1" noChangeAspect="1" noEditPoints="1" noChangeArrowheads="1" noChangeShapeType="1"/>
              </p14:cNvContentPartPr>
              <p14:nvPr/>
            </p14:nvContentPartPr>
            <p14:xfrm>
              <a:off x="7788276" y="4525963"/>
              <a:ext cx="195263" cy="184150"/>
            </p14:xfrm>
          </p:contentPart>
        </mc:Choice>
        <mc:Fallback>
          <p:pic>
            <p:nvPicPr>
              <p:cNvPr id="57403" name="Ink 59"/>
              <p:cNvPicPr>
                <a:picLocks noRot="1" noChangeAspect="1" noEditPoints="1" noChangeArrowheads="1" noChangeShapeType="1"/>
              </p:cNvPicPr>
              <p:nvPr/>
            </p:nvPicPr>
            <p:blipFill>
              <a:blip r:embed="rId85"/>
              <a:stretch>
                <a:fillRect/>
              </a:stretch>
            </p:blipFill>
            <p:spPr>
              <a:xfrm>
                <a:off x="7778190" y="4515533"/>
                <a:ext cx="215439" cy="2017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6">
            <p14:nvContentPartPr>
              <p14:cNvPr id="57404" name="Ink 60"/>
              <p14:cNvContentPartPr>
                <a14:cpLocks xmlns:a14="http://schemas.microsoft.com/office/drawing/2010/main" noRot="1" noChangeAspect="1" noEditPoints="1" noChangeArrowheads="1" noChangeShapeType="1"/>
              </p14:cNvContentPartPr>
              <p14:nvPr/>
            </p14:nvContentPartPr>
            <p14:xfrm>
              <a:off x="8208964" y="4633913"/>
              <a:ext cx="60325" cy="44450"/>
            </p14:xfrm>
          </p:contentPart>
        </mc:Choice>
        <mc:Fallback>
          <p:pic>
            <p:nvPicPr>
              <p:cNvPr id="57404" name="Ink 60"/>
              <p:cNvPicPr>
                <a:picLocks noRot="1" noChangeAspect="1" noEditPoints="1" noChangeArrowheads="1" noChangeShapeType="1"/>
              </p:cNvPicPr>
              <p:nvPr/>
            </p:nvPicPr>
            <p:blipFill>
              <a:blip r:embed="rId87"/>
              <a:stretch>
                <a:fillRect/>
              </a:stretch>
            </p:blipFill>
            <p:spPr>
              <a:xfrm>
                <a:off x="8199213" y="4623349"/>
                <a:ext cx="80193" cy="648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8">
            <p14:nvContentPartPr>
              <p14:cNvPr id="57405" name="Ink 61"/>
              <p14:cNvContentPartPr>
                <a14:cpLocks xmlns:a14="http://schemas.microsoft.com/office/drawing/2010/main" noRot="1" noChangeAspect="1" noEditPoints="1" noChangeArrowheads="1" noChangeShapeType="1"/>
              </p14:cNvContentPartPr>
              <p14:nvPr/>
            </p14:nvContentPartPr>
            <p14:xfrm>
              <a:off x="8712200" y="4375150"/>
              <a:ext cx="204788" cy="273050"/>
            </p14:xfrm>
          </p:contentPart>
        </mc:Choice>
        <mc:Fallback>
          <p:pic>
            <p:nvPicPr>
              <p:cNvPr id="57405" name="Ink 61"/>
              <p:cNvPicPr>
                <a:picLocks noRot="1" noChangeAspect="1" noEditPoints="1" noChangeArrowheads="1" noChangeShapeType="1"/>
              </p:cNvPicPr>
              <p:nvPr/>
            </p:nvPicPr>
            <p:blipFill>
              <a:blip r:embed="rId89"/>
              <a:stretch>
                <a:fillRect/>
              </a:stretch>
            </p:blipFill>
            <p:spPr>
              <a:xfrm>
                <a:off x="8703187" y="4365784"/>
                <a:ext cx="222815" cy="2917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90">
            <p14:nvContentPartPr>
              <p14:cNvPr id="57406" name="Ink 62"/>
              <p14:cNvContentPartPr>
                <a14:cpLocks xmlns:a14="http://schemas.microsoft.com/office/drawing/2010/main" noRot="1" noChangeAspect="1" noEditPoints="1" noChangeArrowheads="1" noChangeShapeType="1"/>
              </p14:cNvContentPartPr>
              <p14:nvPr/>
            </p14:nvContentPartPr>
            <p14:xfrm>
              <a:off x="9290051" y="4352926"/>
              <a:ext cx="314325" cy="265113"/>
            </p14:xfrm>
          </p:contentPart>
        </mc:Choice>
        <mc:Fallback>
          <p:pic>
            <p:nvPicPr>
              <p:cNvPr id="57406" name="Ink 62"/>
              <p:cNvPicPr>
                <a:picLocks noRot="1" noChangeAspect="1" noEditPoints="1" noChangeArrowheads="1" noChangeShapeType="1"/>
              </p:cNvPicPr>
              <p:nvPr/>
            </p:nvPicPr>
            <p:blipFill>
              <a:blip r:embed="rId91"/>
              <a:stretch>
                <a:fillRect/>
              </a:stretch>
            </p:blipFill>
            <p:spPr>
              <a:xfrm>
                <a:off x="9280691" y="4343561"/>
                <a:ext cx="332688" cy="2834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92">
            <p14:nvContentPartPr>
              <p14:cNvPr id="57409" name="Ink 65"/>
              <p14:cNvContentPartPr>
                <a14:cpLocks xmlns:a14="http://schemas.microsoft.com/office/drawing/2010/main" noRot="1" noChangeAspect="1" noEditPoints="1" noChangeArrowheads="1" noChangeShapeType="1"/>
              </p14:cNvContentPartPr>
              <p14:nvPr/>
            </p14:nvContentPartPr>
            <p14:xfrm>
              <a:off x="2506664" y="5559425"/>
              <a:ext cx="625475" cy="234950"/>
            </p14:xfrm>
          </p:contentPart>
        </mc:Choice>
        <mc:Fallback>
          <p:pic>
            <p:nvPicPr>
              <p:cNvPr id="57409" name="Ink 65"/>
              <p:cNvPicPr>
                <a:picLocks noRot="1" noChangeAspect="1" noEditPoints="1" noChangeArrowheads="1" noChangeShapeType="1"/>
              </p:cNvPicPr>
              <p:nvPr/>
            </p:nvPicPr>
            <p:blipFill>
              <a:blip r:embed="rId93"/>
              <a:stretch>
                <a:fillRect/>
              </a:stretch>
            </p:blipFill>
            <p:spPr>
              <a:xfrm>
                <a:off x="2498023" y="5550777"/>
                <a:ext cx="642759" cy="2472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94">
            <p14:nvContentPartPr>
              <p14:cNvPr id="57410" name="Ink 66"/>
              <p14:cNvContentPartPr>
                <a14:cpLocks xmlns:a14="http://schemas.microsoft.com/office/drawing/2010/main" noRot="1" noChangeAspect="1" noEditPoints="1" noChangeArrowheads="1" noChangeShapeType="1"/>
              </p14:cNvContentPartPr>
              <p14:nvPr/>
            </p14:nvContentPartPr>
            <p14:xfrm>
              <a:off x="3495676" y="5524500"/>
              <a:ext cx="207963" cy="215900"/>
            </p14:xfrm>
          </p:contentPart>
        </mc:Choice>
        <mc:Fallback>
          <p:pic>
            <p:nvPicPr>
              <p:cNvPr id="57410" name="Ink 66"/>
              <p:cNvPicPr>
                <a:picLocks noRot="1" noChangeAspect="1" noEditPoints="1" noChangeArrowheads="1" noChangeShapeType="1"/>
              </p:cNvPicPr>
              <p:nvPr/>
            </p:nvPicPr>
            <p:blipFill>
              <a:blip r:embed="rId95"/>
              <a:stretch>
                <a:fillRect/>
              </a:stretch>
            </p:blipFill>
            <p:spPr>
              <a:xfrm>
                <a:off x="3488922" y="5515866"/>
                <a:ext cx="222895" cy="2274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96">
            <p14:nvContentPartPr>
              <p14:cNvPr id="57411" name="Ink 67"/>
              <p14:cNvContentPartPr>
                <a14:cpLocks xmlns:a14="http://schemas.microsoft.com/office/drawing/2010/main" noRot="1" noChangeAspect="1" noEditPoints="1" noChangeArrowheads="1" noChangeShapeType="1"/>
              </p14:cNvContentPartPr>
              <p14:nvPr/>
            </p14:nvContentPartPr>
            <p14:xfrm>
              <a:off x="3852863" y="5470526"/>
              <a:ext cx="334962" cy="201613"/>
            </p14:xfrm>
          </p:contentPart>
        </mc:Choice>
        <mc:Fallback>
          <p:pic>
            <p:nvPicPr>
              <p:cNvPr id="57411" name="Ink 67"/>
              <p:cNvPicPr>
                <a:picLocks noRot="1" noChangeAspect="1" noEditPoints="1" noChangeArrowheads="1" noChangeShapeType="1"/>
              </p:cNvPicPr>
              <p:nvPr/>
            </p:nvPicPr>
            <p:blipFill>
              <a:blip r:embed="rId97"/>
              <a:stretch>
                <a:fillRect/>
              </a:stretch>
            </p:blipFill>
            <p:spPr>
              <a:xfrm>
                <a:off x="3846742" y="5461885"/>
                <a:ext cx="345767" cy="2178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98">
            <p14:nvContentPartPr>
              <p14:cNvPr id="57412" name="Ink 68"/>
              <p14:cNvContentPartPr>
                <a14:cpLocks xmlns:a14="http://schemas.microsoft.com/office/drawing/2010/main" noRot="1" noChangeAspect="1" noEditPoints="1" noChangeArrowheads="1" noChangeShapeType="1"/>
              </p14:cNvContentPartPr>
              <p14:nvPr/>
            </p14:nvContentPartPr>
            <p14:xfrm>
              <a:off x="4743451" y="5429250"/>
              <a:ext cx="296863" cy="211138"/>
            </p14:xfrm>
          </p:contentPart>
        </mc:Choice>
        <mc:Fallback>
          <p:pic>
            <p:nvPicPr>
              <p:cNvPr id="57412" name="Ink 68"/>
              <p:cNvPicPr>
                <a:picLocks noRot="1" noChangeAspect="1" noEditPoints="1" noChangeArrowheads="1" noChangeShapeType="1"/>
              </p:cNvPicPr>
              <p:nvPr/>
            </p:nvPicPr>
            <p:blipFill>
              <a:blip r:embed="rId99"/>
              <a:stretch>
                <a:fillRect/>
              </a:stretch>
            </p:blipFill>
            <p:spPr>
              <a:xfrm>
                <a:off x="4735545" y="5420588"/>
                <a:ext cx="307287" cy="22846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0">
            <p14:nvContentPartPr>
              <p14:cNvPr id="57417" name="Ink 73"/>
              <p14:cNvContentPartPr>
                <a14:cpLocks xmlns:a14="http://schemas.microsoft.com/office/drawing/2010/main" noRot="1" noChangeAspect="1" noEditPoints="1" noChangeArrowheads="1" noChangeShapeType="1"/>
              </p14:cNvContentPartPr>
              <p14:nvPr/>
            </p14:nvContentPartPr>
            <p14:xfrm>
              <a:off x="3084514" y="6354764"/>
              <a:ext cx="20637" cy="26987"/>
            </p14:xfrm>
          </p:contentPart>
        </mc:Choice>
        <mc:Fallback>
          <p:pic>
            <p:nvPicPr>
              <p:cNvPr id="57417" name="Ink 73"/>
              <p:cNvPicPr>
                <a:picLocks noRot="1" noChangeAspect="1" noEditPoints="1" noChangeArrowheads="1" noChangeShapeType="1"/>
              </p:cNvPicPr>
              <p:nvPr/>
            </p:nvPicPr>
            <p:blipFill>
              <a:blip r:embed="rId101"/>
              <a:stretch>
                <a:fillRect/>
              </a:stretch>
            </p:blipFill>
            <p:spPr>
              <a:xfrm>
                <a:off x="3075509" y="6351391"/>
                <a:ext cx="33771" cy="3935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2">
            <p14:nvContentPartPr>
              <p14:cNvPr id="57416" name="Ink 72"/>
              <p14:cNvContentPartPr>
                <a14:cpLocks xmlns:a14="http://schemas.microsoft.com/office/drawing/2010/main" noRot="1" noChangeAspect="1" noEditPoints="1" noChangeArrowheads="1" noChangeShapeType="1"/>
              </p14:cNvContentPartPr>
              <p14:nvPr/>
            </p14:nvContentPartPr>
            <p14:xfrm>
              <a:off x="2481263" y="6191250"/>
              <a:ext cx="184150" cy="223838"/>
            </p14:xfrm>
          </p:contentPart>
        </mc:Choice>
        <mc:Fallback>
          <p:pic>
            <p:nvPicPr>
              <p:cNvPr id="57416" name="Ink 72"/>
              <p:cNvPicPr>
                <a:picLocks noRot="1" noChangeAspect="1" noEditPoints="1" noChangeArrowheads="1" noChangeShapeType="1"/>
              </p:cNvPicPr>
              <p:nvPr/>
            </p:nvPicPr>
            <p:blipFill>
              <a:blip r:embed="rId103"/>
              <a:stretch>
                <a:fillRect/>
              </a:stretch>
            </p:blipFill>
            <p:spPr>
              <a:xfrm>
                <a:off x="2474789" y="6180816"/>
                <a:ext cx="199256" cy="2385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4">
            <p14:nvContentPartPr>
              <p14:cNvPr id="57414" name="Ink 70"/>
              <p14:cNvContentPartPr>
                <a14:cpLocks xmlns:a14="http://schemas.microsoft.com/office/drawing/2010/main" noRot="1" noChangeAspect="1" noEditPoints="1" noChangeArrowheads="1" noChangeShapeType="1"/>
              </p14:cNvContentPartPr>
              <p14:nvPr/>
            </p14:nvContentPartPr>
            <p14:xfrm>
              <a:off x="3522663" y="6135688"/>
              <a:ext cx="703262" cy="520700"/>
            </p14:xfrm>
          </p:contentPart>
        </mc:Choice>
        <mc:Fallback>
          <p:pic>
            <p:nvPicPr>
              <p:cNvPr id="57414" name="Ink 70"/>
              <p:cNvPicPr>
                <a:picLocks noRot="1" noChangeAspect="1" noEditPoints="1" noChangeArrowheads="1" noChangeShapeType="1"/>
              </p:cNvPicPr>
              <p:nvPr/>
            </p:nvPicPr>
            <p:blipFill>
              <a:blip r:embed="rId105"/>
              <a:stretch>
                <a:fillRect/>
              </a:stretch>
            </p:blipFill>
            <p:spPr>
              <a:xfrm>
                <a:off x="3517987" y="6127408"/>
                <a:ext cx="716572" cy="5376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6">
            <p14:nvContentPartPr>
              <p14:cNvPr id="57415" name="Ink 71"/>
              <p14:cNvContentPartPr>
                <a14:cpLocks xmlns:a14="http://schemas.microsoft.com/office/drawing/2010/main" noRot="1" noChangeAspect="1" noEditPoints="1" noChangeArrowheads="1" noChangeShapeType="1"/>
              </p14:cNvContentPartPr>
              <p14:nvPr/>
            </p14:nvContentPartPr>
            <p14:xfrm>
              <a:off x="4789489" y="6035676"/>
              <a:ext cx="420687" cy="608013"/>
            </p14:xfrm>
          </p:contentPart>
        </mc:Choice>
        <mc:Fallback>
          <p:pic>
            <p:nvPicPr>
              <p:cNvPr id="57415" name="Ink 71"/>
              <p:cNvPicPr>
                <a:picLocks noRot="1" noChangeAspect="1" noEditPoints="1" noChangeArrowheads="1" noChangeShapeType="1"/>
              </p:cNvPicPr>
              <p:nvPr/>
            </p:nvPicPr>
            <p:blipFill>
              <a:blip r:embed="rId107"/>
              <a:stretch>
                <a:fillRect/>
              </a:stretch>
            </p:blipFill>
            <p:spPr>
              <a:xfrm>
                <a:off x="4781580" y="6032434"/>
                <a:ext cx="431833" cy="6199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8">
            <p14:nvContentPartPr>
              <p14:cNvPr id="57419" name="Ink 75"/>
              <p14:cNvContentPartPr>
                <a14:cpLocks xmlns:a14="http://schemas.microsoft.com/office/drawing/2010/main" noRot="1" noChangeAspect="1" noEditPoints="1" noChangeArrowheads="1" noChangeShapeType="1"/>
              </p14:cNvContentPartPr>
              <p14:nvPr/>
            </p14:nvContentPartPr>
            <p14:xfrm>
              <a:off x="2751139" y="6229350"/>
              <a:ext cx="206375" cy="579438"/>
            </p14:xfrm>
          </p:contentPart>
        </mc:Choice>
        <mc:Fallback>
          <p:pic>
            <p:nvPicPr>
              <p:cNvPr id="57419" name="Ink 75"/>
              <p:cNvPicPr>
                <a:picLocks noRot="1" noChangeAspect="1" noEditPoints="1" noChangeArrowheads="1" noChangeShapeType="1"/>
              </p:cNvPicPr>
              <p:nvPr/>
            </p:nvPicPr>
            <p:blipFill>
              <a:blip r:embed="rId109"/>
              <a:stretch>
                <a:fillRect/>
              </a:stretch>
            </p:blipFill>
            <p:spPr>
              <a:xfrm>
                <a:off x="2741777" y="6220338"/>
                <a:ext cx="224023" cy="5978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0">
            <p14:nvContentPartPr>
              <p14:cNvPr id="57420" name="Ink 76"/>
              <p14:cNvContentPartPr>
                <a14:cpLocks xmlns:a14="http://schemas.microsoft.com/office/drawing/2010/main" noRot="1" noChangeAspect="1" noEditPoints="1" noChangeArrowheads="1" noChangeShapeType="1"/>
              </p14:cNvContentPartPr>
              <p14:nvPr/>
            </p14:nvContentPartPr>
            <p14:xfrm>
              <a:off x="6142039" y="5356225"/>
              <a:ext cx="295275" cy="317500"/>
            </p14:xfrm>
          </p:contentPart>
        </mc:Choice>
        <mc:Fallback>
          <p:pic>
            <p:nvPicPr>
              <p:cNvPr id="57420" name="Ink 76"/>
              <p:cNvPicPr>
                <a:picLocks noRot="1" noChangeAspect="1" noEditPoints="1" noChangeArrowheads="1" noChangeShapeType="1"/>
              </p:cNvPicPr>
              <p:nvPr/>
            </p:nvPicPr>
            <p:blipFill>
              <a:blip r:embed="rId111"/>
              <a:stretch>
                <a:fillRect/>
              </a:stretch>
            </p:blipFill>
            <p:spPr>
              <a:xfrm>
                <a:off x="6133038" y="5346134"/>
                <a:ext cx="307879" cy="3366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2">
            <p14:nvContentPartPr>
              <p14:cNvPr id="57421" name="Ink 77"/>
              <p14:cNvContentPartPr>
                <a14:cpLocks xmlns:a14="http://schemas.microsoft.com/office/drawing/2010/main" noRot="1" noChangeAspect="1" noEditPoints="1" noChangeArrowheads="1" noChangeShapeType="1"/>
              </p14:cNvContentPartPr>
              <p14:nvPr/>
            </p14:nvContentPartPr>
            <p14:xfrm>
              <a:off x="6902451" y="5375276"/>
              <a:ext cx="530225" cy="238125"/>
            </p14:xfrm>
          </p:contentPart>
        </mc:Choice>
        <mc:Fallback>
          <p:pic>
            <p:nvPicPr>
              <p:cNvPr id="57421" name="Ink 77"/>
              <p:cNvPicPr>
                <a:picLocks noRot="1" noChangeAspect="1" noEditPoints="1" noChangeArrowheads="1" noChangeShapeType="1"/>
              </p:cNvPicPr>
              <p:nvPr/>
            </p:nvPicPr>
            <p:blipFill>
              <a:blip r:embed="rId113"/>
              <a:stretch>
                <a:fillRect/>
              </a:stretch>
            </p:blipFill>
            <p:spPr>
              <a:xfrm>
                <a:off x="6894534" y="5365206"/>
                <a:ext cx="548583" cy="2528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4">
            <p14:nvContentPartPr>
              <p14:cNvPr id="57422" name="Ink 78"/>
              <p14:cNvContentPartPr>
                <a14:cpLocks xmlns:a14="http://schemas.microsoft.com/office/drawing/2010/main" noRot="1" noChangeAspect="1" noEditPoints="1" noChangeArrowheads="1" noChangeShapeType="1"/>
              </p14:cNvContentPartPr>
              <p14:nvPr/>
            </p14:nvContentPartPr>
            <p14:xfrm>
              <a:off x="7826376" y="5238751"/>
              <a:ext cx="434975" cy="193675"/>
            </p14:xfrm>
          </p:contentPart>
        </mc:Choice>
        <mc:Fallback>
          <p:pic>
            <p:nvPicPr>
              <p:cNvPr id="57422" name="Ink 78"/>
              <p:cNvPicPr>
                <a:picLocks noRot="1" noChangeAspect="1" noEditPoints="1" noChangeArrowheads="1" noChangeShapeType="1"/>
              </p:cNvPicPr>
              <p:nvPr/>
            </p:nvPicPr>
            <p:blipFill>
              <a:blip r:embed="rId115"/>
              <a:stretch>
                <a:fillRect/>
              </a:stretch>
            </p:blipFill>
            <p:spPr>
              <a:xfrm>
                <a:off x="7819175" y="5228671"/>
                <a:ext cx="452259" cy="2131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6">
            <p14:nvContentPartPr>
              <p14:cNvPr id="57423" name="Ink 79"/>
              <p14:cNvContentPartPr>
                <a14:cpLocks xmlns:a14="http://schemas.microsoft.com/office/drawing/2010/main" noRot="1" noChangeAspect="1" noEditPoints="1" noChangeArrowheads="1" noChangeShapeType="1"/>
              </p14:cNvContentPartPr>
              <p14:nvPr/>
            </p14:nvContentPartPr>
            <p14:xfrm>
              <a:off x="8648700" y="5132389"/>
              <a:ext cx="261938" cy="300037"/>
            </p14:xfrm>
          </p:contentPart>
        </mc:Choice>
        <mc:Fallback>
          <p:pic>
            <p:nvPicPr>
              <p:cNvPr id="57423" name="Ink 79"/>
              <p:cNvPicPr>
                <a:picLocks noRot="1" noChangeAspect="1" noEditPoints="1" noChangeArrowheads="1" noChangeShapeType="1"/>
              </p:cNvPicPr>
              <p:nvPr/>
            </p:nvPicPr>
            <p:blipFill>
              <a:blip r:embed="rId117"/>
              <a:stretch>
                <a:fillRect/>
              </a:stretch>
            </p:blipFill>
            <p:spPr>
              <a:xfrm>
                <a:off x="8638653" y="5122654"/>
                <a:ext cx="282032" cy="3198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8">
            <p14:nvContentPartPr>
              <p14:cNvPr id="57424" name="Ink 80"/>
              <p14:cNvContentPartPr>
                <a14:cpLocks xmlns:a14="http://schemas.microsoft.com/office/drawing/2010/main" noRot="1" noChangeAspect="1" noEditPoints="1" noChangeArrowheads="1" noChangeShapeType="1"/>
              </p14:cNvContentPartPr>
              <p14:nvPr/>
            </p14:nvContentPartPr>
            <p14:xfrm>
              <a:off x="6048376" y="6076950"/>
              <a:ext cx="301625" cy="292100"/>
            </p14:xfrm>
          </p:contentPart>
        </mc:Choice>
        <mc:Fallback>
          <p:pic>
            <p:nvPicPr>
              <p:cNvPr id="57424" name="Ink 80"/>
              <p:cNvPicPr>
                <a:picLocks noRot="1" noChangeAspect="1" noEditPoints="1" noChangeArrowheads="1" noChangeShapeType="1"/>
              </p:cNvPicPr>
              <p:nvPr/>
            </p:nvPicPr>
            <p:blipFill>
              <a:blip r:embed="rId119"/>
              <a:stretch>
                <a:fillRect/>
              </a:stretch>
            </p:blipFill>
            <p:spPr>
              <a:xfrm>
                <a:off x="6038299" y="6066865"/>
                <a:ext cx="321421" cy="3122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0">
            <p14:nvContentPartPr>
              <p14:cNvPr id="57425" name="Ink 81"/>
              <p14:cNvContentPartPr>
                <a14:cpLocks xmlns:a14="http://schemas.microsoft.com/office/drawing/2010/main" noRot="1" noChangeAspect="1" noEditPoints="1" noChangeArrowheads="1" noChangeShapeType="1"/>
              </p14:cNvContentPartPr>
              <p14:nvPr/>
            </p14:nvContentPartPr>
            <p14:xfrm>
              <a:off x="6853238" y="6088064"/>
              <a:ext cx="303212" cy="219075"/>
            </p14:xfrm>
          </p:contentPart>
        </mc:Choice>
        <mc:Fallback>
          <p:pic>
            <p:nvPicPr>
              <p:cNvPr id="57425" name="Ink 81"/>
              <p:cNvPicPr>
                <a:picLocks noRot="1" noChangeAspect="1" noEditPoints="1" noChangeArrowheads="1" noChangeShapeType="1"/>
              </p:cNvPicPr>
              <p:nvPr/>
            </p:nvPicPr>
            <p:blipFill>
              <a:blip r:embed="rId121"/>
              <a:stretch>
                <a:fillRect/>
              </a:stretch>
            </p:blipFill>
            <p:spPr>
              <a:xfrm>
                <a:off x="6848197" y="6077634"/>
                <a:ext cx="318337" cy="2345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2">
            <p14:nvContentPartPr>
              <p14:cNvPr id="57426" name="Ink 82"/>
              <p14:cNvContentPartPr>
                <a14:cpLocks xmlns:a14="http://schemas.microsoft.com/office/drawing/2010/main" noRot="1" noChangeAspect="1" noEditPoints="1" noChangeArrowheads="1" noChangeShapeType="1"/>
              </p14:cNvContentPartPr>
              <p14:nvPr/>
            </p14:nvContentPartPr>
            <p14:xfrm>
              <a:off x="7405688" y="6199188"/>
              <a:ext cx="50800" cy="31750"/>
            </p14:xfrm>
          </p:contentPart>
        </mc:Choice>
        <mc:Fallback>
          <p:pic>
            <p:nvPicPr>
              <p:cNvPr id="57426" name="Ink 82"/>
              <p:cNvPicPr>
                <a:picLocks noRot="1" noChangeAspect="1" noEditPoints="1" noChangeArrowheads="1" noChangeShapeType="1"/>
              </p:cNvPicPr>
              <p:nvPr/>
            </p:nvPicPr>
            <p:blipFill>
              <a:blip r:embed="rId123"/>
              <a:stretch>
                <a:fillRect/>
              </a:stretch>
            </p:blipFill>
            <p:spPr>
              <a:xfrm>
                <a:off x="7395600" y="6188727"/>
                <a:ext cx="70976" cy="487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4">
            <p14:nvContentPartPr>
              <p14:cNvPr id="57427" name="Ink 83"/>
              <p14:cNvContentPartPr>
                <a14:cpLocks xmlns:a14="http://schemas.microsoft.com/office/drawing/2010/main" noRot="1" noChangeAspect="1" noEditPoints="1" noChangeArrowheads="1" noChangeShapeType="1"/>
              </p14:cNvContentPartPr>
              <p14:nvPr/>
            </p14:nvContentPartPr>
            <p14:xfrm>
              <a:off x="8012114" y="5846764"/>
              <a:ext cx="985837" cy="333375"/>
            </p14:xfrm>
          </p:contentPart>
        </mc:Choice>
        <mc:Fallback>
          <p:pic>
            <p:nvPicPr>
              <p:cNvPr id="57427" name="Ink 83"/>
              <p:cNvPicPr>
                <a:picLocks noRot="1" noChangeAspect="1" noEditPoints="1" noChangeArrowheads="1" noChangeShapeType="1"/>
              </p:cNvPicPr>
              <p:nvPr/>
            </p:nvPicPr>
            <p:blipFill>
              <a:blip r:embed="rId125"/>
              <a:stretch>
                <a:fillRect/>
              </a:stretch>
            </p:blipFill>
            <p:spPr>
              <a:xfrm>
                <a:off x="8004919" y="5837065"/>
                <a:ext cx="1002747" cy="352774"/>
              </a:xfrm>
              <a:prstGeom prst="rect">
                <a:avLst/>
              </a:prstGeom>
            </p:spPr>
          </p:pic>
        </mc:Fallback>
      </mc:AlternateContent>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8375" name="Ink 7"/>
              <p14:cNvContentPartPr>
                <a14:cpLocks xmlns:a14="http://schemas.microsoft.com/office/drawing/2010/main" noRot="1" noChangeAspect="1" noEditPoints="1" noChangeArrowheads="1" noChangeShapeType="1"/>
              </p14:cNvContentPartPr>
              <p14:nvPr/>
            </p14:nvContentPartPr>
            <p14:xfrm>
              <a:off x="4918075" y="230188"/>
              <a:ext cx="1817688" cy="563562"/>
            </p14:xfrm>
          </p:contentPart>
        </mc:Choice>
        <mc:Fallback>
          <p:pic>
            <p:nvPicPr>
              <p:cNvPr id="58375" name="Ink 7"/>
              <p:cNvPicPr>
                <a:picLocks noRot="1" noChangeAspect="1" noEditPoints="1" noChangeArrowheads="1" noChangeShapeType="1"/>
              </p:cNvPicPr>
              <p:nvPr/>
            </p:nvPicPr>
            <p:blipFill>
              <a:blip r:embed="rId3"/>
              <a:stretch>
                <a:fillRect/>
              </a:stretch>
            </p:blipFill>
            <p:spPr>
              <a:xfrm>
                <a:off x="4907277" y="219385"/>
                <a:ext cx="1839289" cy="5851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8376" name="Ink 8"/>
              <p14:cNvContentPartPr>
                <a14:cpLocks xmlns:a14="http://schemas.microsoft.com/office/drawing/2010/main" noRot="1" noChangeAspect="1" noEditPoints="1" noChangeArrowheads="1" noChangeShapeType="1"/>
              </p14:cNvContentPartPr>
              <p14:nvPr/>
            </p14:nvContentPartPr>
            <p14:xfrm>
              <a:off x="2520950" y="1333501"/>
              <a:ext cx="223838" cy="474663"/>
            </p14:xfrm>
          </p:contentPart>
        </mc:Choice>
        <mc:Fallback>
          <p:pic>
            <p:nvPicPr>
              <p:cNvPr id="58376" name="Ink 8"/>
              <p:cNvPicPr>
                <a:picLocks noRot="1" noChangeAspect="1" noEditPoints="1" noChangeArrowheads="1" noChangeShapeType="1"/>
              </p:cNvPicPr>
              <p:nvPr/>
            </p:nvPicPr>
            <p:blipFill>
              <a:blip r:embed="rId5"/>
              <a:stretch>
                <a:fillRect/>
              </a:stretch>
            </p:blipFill>
            <p:spPr>
              <a:xfrm>
                <a:off x="2511565" y="1324144"/>
                <a:ext cx="241167" cy="4933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8377" name="Ink 9"/>
              <p14:cNvContentPartPr>
                <a14:cpLocks xmlns:a14="http://schemas.microsoft.com/office/drawing/2010/main" noRot="1" noChangeAspect="1" noEditPoints="1" noChangeArrowheads="1" noChangeShapeType="1"/>
              </p14:cNvContentPartPr>
              <p14:nvPr/>
            </p14:nvContentPartPr>
            <p14:xfrm>
              <a:off x="3233738" y="1289050"/>
              <a:ext cx="1244600" cy="381000"/>
            </p14:xfrm>
          </p:contentPart>
        </mc:Choice>
        <mc:Fallback>
          <p:pic>
            <p:nvPicPr>
              <p:cNvPr id="58377" name="Ink 9"/>
              <p:cNvPicPr>
                <a:picLocks noRot="1" noChangeAspect="1" noEditPoints="1" noChangeArrowheads="1" noChangeShapeType="1"/>
              </p:cNvPicPr>
              <p:nvPr/>
            </p:nvPicPr>
            <p:blipFill>
              <a:blip r:embed="rId7"/>
              <a:stretch>
                <a:fillRect/>
              </a:stretch>
            </p:blipFill>
            <p:spPr>
              <a:xfrm>
                <a:off x="3226180" y="1279329"/>
                <a:ext cx="1261521" cy="3972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8378" name="Ink 10"/>
              <p14:cNvContentPartPr>
                <a14:cpLocks xmlns:a14="http://schemas.microsoft.com/office/drawing/2010/main" noRot="1" noChangeAspect="1" noEditPoints="1" noChangeArrowheads="1" noChangeShapeType="1"/>
              </p14:cNvContentPartPr>
              <p14:nvPr/>
            </p14:nvContentPartPr>
            <p14:xfrm>
              <a:off x="4922838" y="1052513"/>
              <a:ext cx="1179512" cy="457200"/>
            </p14:xfrm>
          </p:contentPart>
        </mc:Choice>
        <mc:Fallback>
          <p:pic>
            <p:nvPicPr>
              <p:cNvPr id="58378" name="Ink 10"/>
              <p:cNvPicPr>
                <a:picLocks noRot="1" noChangeAspect="1" noEditPoints="1" noChangeArrowheads="1" noChangeShapeType="1"/>
              </p:cNvPicPr>
              <p:nvPr/>
            </p:nvPicPr>
            <p:blipFill>
              <a:blip r:embed="rId9"/>
              <a:stretch>
                <a:fillRect/>
              </a:stretch>
            </p:blipFill>
            <p:spPr>
              <a:xfrm>
                <a:off x="4913835" y="1043513"/>
                <a:ext cx="1191397" cy="46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8379" name="Ink 11"/>
              <p14:cNvContentPartPr>
                <a14:cpLocks xmlns:a14="http://schemas.microsoft.com/office/drawing/2010/main" noRot="1" noChangeAspect="1" noEditPoints="1" noChangeArrowheads="1" noChangeShapeType="1"/>
              </p14:cNvContentPartPr>
              <p14:nvPr/>
            </p14:nvContentPartPr>
            <p14:xfrm>
              <a:off x="6646864" y="1084264"/>
              <a:ext cx="592137" cy="612775"/>
            </p14:xfrm>
          </p:contentPart>
        </mc:Choice>
        <mc:Fallback>
          <p:pic>
            <p:nvPicPr>
              <p:cNvPr id="58379" name="Ink 11"/>
              <p:cNvPicPr>
                <a:picLocks noRot="1" noChangeAspect="1" noEditPoints="1" noChangeArrowheads="1" noChangeShapeType="1"/>
              </p:cNvPicPr>
              <p:nvPr/>
            </p:nvPicPr>
            <p:blipFill>
              <a:blip r:embed="rId11"/>
              <a:stretch>
                <a:fillRect/>
              </a:stretch>
            </p:blipFill>
            <p:spPr>
              <a:xfrm>
                <a:off x="6635353" y="1072750"/>
                <a:ext cx="615161" cy="6358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8380" name="Ink 12"/>
              <p14:cNvContentPartPr>
                <a14:cpLocks xmlns:a14="http://schemas.microsoft.com/office/drawing/2010/main" noRot="1" noChangeAspect="1" noEditPoints="1" noChangeArrowheads="1" noChangeShapeType="1"/>
              </p14:cNvContentPartPr>
              <p14:nvPr/>
            </p14:nvContentPartPr>
            <p14:xfrm>
              <a:off x="7642225" y="828676"/>
              <a:ext cx="611188" cy="569913"/>
            </p14:xfrm>
          </p:contentPart>
        </mc:Choice>
        <mc:Fallback>
          <p:pic>
            <p:nvPicPr>
              <p:cNvPr id="58380" name="Ink 12"/>
              <p:cNvPicPr>
                <a:picLocks noRot="1" noChangeAspect="1" noEditPoints="1" noChangeArrowheads="1" noChangeShapeType="1"/>
              </p:cNvPicPr>
              <p:nvPr/>
            </p:nvPicPr>
            <p:blipFill>
              <a:blip r:embed="rId13"/>
              <a:stretch>
                <a:fillRect/>
              </a:stretch>
            </p:blipFill>
            <p:spPr>
              <a:xfrm>
                <a:off x="7630709" y="816795"/>
                <a:ext cx="628105" cy="5933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8381" name="Ink 13"/>
              <p14:cNvContentPartPr>
                <a14:cpLocks xmlns:a14="http://schemas.microsoft.com/office/drawing/2010/main" noRot="1" noChangeAspect="1" noEditPoints="1" noChangeArrowheads="1" noChangeShapeType="1"/>
              </p14:cNvContentPartPr>
              <p14:nvPr/>
            </p14:nvContentPartPr>
            <p14:xfrm>
              <a:off x="8485188" y="581026"/>
              <a:ext cx="1587500" cy="530225"/>
            </p14:xfrm>
          </p:contentPart>
        </mc:Choice>
        <mc:Fallback>
          <p:pic>
            <p:nvPicPr>
              <p:cNvPr id="58381" name="Ink 13"/>
              <p:cNvPicPr>
                <a:picLocks noRot="1" noChangeAspect="1" noEditPoints="1" noChangeArrowheads="1" noChangeShapeType="1"/>
              </p:cNvPicPr>
              <p:nvPr/>
            </p:nvPicPr>
            <p:blipFill>
              <a:blip r:embed="rId15"/>
              <a:stretch>
                <a:fillRect/>
              </a:stretch>
            </p:blipFill>
            <p:spPr>
              <a:xfrm>
                <a:off x="8480510" y="569869"/>
                <a:ext cx="1603335" cy="5529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8382" name="Ink 14"/>
              <p14:cNvContentPartPr>
                <a14:cpLocks xmlns:a14="http://schemas.microsoft.com/office/drawing/2010/main" noRot="1" noChangeAspect="1" noEditPoints="1" noChangeArrowheads="1" noChangeShapeType="1"/>
              </p14:cNvContentPartPr>
              <p14:nvPr/>
            </p14:nvContentPartPr>
            <p14:xfrm>
              <a:off x="2605088" y="2014539"/>
              <a:ext cx="222250" cy="268287"/>
            </p14:xfrm>
          </p:contentPart>
        </mc:Choice>
        <mc:Fallback>
          <p:pic>
            <p:nvPicPr>
              <p:cNvPr id="58382" name="Ink 14"/>
              <p:cNvPicPr>
                <a:picLocks noRot="1" noChangeAspect="1" noEditPoints="1" noChangeArrowheads="1" noChangeShapeType="1"/>
              </p:cNvPicPr>
              <p:nvPr/>
            </p:nvPicPr>
            <p:blipFill>
              <a:blip r:embed="rId17"/>
              <a:stretch>
                <a:fillRect/>
              </a:stretch>
            </p:blipFill>
            <p:spPr>
              <a:xfrm>
                <a:off x="2593580" y="2005176"/>
                <a:ext cx="245267" cy="2891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8383" name="Ink 15"/>
              <p14:cNvContentPartPr>
                <a14:cpLocks xmlns:a14="http://schemas.microsoft.com/office/drawing/2010/main" noRot="1" noChangeAspect="1" noEditPoints="1" noChangeArrowheads="1" noChangeShapeType="1"/>
              </p14:cNvContentPartPr>
              <p14:nvPr/>
            </p14:nvContentPartPr>
            <p14:xfrm>
              <a:off x="3192464" y="2043113"/>
              <a:ext cx="223837" cy="195262"/>
            </p14:xfrm>
          </p:contentPart>
        </mc:Choice>
        <mc:Fallback>
          <p:pic>
            <p:nvPicPr>
              <p:cNvPr id="58383" name="Ink 15"/>
              <p:cNvPicPr>
                <a:picLocks noRot="1" noChangeAspect="1" noEditPoints="1" noChangeArrowheads="1" noChangeShapeType="1"/>
              </p:cNvPicPr>
              <p:nvPr/>
            </p:nvPicPr>
            <p:blipFill>
              <a:blip r:embed="rId19"/>
              <a:stretch>
                <a:fillRect/>
              </a:stretch>
            </p:blipFill>
            <p:spPr>
              <a:xfrm>
                <a:off x="3180646" y="2031587"/>
                <a:ext cx="240671" cy="2183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8384" name="Ink 16"/>
              <p14:cNvContentPartPr>
                <a14:cpLocks xmlns:a14="http://schemas.microsoft.com/office/drawing/2010/main" noRot="1" noChangeAspect="1" noEditPoints="1" noChangeArrowheads="1" noChangeShapeType="1"/>
              </p14:cNvContentPartPr>
              <p14:nvPr/>
            </p14:nvContentPartPr>
            <p14:xfrm>
              <a:off x="3941763" y="1646238"/>
              <a:ext cx="1655762" cy="527050"/>
            </p14:xfrm>
          </p:contentPart>
        </mc:Choice>
        <mc:Fallback>
          <p:pic>
            <p:nvPicPr>
              <p:cNvPr id="58384" name="Ink 16"/>
              <p:cNvPicPr>
                <a:picLocks noRot="1" noChangeAspect="1" noEditPoints="1" noChangeArrowheads="1" noChangeShapeType="1"/>
              </p:cNvPicPr>
              <p:nvPr/>
            </p:nvPicPr>
            <p:blipFill>
              <a:blip r:embed="rId21"/>
              <a:stretch>
                <a:fillRect/>
              </a:stretch>
            </p:blipFill>
            <p:spPr>
              <a:xfrm>
                <a:off x="3930242" y="1634749"/>
                <a:ext cx="1674487" cy="5500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8385" name="Ink 17"/>
              <p14:cNvContentPartPr>
                <a14:cpLocks xmlns:a14="http://schemas.microsoft.com/office/drawing/2010/main" noRot="1" noChangeAspect="1" noEditPoints="1" noChangeArrowheads="1" noChangeShapeType="1"/>
              </p14:cNvContentPartPr>
              <p14:nvPr/>
            </p14:nvContentPartPr>
            <p14:xfrm>
              <a:off x="2640014" y="2947989"/>
              <a:ext cx="479425" cy="490537"/>
            </p14:xfrm>
          </p:contentPart>
        </mc:Choice>
        <mc:Fallback>
          <p:pic>
            <p:nvPicPr>
              <p:cNvPr id="58385" name="Ink 17"/>
              <p:cNvPicPr>
                <a:picLocks noRot="1" noChangeAspect="1" noEditPoints="1" noChangeArrowheads="1" noChangeShapeType="1"/>
              </p:cNvPicPr>
              <p:nvPr/>
            </p:nvPicPr>
            <p:blipFill>
              <a:blip r:embed="rId23"/>
              <a:stretch>
                <a:fillRect/>
              </a:stretch>
            </p:blipFill>
            <p:spPr>
              <a:xfrm>
                <a:off x="2628840" y="2936826"/>
                <a:ext cx="499251" cy="5132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8386" name="Ink 18"/>
              <p14:cNvContentPartPr>
                <a14:cpLocks xmlns:a14="http://schemas.microsoft.com/office/drawing/2010/main" noRot="1" noChangeAspect="1" noEditPoints="1" noChangeArrowheads="1" noChangeShapeType="1"/>
              </p14:cNvContentPartPr>
              <p14:nvPr/>
            </p14:nvContentPartPr>
            <p14:xfrm>
              <a:off x="3705225" y="3402014"/>
              <a:ext cx="381000" cy="363537"/>
            </p14:xfrm>
          </p:contentPart>
        </mc:Choice>
        <mc:Fallback>
          <p:pic>
            <p:nvPicPr>
              <p:cNvPr id="58386" name="Ink 18"/>
              <p:cNvPicPr>
                <a:picLocks noRot="1" noChangeAspect="1" noEditPoints="1" noChangeArrowheads="1" noChangeShapeType="1"/>
              </p:cNvPicPr>
              <p:nvPr/>
            </p:nvPicPr>
            <p:blipFill>
              <a:blip r:embed="rId25"/>
              <a:stretch>
                <a:fillRect/>
              </a:stretch>
            </p:blipFill>
            <p:spPr>
              <a:xfrm>
                <a:off x="3693712" y="3390498"/>
                <a:ext cx="397909" cy="3865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8387" name="Ink 19"/>
              <p14:cNvContentPartPr>
                <a14:cpLocks xmlns:a14="http://schemas.microsoft.com/office/drawing/2010/main" noRot="1" noChangeAspect="1" noEditPoints="1" noChangeArrowheads="1" noChangeShapeType="1"/>
              </p14:cNvContentPartPr>
              <p14:nvPr/>
            </p14:nvContentPartPr>
            <p14:xfrm>
              <a:off x="4456113" y="3514725"/>
              <a:ext cx="252412" cy="139700"/>
            </p14:xfrm>
          </p:contentPart>
        </mc:Choice>
        <mc:Fallback>
          <p:pic>
            <p:nvPicPr>
              <p:cNvPr id="58387" name="Ink 19"/>
              <p:cNvPicPr>
                <a:picLocks noRot="1" noChangeAspect="1" noEditPoints="1" noChangeArrowheads="1" noChangeShapeType="1"/>
              </p:cNvPicPr>
              <p:nvPr/>
            </p:nvPicPr>
            <p:blipFill>
              <a:blip r:embed="rId27"/>
              <a:stretch>
                <a:fillRect/>
              </a:stretch>
            </p:blipFill>
            <p:spPr>
              <a:xfrm>
                <a:off x="4444591" y="3502874"/>
                <a:ext cx="272936" cy="1634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8388" name="Ink 20"/>
              <p14:cNvContentPartPr>
                <a14:cpLocks xmlns:a14="http://schemas.microsoft.com/office/drawing/2010/main" noRot="1" noChangeAspect="1" noEditPoints="1" noChangeArrowheads="1" noChangeShapeType="1"/>
              </p14:cNvContentPartPr>
              <p14:nvPr/>
            </p14:nvContentPartPr>
            <p14:xfrm>
              <a:off x="5233988" y="3427413"/>
              <a:ext cx="620712" cy="209550"/>
            </p14:xfrm>
          </p:contentPart>
        </mc:Choice>
        <mc:Fallback>
          <p:pic>
            <p:nvPicPr>
              <p:cNvPr id="58388" name="Ink 20"/>
              <p:cNvPicPr>
                <a:picLocks noRot="1" noChangeAspect="1" noEditPoints="1" noChangeArrowheads="1" noChangeShapeType="1"/>
              </p:cNvPicPr>
              <p:nvPr/>
            </p:nvPicPr>
            <p:blipFill>
              <a:blip r:embed="rId29"/>
              <a:stretch>
                <a:fillRect/>
              </a:stretch>
            </p:blipFill>
            <p:spPr>
              <a:xfrm>
                <a:off x="5222828" y="3415533"/>
                <a:ext cx="643395" cy="2279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8389" name="Ink 21"/>
              <p14:cNvContentPartPr>
                <a14:cpLocks xmlns:a14="http://schemas.microsoft.com/office/drawing/2010/main" noRot="1" noChangeAspect="1" noEditPoints="1" noChangeArrowheads="1" noChangeShapeType="1"/>
              </p14:cNvContentPartPr>
              <p14:nvPr/>
            </p14:nvContentPartPr>
            <p14:xfrm>
              <a:off x="6216651" y="3286126"/>
              <a:ext cx="320675" cy="200025"/>
            </p14:xfrm>
          </p:contentPart>
        </mc:Choice>
        <mc:Fallback>
          <p:pic>
            <p:nvPicPr>
              <p:cNvPr id="58389" name="Ink 21"/>
              <p:cNvPicPr>
                <a:picLocks noRot="1" noChangeAspect="1" noEditPoints="1" noChangeArrowheads="1" noChangeShapeType="1"/>
              </p:cNvPicPr>
              <p:nvPr/>
            </p:nvPicPr>
            <p:blipFill>
              <a:blip r:embed="rId31"/>
              <a:stretch>
                <a:fillRect/>
              </a:stretch>
            </p:blipFill>
            <p:spPr>
              <a:xfrm>
                <a:off x="6205135" y="3274616"/>
                <a:ext cx="337591" cy="22304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8390" name="Ink 22"/>
              <p14:cNvContentPartPr>
                <a14:cpLocks xmlns:a14="http://schemas.microsoft.com/office/drawing/2010/main" noRot="1" noChangeAspect="1" noEditPoints="1" noChangeArrowheads="1" noChangeShapeType="1"/>
              </p14:cNvContentPartPr>
              <p14:nvPr/>
            </p14:nvContentPartPr>
            <p14:xfrm>
              <a:off x="3775075" y="4087814"/>
              <a:ext cx="198438" cy="357187"/>
            </p14:xfrm>
          </p:contentPart>
        </mc:Choice>
        <mc:Fallback>
          <p:pic>
            <p:nvPicPr>
              <p:cNvPr id="58390" name="Ink 22"/>
              <p:cNvPicPr>
                <a:picLocks noRot="1" noChangeAspect="1" noEditPoints="1" noChangeArrowheads="1" noChangeShapeType="1"/>
              </p:cNvPicPr>
              <p:nvPr/>
            </p:nvPicPr>
            <p:blipFill>
              <a:blip r:embed="rId33"/>
              <a:stretch>
                <a:fillRect/>
              </a:stretch>
            </p:blipFill>
            <p:spPr>
              <a:xfrm>
                <a:off x="3763571" y="4076294"/>
                <a:ext cx="214256" cy="3798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8391" name="Ink 23"/>
              <p14:cNvContentPartPr>
                <a14:cpLocks xmlns:a14="http://schemas.microsoft.com/office/drawing/2010/main" noRot="1" noChangeAspect="1" noEditPoints="1" noChangeArrowheads="1" noChangeShapeType="1"/>
              </p14:cNvContentPartPr>
              <p14:nvPr/>
            </p14:nvContentPartPr>
            <p14:xfrm>
              <a:off x="4468813" y="4268788"/>
              <a:ext cx="152400" cy="152400"/>
            </p14:xfrm>
          </p:contentPart>
        </mc:Choice>
        <mc:Fallback>
          <p:pic>
            <p:nvPicPr>
              <p:cNvPr id="58391" name="Ink 23"/>
              <p:cNvPicPr>
                <a:picLocks noRot="1" noChangeAspect="1" noEditPoints="1" noChangeArrowheads="1" noChangeShapeType="1"/>
              </p:cNvPicPr>
              <p:nvPr/>
            </p:nvPicPr>
            <p:blipFill>
              <a:blip r:embed="rId35"/>
              <a:stretch>
                <a:fillRect/>
              </a:stretch>
            </p:blipFill>
            <p:spPr>
              <a:xfrm>
                <a:off x="4457673" y="4257259"/>
                <a:ext cx="168575" cy="1750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8392" name="Ink 24"/>
              <p14:cNvContentPartPr>
                <a14:cpLocks xmlns:a14="http://schemas.microsoft.com/office/drawing/2010/main" noRot="1" noChangeAspect="1" noEditPoints="1" noChangeArrowheads="1" noChangeShapeType="1"/>
              </p14:cNvContentPartPr>
              <p14:nvPr/>
            </p14:nvContentPartPr>
            <p14:xfrm>
              <a:off x="5076825" y="4179888"/>
              <a:ext cx="649288" cy="209550"/>
            </p14:xfrm>
          </p:contentPart>
        </mc:Choice>
        <mc:Fallback>
          <p:pic>
            <p:nvPicPr>
              <p:cNvPr id="58392" name="Ink 24"/>
              <p:cNvPicPr>
                <a:picLocks noRot="1" noChangeAspect="1" noEditPoints="1" noChangeArrowheads="1" noChangeShapeType="1"/>
              </p:cNvPicPr>
              <p:nvPr/>
            </p:nvPicPr>
            <p:blipFill>
              <a:blip r:embed="rId37"/>
              <a:stretch>
                <a:fillRect/>
              </a:stretch>
            </p:blipFill>
            <p:spPr>
              <a:xfrm>
                <a:off x="5067468" y="4168368"/>
                <a:ext cx="670163" cy="2279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8393" name="Ink 25"/>
              <p14:cNvContentPartPr>
                <a14:cpLocks xmlns:a14="http://schemas.microsoft.com/office/drawing/2010/main" noRot="1" noChangeAspect="1" noEditPoints="1" noChangeArrowheads="1" noChangeShapeType="1"/>
              </p14:cNvContentPartPr>
              <p14:nvPr/>
            </p14:nvContentPartPr>
            <p14:xfrm>
              <a:off x="5991225" y="4064000"/>
              <a:ext cx="433388" cy="471488"/>
            </p14:xfrm>
          </p:contentPart>
        </mc:Choice>
        <mc:Fallback>
          <p:pic>
            <p:nvPicPr>
              <p:cNvPr id="58393" name="Ink 25"/>
              <p:cNvPicPr>
                <a:picLocks noRot="1" noChangeAspect="1" noEditPoints="1" noChangeArrowheads="1" noChangeShapeType="1"/>
              </p:cNvPicPr>
              <p:nvPr/>
            </p:nvPicPr>
            <p:blipFill>
              <a:blip r:embed="rId39"/>
              <a:stretch>
                <a:fillRect/>
              </a:stretch>
            </p:blipFill>
            <p:spPr>
              <a:xfrm>
                <a:off x="5982221" y="4052474"/>
                <a:ext cx="451041" cy="4945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8394" name="Ink 26"/>
              <p14:cNvContentPartPr>
                <a14:cpLocks xmlns:a14="http://schemas.microsoft.com/office/drawing/2010/main" noRot="1" noChangeAspect="1" noEditPoints="1" noChangeArrowheads="1" noChangeShapeType="1"/>
              </p14:cNvContentPartPr>
              <p14:nvPr/>
            </p14:nvContentPartPr>
            <p14:xfrm>
              <a:off x="6707188" y="4113213"/>
              <a:ext cx="38100" cy="25400"/>
            </p14:xfrm>
          </p:contentPart>
        </mc:Choice>
        <mc:Fallback>
          <p:pic>
            <p:nvPicPr>
              <p:cNvPr id="58394" name="Ink 26"/>
              <p:cNvPicPr>
                <a:picLocks noRot="1" noChangeAspect="1" noEditPoints="1" noChangeArrowheads="1" noChangeShapeType="1"/>
              </p:cNvPicPr>
              <p:nvPr/>
            </p:nvPicPr>
            <p:blipFill>
              <a:blip r:embed="rId41"/>
              <a:stretch>
                <a:fillRect/>
              </a:stretch>
            </p:blipFill>
            <p:spPr>
              <a:xfrm>
                <a:off x="6695577" y="4101765"/>
                <a:ext cx="61323" cy="482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8395" name="Ink 27"/>
              <p14:cNvContentPartPr>
                <a14:cpLocks xmlns:a14="http://schemas.microsoft.com/office/drawing/2010/main" noRot="1" noChangeAspect="1" noEditPoints="1" noChangeArrowheads="1" noChangeShapeType="1"/>
              </p14:cNvContentPartPr>
              <p14:nvPr/>
            </p14:nvContentPartPr>
            <p14:xfrm>
              <a:off x="6891339" y="3935414"/>
              <a:ext cx="293687" cy="192087"/>
            </p14:xfrm>
          </p:contentPart>
        </mc:Choice>
        <mc:Fallback>
          <p:pic>
            <p:nvPicPr>
              <p:cNvPr id="58395" name="Ink 27"/>
              <p:cNvPicPr>
                <a:picLocks noRot="1" noChangeAspect="1" noEditPoints="1" noChangeArrowheads="1" noChangeShapeType="1"/>
              </p:cNvPicPr>
              <p:nvPr/>
            </p:nvPicPr>
            <p:blipFill>
              <a:blip r:embed="rId43"/>
              <a:stretch>
                <a:fillRect/>
              </a:stretch>
            </p:blipFill>
            <p:spPr>
              <a:xfrm>
                <a:off x="6879809" y="3923905"/>
                <a:ext cx="309543" cy="2151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8396" name="Ink 28"/>
              <p14:cNvContentPartPr>
                <a14:cpLocks xmlns:a14="http://schemas.microsoft.com/office/drawing/2010/main" noRot="1" noChangeAspect="1" noEditPoints="1" noChangeArrowheads="1" noChangeShapeType="1"/>
              </p14:cNvContentPartPr>
              <p14:nvPr/>
            </p14:nvContentPartPr>
            <p14:xfrm>
              <a:off x="3652839" y="4789488"/>
              <a:ext cx="306387" cy="374650"/>
            </p14:xfrm>
          </p:contentPart>
        </mc:Choice>
        <mc:Fallback>
          <p:pic>
            <p:nvPicPr>
              <p:cNvPr id="58396" name="Ink 28"/>
              <p:cNvPicPr>
                <a:picLocks noRot="1" noChangeAspect="1" noEditPoints="1" noChangeArrowheads="1" noChangeShapeType="1"/>
              </p:cNvPicPr>
              <p:nvPr/>
            </p:nvPicPr>
            <p:blipFill>
              <a:blip r:embed="rId45"/>
              <a:stretch>
                <a:fillRect/>
              </a:stretch>
            </p:blipFill>
            <p:spPr>
              <a:xfrm>
                <a:off x="3641665" y="4778353"/>
                <a:ext cx="329096" cy="397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58397" name="Ink 29"/>
              <p14:cNvContentPartPr>
                <a14:cpLocks xmlns:a14="http://schemas.microsoft.com/office/drawing/2010/main" noRot="1" noChangeAspect="1" noEditPoints="1" noChangeArrowheads="1" noChangeShapeType="1"/>
              </p14:cNvContentPartPr>
              <p14:nvPr/>
            </p14:nvContentPartPr>
            <p14:xfrm>
              <a:off x="4464050" y="4976813"/>
              <a:ext cx="215900" cy="131762"/>
            </p14:xfrm>
          </p:contentPart>
        </mc:Choice>
        <mc:Fallback>
          <p:pic>
            <p:nvPicPr>
              <p:cNvPr id="58397" name="Ink 29"/>
              <p:cNvPicPr>
                <a:picLocks noRot="1" noChangeAspect="1" noEditPoints="1" noChangeArrowheads="1" noChangeShapeType="1"/>
              </p:cNvPicPr>
              <p:nvPr/>
            </p:nvPicPr>
            <p:blipFill>
              <a:blip r:embed="rId47"/>
              <a:stretch>
                <a:fillRect/>
              </a:stretch>
            </p:blipFill>
            <p:spPr>
              <a:xfrm>
                <a:off x="4452535" y="4965653"/>
                <a:ext cx="238571" cy="1544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58398" name="Ink 30"/>
              <p14:cNvContentPartPr>
                <a14:cpLocks xmlns:a14="http://schemas.microsoft.com/office/drawing/2010/main" noRot="1" noChangeAspect="1" noEditPoints="1" noChangeArrowheads="1" noChangeShapeType="1"/>
              </p14:cNvContentPartPr>
              <p14:nvPr/>
            </p14:nvContentPartPr>
            <p14:xfrm>
              <a:off x="4922839" y="677864"/>
              <a:ext cx="2020887" cy="212725"/>
            </p14:xfrm>
          </p:contentPart>
        </mc:Choice>
        <mc:Fallback>
          <p:pic>
            <p:nvPicPr>
              <p:cNvPr id="58398" name="Ink 30"/>
              <p:cNvPicPr>
                <a:picLocks noRot="1" noChangeAspect="1" noEditPoints="1" noChangeArrowheads="1" noChangeShapeType="1"/>
              </p:cNvPicPr>
              <p:nvPr/>
            </p:nvPicPr>
            <p:blipFill>
              <a:blip r:embed="rId49"/>
              <a:stretch>
                <a:fillRect/>
              </a:stretch>
            </p:blipFill>
            <p:spPr>
              <a:xfrm>
                <a:off x="4912400" y="667066"/>
                <a:ext cx="2039249" cy="23396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58402" name="Ink 34"/>
              <p14:cNvContentPartPr>
                <a14:cpLocks xmlns:a14="http://schemas.microsoft.com/office/drawing/2010/main" noRot="1" noChangeAspect="1" noEditPoints="1" noChangeArrowheads="1" noChangeShapeType="1"/>
              </p14:cNvContentPartPr>
              <p14:nvPr/>
            </p14:nvContentPartPr>
            <p14:xfrm>
              <a:off x="6170614" y="4848225"/>
              <a:ext cx="3175" cy="12700"/>
            </p14:xfrm>
          </p:contentPart>
        </mc:Choice>
        <mc:Fallback>
          <p:pic>
            <p:nvPicPr>
              <p:cNvPr id="58402" name="Ink 34"/>
              <p:cNvPicPr>
                <a:picLocks noRot="1" noChangeAspect="1" noEditPoints="1" noChangeArrowheads="1" noChangeShapeType="1"/>
              </p:cNvPicPr>
              <p:nvPr/>
            </p:nvPicPr>
            <p:blipFill>
              <a:blip r:embed="rId51"/>
              <a:stretch>
                <a:fillRect/>
              </a:stretch>
            </p:blipFill>
            <p:spPr>
              <a:xfrm>
                <a:off x="6107114" y="4840605"/>
                <a:ext cx="158751" cy="261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58404" name="Ink 36"/>
              <p14:cNvContentPartPr>
                <a14:cpLocks xmlns:a14="http://schemas.microsoft.com/office/drawing/2010/main" noRot="1" noChangeAspect="1" noEditPoints="1" noChangeArrowheads="1" noChangeShapeType="1"/>
              </p14:cNvContentPartPr>
              <p14:nvPr/>
            </p14:nvContentPartPr>
            <p14:xfrm>
              <a:off x="5146675" y="4700588"/>
              <a:ext cx="577850" cy="411162"/>
            </p14:xfrm>
          </p:contentPart>
        </mc:Choice>
        <mc:Fallback>
          <p:pic>
            <p:nvPicPr>
              <p:cNvPr id="58404" name="Ink 36"/>
              <p:cNvPicPr>
                <a:picLocks noRot="1" noChangeAspect="1" noEditPoints="1" noChangeArrowheads="1" noChangeShapeType="1"/>
              </p:cNvPicPr>
              <p:nvPr/>
            </p:nvPicPr>
            <p:blipFill>
              <a:blip r:embed="rId53"/>
              <a:stretch>
                <a:fillRect/>
              </a:stretch>
            </p:blipFill>
            <p:spPr>
              <a:xfrm>
                <a:off x="5136235" y="4690147"/>
                <a:ext cx="598732" cy="4298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58405" name="Ink 37"/>
              <p14:cNvContentPartPr>
                <a14:cpLocks xmlns:a14="http://schemas.microsoft.com/office/drawing/2010/main" noRot="1" noChangeAspect="1" noEditPoints="1" noChangeArrowheads="1" noChangeShapeType="1"/>
              </p14:cNvContentPartPr>
              <p14:nvPr/>
            </p14:nvContentPartPr>
            <p14:xfrm>
              <a:off x="5994401" y="4845050"/>
              <a:ext cx="581025" cy="476250"/>
            </p14:xfrm>
          </p:contentPart>
        </mc:Choice>
        <mc:Fallback>
          <p:pic>
            <p:nvPicPr>
              <p:cNvPr id="58405" name="Ink 37"/>
              <p:cNvPicPr>
                <a:picLocks noRot="1" noChangeAspect="1" noEditPoints="1" noChangeArrowheads="1" noChangeShapeType="1"/>
              </p:cNvPicPr>
              <p:nvPr/>
            </p:nvPicPr>
            <p:blipFill>
              <a:blip r:embed="rId55"/>
              <a:stretch>
                <a:fillRect/>
              </a:stretch>
            </p:blipFill>
            <p:spPr>
              <a:xfrm>
                <a:off x="5985762" y="4834605"/>
                <a:ext cx="600105" cy="4975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58406" name="Ink 38"/>
              <p14:cNvContentPartPr>
                <a14:cpLocks xmlns:a14="http://schemas.microsoft.com/office/drawing/2010/main" noRot="1" noChangeAspect="1" noEditPoints="1" noChangeArrowheads="1" noChangeShapeType="1"/>
              </p14:cNvContentPartPr>
              <p14:nvPr/>
            </p14:nvContentPartPr>
            <p14:xfrm>
              <a:off x="6858001" y="4719638"/>
              <a:ext cx="593725" cy="215900"/>
            </p14:xfrm>
          </p:contentPart>
        </mc:Choice>
        <mc:Fallback>
          <p:pic>
            <p:nvPicPr>
              <p:cNvPr id="58406" name="Ink 38"/>
              <p:cNvPicPr>
                <a:picLocks noRot="1" noChangeAspect="1" noEditPoints="1" noChangeArrowheads="1" noChangeShapeType="1"/>
              </p:cNvPicPr>
              <p:nvPr/>
            </p:nvPicPr>
            <p:blipFill>
              <a:blip r:embed="rId57"/>
              <a:stretch>
                <a:fillRect/>
              </a:stretch>
            </p:blipFill>
            <p:spPr>
              <a:xfrm>
                <a:off x="6847920" y="4709238"/>
                <a:ext cx="614248" cy="2359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58407" name="Ink 39"/>
              <p14:cNvContentPartPr>
                <a14:cpLocks xmlns:a14="http://schemas.microsoft.com/office/drawing/2010/main" noRot="1" noChangeAspect="1" noEditPoints="1" noChangeArrowheads="1" noChangeShapeType="1"/>
              </p14:cNvContentPartPr>
              <p14:nvPr/>
            </p14:nvContentPartPr>
            <p14:xfrm>
              <a:off x="7921626" y="4324351"/>
              <a:ext cx="258763" cy="525463"/>
            </p14:xfrm>
          </p:contentPart>
        </mc:Choice>
        <mc:Fallback>
          <p:pic>
            <p:nvPicPr>
              <p:cNvPr id="58407" name="Ink 39"/>
              <p:cNvPicPr>
                <a:picLocks noRot="1" noChangeAspect="1" noEditPoints="1" noChangeArrowheads="1" noChangeShapeType="1"/>
              </p:cNvPicPr>
              <p:nvPr/>
            </p:nvPicPr>
            <p:blipFill>
              <a:blip r:embed="rId59"/>
              <a:stretch>
                <a:fillRect/>
              </a:stretch>
            </p:blipFill>
            <p:spPr>
              <a:xfrm>
                <a:off x="7910786" y="4313583"/>
                <a:ext cx="280447" cy="5469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58408" name="Ink 40"/>
              <p14:cNvContentPartPr>
                <a14:cpLocks xmlns:a14="http://schemas.microsoft.com/office/drawing/2010/main" noRot="1" noChangeAspect="1" noEditPoints="1" noChangeArrowheads="1" noChangeShapeType="1"/>
              </p14:cNvContentPartPr>
              <p14:nvPr/>
            </p14:nvContentPartPr>
            <p14:xfrm>
              <a:off x="8472488" y="4576763"/>
              <a:ext cx="285750" cy="177800"/>
            </p14:xfrm>
          </p:contentPart>
        </mc:Choice>
        <mc:Fallback>
          <p:pic>
            <p:nvPicPr>
              <p:cNvPr id="58408" name="Ink 40"/>
              <p:cNvPicPr>
                <a:picLocks noRot="1" noChangeAspect="1" noEditPoints="1" noChangeArrowheads="1" noChangeShapeType="1"/>
              </p:cNvPicPr>
              <p:nvPr/>
            </p:nvPicPr>
            <p:blipFill>
              <a:blip r:embed="rId61"/>
              <a:stretch>
                <a:fillRect/>
              </a:stretch>
            </p:blipFill>
            <p:spPr>
              <a:xfrm>
                <a:off x="8461678" y="4565967"/>
                <a:ext cx="300884" cy="1993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58409" name="Ink 41"/>
              <p14:cNvContentPartPr>
                <a14:cpLocks xmlns:a14="http://schemas.microsoft.com/office/drawing/2010/main" noRot="1" noChangeAspect="1" noEditPoints="1" noChangeArrowheads="1" noChangeShapeType="1"/>
              </p14:cNvContentPartPr>
              <p14:nvPr/>
            </p14:nvContentPartPr>
            <p14:xfrm>
              <a:off x="9109075" y="4333876"/>
              <a:ext cx="381000" cy="638175"/>
            </p14:xfrm>
          </p:contentPart>
        </mc:Choice>
        <mc:Fallback>
          <p:pic>
            <p:nvPicPr>
              <p:cNvPr id="58409" name="Ink 41"/>
              <p:cNvPicPr>
                <a:picLocks noRot="1" noChangeAspect="1" noEditPoints="1" noChangeArrowheads="1" noChangeShapeType="1"/>
              </p:cNvPicPr>
              <p:nvPr/>
            </p:nvPicPr>
            <p:blipFill>
              <a:blip r:embed="rId63"/>
              <a:stretch>
                <a:fillRect/>
              </a:stretch>
            </p:blipFill>
            <p:spPr>
              <a:xfrm>
                <a:off x="9098634" y="4323798"/>
                <a:ext cx="402247" cy="6586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58410" name="Ink 42"/>
              <p14:cNvContentPartPr>
                <a14:cpLocks xmlns:a14="http://schemas.microsoft.com/office/drawing/2010/main" noRot="1" noChangeAspect="1" noEditPoints="1" noChangeArrowheads="1" noChangeShapeType="1"/>
              </p14:cNvContentPartPr>
              <p14:nvPr/>
            </p14:nvContentPartPr>
            <p14:xfrm>
              <a:off x="9707563" y="4244975"/>
              <a:ext cx="360362" cy="393700"/>
            </p14:xfrm>
          </p:contentPart>
        </mc:Choice>
        <mc:Fallback>
          <p:pic>
            <p:nvPicPr>
              <p:cNvPr id="58410" name="Ink 42"/>
              <p:cNvPicPr>
                <a:picLocks noRot="1" noChangeAspect="1" noEditPoints="1" noChangeArrowheads="1" noChangeShapeType="1"/>
              </p:cNvPicPr>
              <p:nvPr/>
            </p:nvPicPr>
            <p:blipFill>
              <a:blip r:embed="rId65"/>
              <a:stretch>
                <a:fillRect/>
              </a:stretch>
            </p:blipFill>
            <p:spPr>
              <a:xfrm>
                <a:off x="9697123" y="4234901"/>
                <a:ext cx="381243" cy="4088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58411" name="Ink 43"/>
              <p14:cNvContentPartPr>
                <a14:cpLocks xmlns:a14="http://schemas.microsoft.com/office/drawing/2010/main" noRot="1" noChangeAspect="1" noEditPoints="1" noChangeArrowheads="1" noChangeShapeType="1"/>
              </p14:cNvContentPartPr>
              <p14:nvPr/>
            </p14:nvContentPartPr>
            <p14:xfrm>
              <a:off x="3695701" y="5608639"/>
              <a:ext cx="315913" cy="357187"/>
            </p14:xfrm>
          </p:contentPart>
        </mc:Choice>
        <mc:Fallback>
          <p:pic>
            <p:nvPicPr>
              <p:cNvPr id="58411" name="Ink 43"/>
              <p:cNvPicPr>
                <a:picLocks noRot="1" noChangeAspect="1" noEditPoints="1" noChangeArrowheads="1" noChangeShapeType="1"/>
              </p:cNvPicPr>
              <p:nvPr/>
            </p:nvPicPr>
            <p:blipFill>
              <a:blip r:embed="rId67"/>
              <a:stretch>
                <a:fillRect/>
              </a:stretch>
            </p:blipFill>
            <p:spPr>
              <a:xfrm>
                <a:off x="3685267" y="5597891"/>
                <a:ext cx="336783" cy="3783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58412" name="Ink 44"/>
              <p14:cNvContentPartPr>
                <a14:cpLocks xmlns:a14="http://schemas.microsoft.com/office/drawing/2010/main" noRot="1" noChangeAspect="1" noEditPoints="1" noChangeArrowheads="1" noChangeShapeType="1"/>
              </p14:cNvContentPartPr>
              <p14:nvPr/>
            </p14:nvContentPartPr>
            <p14:xfrm>
              <a:off x="4521200" y="5734050"/>
              <a:ext cx="204788" cy="139700"/>
            </p14:xfrm>
          </p:contentPart>
        </mc:Choice>
        <mc:Fallback>
          <p:pic>
            <p:nvPicPr>
              <p:cNvPr id="58412" name="Ink 44"/>
              <p:cNvPicPr>
                <a:picLocks noRot="1" noChangeAspect="1" noEditPoints="1" noChangeArrowheads="1" noChangeShapeType="1"/>
              </p:cNvPicPr>
              <p:nvPr/>
            </p:nvPicPr>
            <p:blipFill>
              <a:blip r:embed="rId69"/>
              <a:stretch>
                <a:fillRect/>
              </a:stretch>
            </p:blipFill>
            <p:spPr>
              <a:xfrm>
                <a:off x="4510763" y="5726851"/>
                <a:ext cx="218824" cy="1577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58413" name="Ink 45"/>
              <p14:cNvContentPartPr>
                <a14:cpLocks xmlns:a14="http://schemas.microsoft.com/office/drawing/2010/main" noRot="1" noChangeAspect="1" noEditPoints="1" noChangeArrowheads="1" noChangeShapeType="1"/>
              </p14:cNvContentPartPr>
              <p14:nvPr/>
            </p14:nvContentPartPr>
            <p14:xfrm>
              <a:off x="5302250" y="5605464"/>
              <a:ext cx="541338" cy="230187"/>
            </p14:xfrm>
          </p:contentPart>
        </mc:Choice>
        <mc:Fallback>
          <p:pic>
            <p:nvPicPr>
              <p:cNvPr id="58413" name="Ink 45"/>
              <p:cNvPicPr>
                <a:picLocks noRot="1" noChangeAspect="1" noEditPoints="1" noChangeArrowheads="1" noChangeShapeType="1"/>
              </p:cNvPicPr>
              <p:nvPr/>
            </p:nvPicPr>
            <p:blipFill>
              <a:blip r:embed="rId71"/>
              <a:stretch>
                <a:fillRect/>
              </a:stretch>
            </p:blipFill>
            <p:spPr>
              <a:xfrm>
                <a:off x="5291806" y="5596832"/>
                <a:ext cx="555025" cy="2463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58414" name="Ink 46"/>
              <p14:cNvContentPartPr>
                <a14:cpLocks xmlns:a14="http://schemas.microsoft.com/office/drawing/2010/main" noRot="1" noChangeAspect="1" noEditPoints="1" noChangeArrowheads="1" noChangeShapeType="1"/>
              </p14:cNvContentPartPr>
              <p14:nvPr/>
            </p14:nvContentPartPr>
            <p14:xfrm>
              <a:off x="6072188" y="5680076"/>
              <a:ext cx="42862" cy="36513"/>
            </p14:xfrm>
          </p:contentPart>
        </mc:Choice>
        <mc:Fallback>
          <p:pic>
            <p:nvPicPr>
              <p:cNvPr id="58414" name="Ink 46"/>
              <p:cNvPicPr>
                <a:picLocks noRot="1" noChangeAspect="1" noEditPoints="1" noChangeArrowheads="1" noChangeShapeType="1"/>
              </p:cNvPicPr>
              <p:nvPr/>
            </p:nvPicPr>
            <p:blipFill>
              <a:blip r:embed="rId73"/>
              <a:stretch>
                <a:fillRect/>
              </a:stretch>
            </p:blipFill>
            <p:spPr>
              <a:xfrm>
                <a:off x="6061745" y="5669592"/>
                <a:ext cx="63753" cy="538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58415" name="Ink 47"/>
              <p14:cNvContentPartPr>
                <a14:cpLocks xmlns:a14="http://schemas.microsoft.com/office/drawing/2010/main" noRot="1" noChangeAspect="1" noEditPoints="1" noChangeArrowheads="1" noChangeShapeType="1"/>
              </p14:cNvContentPartPr>
              <p14:nvPr/>
            </p14:nvContentPartPr>
            <p14:xfrm>
              <a:off x="6438900" y="5532438"/>
              <a:ext cx="260350" cy="214312"/>
            </p14:xfrm>
          </p:contentPart>
        </mc:Choice>
        <mc:Fallback>
          <p:pic>
            <p:nvPicPr>
              <p:cNvPr id="58415" name="Ink 47"/>
              <p:cNvPicPr>
                <a:picLocks noRot="1" noChangeAspect="1" noEditPoints="1" noChangeArrowheads="1" noChangeShapeType="1"/>
              </p:cNvPicPr>
              <p:nvPr/>
            </p:nvPicPr>
            <p:blipFill>
              <a:blip r:embed="rId75"/>
              <a:stretch>
                <a:fillRect/>
              </a:stretch>
            </p:blipFill>
            <p:spPr>
              <a:xfrm>
                <a:off x="6428457" y="5521995"/>
                <a:ext cx="275475" cy="2352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58416" name="Ink 48"/>
              <p14:cNvContentPartPr>
                <a14:cpLocks xmlns:a14="http://schemas.microsoft.com/office/drawing/2010/main" noRot="1" noChangeAspect="1" noEditPoints="1" noChangeArrowheads="1" noChangeShapeType="1"/>
              </p14:cNvContentPartPr>
              <p14:nvPr/>
            </p14:nvContentPartPr>
            <p14:xfrm>
              <a:off x="7281863" y="5462589"/>
              <a:ext cx="311150" cy="257175"/>
            </p14:xfrm>
          </p:contentPart>
        </mc:Choice>
        <mc:Fallback>
          <p:pic>
            <p:nvPicPr>
              <p:cNvPr id="58416" name="Ink 48"/>
              <p:cNvPicPr>
                <a:picLocks noRot="1" noChangeAspect="1" noEditPoints="1" noChangeArrowheads="1" noChangeShapeType="1"/>
              </p:cNvPicPr>
              <p:nvPr/>
            </p:nvPicPr>
            <p:blipFill>
              <a:blip r:embed="rId77"/>
              <a:stretch>
                <a:fillRect/>
              </a:stretch>
            </p:blipFill>
            <p:spPr>
              <a:xfrm>
                <a:off x="7271445" y="5451798"/>
                <a:ext cx="326959" cy="2783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58417" name="Ink 49"/>
              <p14:cNvContentPartPr>
                <a14:cpLocks xmlns:a14="http://schemas.microsoft.com/office/drawing/2010/main" noRot="1" noChangeAspect="1" noEditPoints="1" noChangeArrowheads="1" noChangeShapeType="1"/>
              </p14:cNvContentPartPr>
              <p14:nvPr/>
            </p14:nvContentPartPr>
            <p14:xfrm>
              <a:off x="3644900" y="6269039"/>
              <a:ext cx="312738" cy="485775"/>
            </p14:xfrm>
          </p:contentPart>
        </mc:Choice>
        <mc:Fallback>
          <p:pic>
            <p:nvPicPr>
              <p:cNvPr id="58417" name="Ink 49"/>
              <p:cNvPicPr>
                <a:picLocks noRot="1" noChangeAspect="1" noEditPoints="1" noChangeArrowheads="1" noChangeShapeType="1"/>
              </p:cNvPicPr>
              <p:nvPr/>
            </p:nvPicPr>
            <p:blipFill>
              <a:blip r:embed="rId79"/>
              <a:stretch>
                <a:fillRect/>
              </a:stretch>
            </p:blipFill>
            <p:spPr>
              <a:xfrm>
                <a:off x="3634451" y="6259311"/>
                <a:ext cx="332555" cy="5030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58418" name="Ink 50"/>
              <p14:cNvContentPartPr>
                <a14:cpLocks xmlns:a14="http://schemas.microsoft.com/office/drawing/2010/main" noRot="1" noChangeAspect="1" noEditPoints="1" noChangeArrowheads="1" noChangeShapeType="1"/>
              </p14:cNvContentPartPr>
              <p14:nvPr/>
            </p14:nvContentPartPr>
            <p14:xfrm>
              <a:off x="4294189" y="6407151"/>
              <a:ext cx="282575" cy="163513"/>
            </p14:xfrm>
          </p:contentPart>
        </mc:Choice>
        <mc:Fallback>
          <p:pic>
            <p:nvPicPr>
              <p:cNvPr id="58418" name="Ink 50"/>
              <p:cNvPicPr>
                <a:picLocks noRot="1" noChangeAspect="1" noEditPoints="1" noChangeArrowheads="1" noChangeShapeType="1"/>
              </p:cNvPicPr>
              <p:nvPr/>
            </p:nvPicPr>
            <p:blipFill>
              <a:blip r:embed="rId81"/>
              <a:stretch>
                <a:fillRect/>
              </a:stretch>
            </p:blipFill>
            <p:spPr>
              <a:xfrm>
                <a:off x="4283751" y="6397066"/>
                <a:ext cx="303093" cy="1840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58419" name="Ink 51"/>
              <p14:cNvContentPartPr>
                <a14:cpLocks xmlns:a14="http://schemas.microsoft.com/office/drawing/2010/main" noRot="1" noChangeAspect="1" noEditPoints="1" noChangeArrowheads="1" noChangeShapeType="1"/>
              </p14:cNvContentPartPr>
              <p14:nvPr/>
            </p14:nvContentPartPr>
            <p14:xfrm>
              <a:off x="5122863" y="6153151"/>
              <a:ext cx="531812" cy="422275"/>
            </p14:xfrm>
          </p:contentPart>
        </mc:Choice>
        <mc:Fallback>
          <p:pic>
            <p:nvPicPr>
              <p:cNvPr id="58419" name="Ink 51"/>
              <p:cNvPicPr>
                <a:picLocks noRot="1" noChangeAspect="1" noEditPoints="1" noChangeArrowheads="1" noChangeShapeType="1"/>
              </p:cNvPicPr>
              <p:nvPr/>
            </p:nvPicPr>
            <p:blipFill>
              <a:blip r:embed="rId83"/>
              <a:stretch>
                <a:fillRect/>
              </a:stretch>
            </p:blipFill>
            <p:spPr>
              <a:xfrm>
                <a:off x="5111341" y="6141993"/>
                <a:ext cx="554496" cy="4424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4">
            <p14:nvContentPartPr>
              <p14:cNvPr id="58420" name="Ink 52"/>
              <p14:cNvContentPartPr>
                <a14:cpLocks xmlns:a14="http://schemas.microsoft.com/office/drawing/2010/main" noRot="1" noChangeAspect="1" noEditPoints="1" noChangeArrowheads="1" noChangeShapeType="1"/>
              </p14:cNvContentPartPr>
              <p14:nvPr/>
            </p14:nvContentPartPr>
            <p14:xfrm>
              <a:off x="5910264" y="6116639"/>
              <a:ext cx="219075" cy="604837"/>
            </p14:xfrm>
          </p:contentPart>
        </mc:Choice>
        <mc:Fallback>
          <p:pic>
            <p:nvPicPr>
              <p:cNvPr id="58420" name="Ink 52"/>
              <p:cNvPicPr>
                <a:picLocks noRot="1" noChangeAspect="1" noEditPoints="1" noChangeArrowheads="1" noChangeShapeType="1"/>
              </p:cNvPicPr>
              <p:nvPr/>
            </p:nvPicPr>
            <p:blipFill>
              <a:blip r:embed="rId85"/>
              <a:stretch>
                <a:fillRect/>
              </a:stretch>
            </p:blipFill>
            <p:spPr>
              <a:xfrm>
                <a:off x="5899114" y="6105478"/>
                <a:ext cx="235263" cy="6231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86">
            <p14:nvContentPartPr>
              <p14:cNvPr id="58421" name="Ink 53"/>
              <p14:cNvContentPartPr>
                <a14:cpLocks xmlns:a14="http://schemas.microsoft.com/office/drawing/2010/main" noRot="1" noChangeAspect="1" noEditPoints="1" noChangeArrowheads="1" noChangeShapeType="1"/>
              </p14:cNvContentPartPr>
              <p14:nvPr/>
            </p14:nvContentPartPr>
            <p14:xfrm>
              <a:off x="6334125" y="6276975"/>
              <a:ext cx="641350" cy="228600"/>
            </p14:xfrm>
          </p:contentPart>
        </mc:Choice>
        <mc:Fallback>
          <p:pic>
            <p:nvPicPr>
              <p:cNvPr id="58421" name="Ink 53"/>
              <p:cNvPicPr>
                <a:picLocks noRot="1" noChangeAspect="1" noEditPoints="1" noChangeArrowheads="1" noChangeShapeType="1"/>
              </p:cNvPicPr>
              <p:nvPr/>
            </p:nvPicPr>
            <p:blipFill>
              <a:blip r:embed="rId87"/>
              <a:stretch>
                <a:fillRect/>
              </a:stretch>
            </p:blipFill>
            <p:spPr>
              <a:xfrm>
                <a:off x="6322603" y="6265455"/>
                <a:ext cx="662236" cy="246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8">
            <p14:nvContentPartPr>
              <p14:cNvPr id="58422" name="Ink 54"/>
              <p14:cNvContentPartPr>
                <a14:cpLocks xmlns:a14="http://schemas.microsoft.com/office/drawing/2010/main" noRot="1" noChangeAspect="1" noEditPoints="1" noChangeArrowheads="1" noChangeShapeType="1"/>
              </p14:cNvContentPartPr>
              <p14:nvPr/>
            </p14:nvContentPartPr>
            <p14:xfrm>
              <a:off x="7191376" y="5932488"/>
              <a:ext cx="2200275" cy="533400"/>
            </p14:xfrm>
          </p:contentPart>
        </mc:Choice>
        <mc:Fallback>
          <p:pic>
            <p:nvPicPr>
              <p:cNvPr id="58422" name="Ink 54"/>
              <p:cNvPicPr>
                <a:picLocks noRot="1" noChangeAspect="1" noEditPoints="1" noChangeArrowheads="1" noChangeShapeType="1"/>
              </p:cNvPicPr>
              <p:nvPr/>
            </p:nvPicPr>
            <p:blipFill>
              <a:blip r:embed="rId89"/>
              <a:stretch>
                <a:fillRect/>
              </a:stretch>
            </p:blipFill>
            <p:spPr>
              <a:xfrm>
                <a:off x="7182017" y="5922770"/>
                <a:ext cx="2221515" cy="5495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90">
            <p14:nvContentPartPr>
              <p14:cNvPr id="58423" name="Ink 55"/>
              <p14:cNvContentPartPr>
                <a14:cpLocks xmlns:a14="http://schemas.microsoft.com/office/drawing/2010/main" noRot="1" noChangeAspect="1" noEditPoints="1" noChangeArrowheads="1" noChangeShapeType="1"/>
              </p14:cNvContentPartPr>
              <p14:nvPr/>
            </p14:nvContentPartPr>
            <p14:xfrm>
              <a:off x="9610725" y="5864226"/>
              <a:ext cx="992188" cy="498475"/>
            </p14:xfrm>
          </p:contentPart>
        </mc:Choice>
        <mc:Fallback>
          <p:pic>
            <p:nvPicPr>
              <p:cNvPr id="58423" name="Ink 55"/>
              <p:cNvPicPr>
                <a:picLocks noRot="1" noChangeAspect="1" noEditPoints="1" noChangeArrowheads="1" noChangeShapeType="1"/>
              </p:cNvPicPr>
              <p:nvPr/>
            </p:nvPicPr>
            <p:blipFill>
              <a:blip r:embed="rId91"/>
              <a:stretch>
                <a:fillRect/>
              </a:stretch>
            </p:blipFill>
            <p:spPr>
              <a:xfrm>
                <a:off x="9601008" y="5853071"/>
                <a:ext cx="1013421" cy="513591"/>
              </a:xfrm>
              <a:prstGeom prst="rect">
                <a:avLst/>
              </a:prstGeom>
            </p:spPr>
          </p:pic>
        </mc:Fallback>
      </mc:AlternateContent>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9397" name="Ink 5"/>
              <p14:cNvContentPartPr>
                <a14:cpLocks xmlns:a14="http://schemas.microsoft.com/office/drawing/2010/main" noRot="1" noChangeAspect="1" noEditPoints="1" noChangeArrowheads="1" noChangeShapeType="1"/>
              </p14:cNvContentPartPr>
              <p14:nvPr/>
            </p14:nvContentPartPr>
            <p14:xfrm>
              <a:off x="3157538" y="1163638"/>
              <a:ext cx="1593850" cy="609600"/>
            </p14:xfrm>
          </p:contentPart>
        </mc:Choice>
        <mc:Fallback>
          <p:pic>
            <p:nvPicPr>
              <p:cNvPr id="59397" name="Ink 5"/>
              <p:cNvPicPr>
                <a:picLocks noRot="1" noChangeAspect="1" noEditPoints="1" noChangeArrowheads="1" noChangeShapeType="1"/>
              </p:cNvPicPr>
              <p:nvPr/>
            </p:nvPicPr>
            <p:blipFill>
              <a:blip r:embed="rId3"/>
              <a:stretch>
                <a:fillRect/>
              </a:stretch>
            </p:blipFill>
            <p:spPr>
              <a:xfrm>
                <a:off x="3146738" y="1153916"/>
                <a:ext cx="1615092" cy="6297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9398" name="Ink 6"/>
              <p14:cNvContentPartPr>
                <a14:cpLocks xmlns:a14="http://schemas.microsoft.com/office/drawing/2010/main" noRot="1" noChangeAspect="1" noEditPoints="1" noChangeArrowheads="1" noChangeShapeType="1"/>
              </p14:cNvContentPartPr>
              <p14:nvPr/>
            </p14:nvContentPartPr>
            <p14:xfrm>
              <a:off x="3238501" y="2276475"/>
              <a:ext cx="631825" cy="795338"/>
            </p14:xfrm>
          </p:contentPart>
        </mc:Choice>
        <mc:Fallback>
          <p:pic>
            <p:nvPicPr>
              <p:cNvPr id="59398" name="Ink 6"/>
              <p:cNvPicPr>
                <a:picLocks noRot="1" noChangeAspect="1" noEditPoints="1" noChangeArrowheads="1" noChangeShapeType="1"/>
              </p:cNvPicPr>
              <p:nvPr/>
            </p:nvPicPr>
            <p:blipFill>
              <a:blip r:embed="rId5"/>
              <a:stretch>
                <a:fillRect/>
              </a:stretch>
            </p:blipFill>
            <p:spPr>
              <a:xfrm>
                <a:off x="3229141" y="2266391"/>
                <a:ext cx="646587" cy="81442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9399" name="Ink 7"/>
              <p14:cNvContentPartPr>
                <a14:cpLocks xmlns:a14="http://schemas.microsoft.com/office/drawing/2010/main" noRot="1" noChangeAspect="1" noEditPoints="1" noChangeArrowheads="1" noChangeShapeType="1"/>
              </p14:cNvContentPartPr>
              <p14:nvPr/>
            </p14:nvContentPartPr>
            <p14:xfrm>
              <a:off x="4291014" y="1852613"/>
              <a:ext cx="1804987" cy="709612"/>
            </p14:xfrm>
          </p:contentPart>
        </mc:Choice>
        <mc:Fallback>
          <p:pic>
            <p:nvPicPr>
              <p:cNvPr id="59399" name="Ink 7"/>
              <p:cNvPicPr>
                <a:picLocks noRot="1" noChangeAspect="1" noEditPoints="1" noChangeArrowheads="1" noChangeShapeType="1"/>
              </p:cNvPicPr>
              <p:nvPr/>
            </p:nvPicPr>
            <p:blipFill>
              <a:blip r:embed="rId7"/>
              <a:stretch>
                <a:fillRect/>
              </a:stretch>
            </p:blipFill>
            <p:spPr>
              <a:xfrm>
                <a:off x="4281295" y="1842534"/>
                <a:ext cx="1821187" cy="729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9400" name="Ink 8"/>
              <p14:cNvContentPartPr>
                <a14:cpLocks xmlns:a14="http://schemas.microsoft.com/office/drawing/2010/main" noRot="1" noChangeAspect="1" noEditPoints="1" noChangeArrowheads="1" noChangeShapeType="1"/>
              </p14:cNvContentPartPr>
              <p14:nvPr/>
            </p14:nvContentPartPr>
            <p14:xfrm>
              <a:off x="6604000" y="1962150"/>
              <a:ext cx="211138" cy="261938"/>
            </p14:xfrm>
          </p:contentPart>
        </mc:Choice>
        <mc:Fallback>
          <p:pic>
            <p:nvPicPr>
              <p:cNvPr id="59400" name="Ink 8"/>
              <p:cNvPicPr>
                <a:picLocks noRot="1" noChangeAspect="1" noEditPoints="1" noChangeArrowheads="1" noChangeShapeType="1"/>
              </p:cNvPicPr>
              <p:nvPr/>
            </p:nvPicPr>
            <p:blipFill>
              <a:blip r:embed="rId9"/>
              <a:stretch>
                <a:fillRect/>
              </a:stretch>
            </p:blipFill>
            <p:spPr>
              <a:xfrm>
                <a:off x="6594993" y="1956042"/>
                <a:ext cx="230955" cy="2788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9401" name="Ink 9"/>
              <p14:cNvContentPartPr>
                <a14:cpLocks xmlns:a14="http://schemas.microsoft.com/office/drawing/2010/main" noRot="1" noChangeAspect="1" noEditPoints="1" noChangeArrowheads="1" noChangeShapeType="1"/>
              </p14:cNvContentPartPr>
              <p14:nvPr/>
            </p14:nvContentPartPr>
            <p14:xfrm>
              <a:off x="7062788" y="1476375"/>
              <a:ext cx="2120900" cy="1011238"/>
            </p14:xfrm>
          </p:contentPart>
        </mc:Choice>
        <mc:Fallback>
          <p:pic>
            <p:nvPicPr>
              <p:cNvPr id="59401" name="Ink 9"/>
              <p:cNvPicPr>
                <a:picLocks noRot="1" noChangeAspect="1" noEditPoints="1" noChangeArrowheads="1" noChangeShapeType="1"/>
              </p:cNvPicPr>
              <p:nvPr/>
            </p:nvPicPr>
            <p:blipFill>
              <a:blip r:embed="rId11"/>
              <a:stretch>
                <a:fillRect/>
              </a:stretch>
            </p:blipFill>
            <p:spPr>
              <a:xfrm>
                <a:off x="7052348" y="1466655"/>
                <a:ext cx="2137821" cy="10317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9402" name="Ink 10"/>
              <p14:cNvContentPartPr>
                <a14:cpLocks xmlns:a14="http://schemas.microsoft.com/office/drawing/2010/main" noRot="1" noChangeAspect="1" noEditPoints="1" noChangeArrowheads="1" noChangeShapeType="1"/>
              </p14:cNvContentPartPr>
              <p14:nvPr/>
            </p14:nvContentPartPr>
            <p14:xfrm>
              <a:off x="9451975" y="1444626"/>
              <a:ext cx="273050" cy="428625"/>
            </p14:xfrm>
          </p:contentPart>
        </mc:Choice>
        <mc:Fallback>
          <p:pic>
            <p:nvPicPr>
              <p:cNvPr id="59402" name="Ink 10"/>
              <p:cNvPicPr>
                <a:picLocks noRot="1" noChangeAspect="1" noEditPoints="1" noChangeArrowheads="1" noChangeShapeType="1"/>
              </p:cNvPicPr>
              <p:nvPr/>
            </p:nvPicPr>
            <p:blipFill>
              <a:blip r:embed="rId13"/>
              <a:stretch>
                <a:fillRect/>
              </a:stretch>
            </p:blipFill>
            <p:spPr>
              <a:xfrm>
                <a:off x="9442970" y="1433829"/>
                <a:ext cx="289981" cy="4502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9403" name="Ink 11"/>
              <p14:cNvContentPartPr>
                <a14:cpLocks xmlns:a14="http://schemas.microsoft.com/office/drawing/2010/main" noRot="1" noChangeAspect="1" noEditPoints="1" noChangeArrowheads="1" noChangeShapeType="1"/>
              </p14:cNvContentPartPr>
              <p14:nvPr/>
            </p14:nvContentPartPr>
            <p14:xfrm>
              <a:off x="3944939" y="3030539"/>
              <a:ext cx="585787" cy="257175"/>
            </p14:xfrm>
          </p:contentPart>
        </mc:Choice>
        <mc:Fallback>
          <p:pic>
            <p:nvPicPr>
              <p:cNvPr id="59403" name="Ink 11"/>
              <p:cNvPicPr>
                <a:picLocks noRot="1" noChangeAspect="1" noEditPoints="1" noChangeArrowheads="1" noChangeShapeType="1"/>
              </p:cNvPicPr>
              <p:nvPr/>
            </p:nvPicPr>
            <p:blipFill>
              <a:blip r:embed="rId15"/>
              <a:stretch>
                <a:fillRect/>
              </a:stretch>
            </p:blipFill>
            <p:spPr>
              <a:xfrm>
                <a:off x="3933419" y="3019357"/>
                <a:ext cx="602349" cy="2795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9404" name="Ink 12"/>
              <p14:cNvContentPartPr>
                <a14:cpLocks xmlns:a14="http://schemas.microsoft.com/office/drawing/2010/main" noRot="1" noChangeAspect="1" noEditPoints="1" noChangeArrowheads="1" noChangeShapeType="1"/>
              </p14:cNvContentPartPr>
              <p14:nvPr/>
            </p14:nvContentPartPr>
            <p14:xfrm>
              <a:off x="5099051" y="2670176"/>
              <a:ext cx="1266825" cy="473075"/>
            </p14:xfrm>
          </p:contentPart>
        </mc:Choice>
        <mc:Fallback>
          <p:pic>
            <p:nvPicPr>
              <p:cNvPr id="59404" name="Ink 12"/>
              <p:cNvPicPr>
                <a:picLocks noRot="1" noChangeAspect="1" noEditPoints="1" noChangeArrowheads="1" noChangeShapeType="1"/>
              </p:cNvPicPr>
              <p:nvPr/>
            </p:nvPicPr>
            <p:blipFill>
              <a:blip r:embed="rId17"/>
              <a:stretch>
                <a:fillRect/>
              </a:stretch>
            </p:blipFill>
            <p:spPr>
              <a:xfrm>
                <a:off x="5087893" y="2659017"/>
                <a:ext cx="1281945" cy="49539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9405" name="Ink 13"/>
              <p14:cNvContentPartPr>
                <a14:cpLocks xmlns:a14="http://schemas.microsoft.com/office/drawing/2010/main" noRot="1" noChangeAspect="1" noEditPoints="1" noChangeArrowheads="1" noChangeShapeType="1"/>
              </p14:cNvContentPartPr>
              <p14:nvPr/>
            </p14:nvContentPartPr>
            <p14:xfrm>
              <a:off x="6715125" y="2559050"/>
              <a:ext cx="661988" cy="425450"/>
            </p14:xfrm>
          </p:contentPart>
        </mc:Choice>
        <mc:Fallback>
          <p:pic>
            <p:nvPicPr>
              <p:cNvPr id="59405" name="Ink 13"/>
              <p:cNvPicPr>
                <a:picLocks noRot="1" noChangeAspect="1" noEditPoints="1" noChangeArrowheads="1" noChangeShapeType="1"/>
              </p:cNvPicPr>
              <p:nvPr/>
            </p:nvPicPr>
            <p:blipFill>
              <a:blip r:embed="rId19"/>
              <a:stretch>
                <a:fillRect/>
              </a:stretch>
            </p:blipFill>
            <p:spPr>
              <a:xfrm>
                <a:off x="6704320" y="2548252"/>
                <a:ext cx="683599" cy="4470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9406" name="Ink 14"/>
              <p14:cNvContentPartPr>
                <a14:cpLocks xmlns:a14="http://schemas.microsoft.com/office/drawing/2010/main" noRot="1" noChangeAspect="1" noEditPoints="1" noChangeArrowheads="1" noChangeShapeType="1"/>
              </p14:cNvContentPartPr>
              <p14:nvPr/>
            </p14:nvContentPartPr>
            <p14:xfrm>
              <a:off x="7869238" y="2551114"/>
              <a:ext cx="354012" cy="420687"/>
            </p14:xfrm>
          </p:contentPart>
        </mc:Choice>
        <mc:Fallback>
          <p:pic>
            <p:nvPicPr>
              <p:cNvPr id="59406" name="Ink 14"/>
              <p:cNvPicPr>
                <a:picLocks noRot="1" noChangeAspect="1" noEditPoints="1" noChangeArrowheads="1" noChangeShapeType="1"/>
              </p:cNvPicPr>
              <p:nvPr/>
            </p:nvPicPr>
            <p:blipFill>
              <a:blip r:embed="rId21"/>
              <a:stretch>
                <a:fillRect/>
              </a:stretch>
            </p:blipFill>
            <p:spPr>
              <a:xfrm>
                <a:off x="7859125" y="2542117"/>
                <a:ext cx="374241" cy="4347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9409" name="Ink 17"/>
              <p14:cNvContentPartPr>
                <a14:cpLocks xmlns:a14="http://schemas.microsoft.com/office/drawing/2010/main" noRot="1" noChangeAspect="1" noEditPoints="1" noChangeArrowheads="1" noChangeShapeType="1"/>
              </p14:cNvContentPartPr>
              <p14:nvPr/>
            </p14:nvContentPartPr>
            <p14:xfrm>
              <a:off x="8539163" y="2500313"/>
              <a:ext cx="184150" cy="342900"/>
            </p14:xfrm>
          </p:contentPart>
        </mc:Choice>
        <mc:Fallback>
          <p:pic>
            <p:nvPicPr>
              <p:cNvPr id="59409" name="Ink 17"/>
              <p:cNvPicPr>
                <a:picLocks noRot="1" noChangeAspect="1" noEditPoints="1" noChangeArrowheads="1" noChangeShapeType="1"/>
              </p:cNvPicPr>
              <p:nvPr/>
            </p:nvPicPr>
            <p:blipFill>
              <a:blip r:embed="rId23"/>
              <a:stretch>
                <a:fillRect/>
              </a:stretch>
            </p:blipFill>
            <p:spPr>
              <a:xfrm>
                <a:off x="8528137" y="2490443"/>
                <a:ext cx="205836" cy="3633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9408" name="Ink 16"/>
              <p14:cNvContentPartPr>
                <a14:cpLocks xmlns:a14="http://schemas.microsoft.com/office/drawing/2010/main" noRot="1" noChangeAspect="1" noEditPoints="1" noChangeArrowheads="1" noChangeShapeType="1"/>
              </p14:cNvContentPartPr>
              <p14:nvPr/>
            </p14:nvContentPartPr>
            <p14:xfrm>
              <a:off x="9082089" y="2295526"/>
              <a:ext cx="898525" cy="460375"/>
            </p14:xfrm>
          </p:contentPart>
        </mc:Choice>
        <mc:Fallback>
          <p:pic>
            <p:nvPicPr>
              <p:cNvPr id="59408" name="Ink 16"/>
              <p:cNvPicPr>
                <a:picLocks noRot="1" noChangeAspect="1" noEditPoints="1" noChangeArrowheads="1" noChangeShapeType="1"/>
              </p:cNvPicPr>
              <p:nvPr/>
            </p:nvPicPr>
            <p:blipFill>
              <a:blip r:embed="rId25"/>
              <a:stretch>
                <a:fillRect/>
              </a:stretch>
            </p:blipFill>
            <p:spPr>
              <a:xfrm>
                <a:off x="9070930" y="2285087"/>
                <a:ext cx="913284" cy="4819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9411" name="Ink 19"/>
              <p14:cNvContentPartPr>
                <a14:cpLocks xmlns:a14="http://schemas.microsoft.com/office/drawing/2010/main" noRot="1" noChangeAspect="1" noEditPoints="1" noChangeArrowheads="1" noChangeShapeType="1"/>
              </p14:cNvContentPartPr>
              <p14:nvPr/>
            </p14:nvContentPartPr>
            <p14:xfrm>
              <a:off x="4098926" y="4270376"/>
              <a:ext cx="442913" cy="657225"/>
            </p14:xfrm>
          </p:contentPart>
        </mc:Choice>
        <mc:Fallback>
          <p:pic>
            <p:nvPicPr>
              <p:cNvPr id="59411" name="Ink 19"/>
              <p:cNvPicPr>
                <a:picLocks noRot="1" noChangeAspect="1" noEditPoints="1" noChangeArrowheads="1" noChangeShapeType="1"/>
              </p:cNvPicPr>
              <p:nvPr/>
            </p:nvPicPr>
            <p:blipFill>
              <a:blip r:embed="rId27"/>
              <a:stretch>
                <a:fillRect/>
              </a:stretch>
            </p:blipFill>
            <p:spPr>
              <a:xfrm>
                <a:off x="4089565" y="4260660"/>
                <a:ext cx="455156" cy="67594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9412" name="Ink 20"/>
              <p14:cNvContentPartPr>
                <a14:cpLocks xmlns:a14="http://schemas.microsoft.com/office/drawing/2010/main" noRot="1" noChangeAspect="1" noEditPoints="1" noChangeArrowheads="1" noChangeShapeType="1"/>
              </p14:cNvContentPartPr>
              <p14:nvPr/>
            </p14:nvContentPartPr>
            <p14:xfrm>
              <a:off x="5230814" y="4213226"/>
              <a:ext cx="301625" cy="339725"/>
            </p14:xfrm>
          </p:contentPart>
        </mc:Choice>
        <mc:Fallback>
          <p:pic>
            <p:nvPicPr>
              <p:cNvPr id="59412" name="Ink 20"/>
              <p:cNvPicPr>
                <a:picLocks noRot="1" noChangeAspect="1" noEditPoints="1" noChangeArrowheads="1" noChangeShapeType="1"/>
              </p:cNvPicPr>
              <p:nvPr/>
            </p:nvPicPr>
            <p:blipFill>
              <a:blip r:embed="rId29"/>
              <a:stretch>
                <a:fillRect/>
              </a:stretch>
            </p:blipFill>
            <p:spPr>
              <a:xfrm>
                <a:off x="5221097" y="4203418"/>
                <a:ext cx="320343" cy="3586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9413" name="Ink 21"/>
              <p14:cNvContentPartPr>
                <a14:cpLocks xmlns:a14="http://schemas.microsoft.com/office/drawing/2010/main" noRot="1" noChangeAspect="1" noEditPoints="1" noChangeArrowheads="1" noChangeShapeType="1"/>
              </p14:cNvContentPartPr>
              <p14:nvPr/>
            </p14:nvContentPartPr>
            <p14:xfrm>
              <a:off x="5761039" y="4246563"/>
              <a:ext cx="447675" cy="844550"/>
            </p14:xfrm>
          </p:contentPart>
        </mc:Choice>
        <mc:Fallback>
          <p:pic>
            <p:nvPicPr>
              <p:cNvPr id="59413" name="Ink 21"/>
              <p:cNvPicPr>
                <a:picLocks noRot="1" noChangeAspect="1" noEditPoints="1" noChangeArrowheads="1" noChangeShapeType="1"/>
              </p:cNvPicPr>
              <p:nvPr/>
            </p:nvPicPr>
            <p:blipFill>
              <a:blip r:embed="rId31"/>
              <a:stretch>
                <a:fillRect/>
              </a:stretch>
            </p:blipFill>
            <p:spPr>
              <a:xfrm>
                <a:off x="5752043" y="4237203"/>
                <a:ext cx="465668" cy="8593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9414" name="Ink 22"/>
              <p14:cNvContentPartPr>
                <a14:cpLocks xmlns:a14="http://schemas.microsoft.com/office/drawing/2010/main" noRot="1" noChangeAspect="1" noEditPoints="1" noChangeArrowheads="1" noChangeShapeType="1"/>
              </p14:cNvContentPartPr>
              <p14:nvPr/>
            </p14:nvContentPartPr>
            <p14:xfrm>
              <a:off x="5668963" y="5180014"/>
              <a:ext cx="730250" cy="274637"/>
            </p14:xfrm>
          </p:contentPart>
        </mc:Choice>
        <mc:Fallback>
          <p:pic>
            <p:nvPicPr>
              <p:cNvPr id="59414" name="Ink 22"/>
              <p:cNvPicPr>
                <a:picLocks noRot="1" noChangeAspect="1" noEditPoints="1" noChangeArrowheads="1" noChangeShapeType="1"/>
              </p:cNvPicPr>
              <p:nvPr/>
            </p:nvPicPr>
            <p:blipFill>
              <a:blip r:embed="rId33"/>
              <a:stretch>
                <a:fillRect/>
              </a:stretch>
            </p:blipFill>
            <p:spPr>
              <a:xfrm>
                <a:off x="5659611" y="5170283"/>
                <a:ext cx="743200" cy="2879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9415" name="Ink 23"/>
              <p14:cNvContentPartPr>
                <a14:cpLocks xmlns:a14="http://schemas.microsoft.com/office/drawing/2010/main" noRot="1" noChangeAspect="1" noEditPoints="1" noChangeArrowheads="1" noChangeShapeType="1"/>
              </p14:cNvContentPartPr>
              <p14:nvPr/>
            </p14:nvContentPartPr>
            <p14:xfrm>
              <a:off x="5691189" y="5486401"/>
              <a:ext cx="663575" cy="358775"/>
            </p14:xfrm>
          </p:contentPart>
        </mc:Choice>
        <mc:Fallback>
          <p:pic>
            <p:nvPicPr>
              <p:cNvPr id="59415" name="Ink 23"/>
              <p:cNvPicPr>
                <a:picLocks noRot="1" noChangeAspect="1" noEditPoints="1" noChangeArrowheads="1" noChangeShapeType="1"/>
              </p:cNvPicPr>
              <p:nvPr/>
            </p:nvPicPr>
            <p:blipFill>
              <a:blip r:embed="rId35"/>
              <a:stretch>
                <a:fillRect/>
              </a:stretch>
            </p:blipFill>
            <p:spPr>
              <a:xfrm>
                <a:off x="5682909" y="5477047"/>
                <a:ext cx="677617" cy="3774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9416" name="Ink 24"/>
              <p14:cNvContentPartPr>
                <a14:cpLocks xmlns:a14="http://schemas.microsoft.com/office/drawing/2010/main" noRot="1" noChangeAspect="1" noEditPoints="1" noChangeArrowheads="1" noChangeShapeType="1"/>
              </p14:cNvContentPartPr>
              <p14:nvPr/>
            </p14:nvContentPartPr>
            <p14:xfrm>
              <a:off x="6461126" y="3990975"/>
              <a:ext cx="1349375" cy="342900"/>
            </p14:xfrm>
          </p:contentPart>
        </mc:Choice>
        <mc:Fallback>
          <p:pic>
            <p:nvPicPr>
              <p:cNvPr id="59416" name="Ink 24"/>
              <p:cNvPicPr>
                <a:picLocks noRot="1" noChangeAspect="1" noEditPoints="1" noChangeArrowheads="1" noChangeShapeType="1"/>
              </p:cNvPicPr>
              <p:nvPr/>
            </p:nvPicPr>
            <p:blipFill>
              <a:blip r:embed="rId37"/>
              <a:stretch>
                <a:fillRect/>
              </a:stretch>
            </p:blipFill>
            <p:spPr>
              <a:xfrm>
                <a:off x="6452124" y="3982699"/>
                <a:ext cx="1362339" cy="359092"/>
              </a:xfrm>
              <a:prstGeom prst="rect">
                <a:avLst/>
              </a:prstGeom>
            </p:spPr>
          </p:pic>
        </mc:Fallback>
      </mc:AlternateContent>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0421" name="Ink 5"/>
              <p14:cNvContentPartPr>
                <a14:cpLocks xmlns:a14="http://schemas.microsoft.com/office/drawing/2010/main" noRot="1" noChangeAspect="1" noEditPoints="1" noChangeArrowheads="1" noChangeShapeType="1"/>
              </p14:cNvContentPartPr>
              <p14:nvPr/>
            </p14:nvContentPartPr>
            <p14:xfrm>
              <a:off x="4238625" y="188914"/>
              <a:ext cx="2012950" cy="681037"/>
            </p14:xfrm>
          </p:contentPart>
        </mc:Choice>
        <mc:Fallback>
          <p:pic>
            <p:nvPicPr>
              <p:cNvPr id="60421" name="Ink 5"/>
              <p:cNvPicPr>
                <a:picLocks noRot="1" noChangeAspect="1" noEditPoints="1" noChangeArrowheads="1" noChangeShapeType="1"/>
              </p:cNvPicPr>
              <p:nvPr/>
            </p:nvPicPr>
            <p:blipFill>
              <a:blip r:embed="rId3"/>
              <a:stretch>
                <a:fillRect/>
              </a:stretch>
            </p:blipFill>
            <p:spPr>
              <a:xfrm>
                <a:off x="4228907" y="178477"/>
                <a:ext cx="2026269" cy="7011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0422" name="Ink 6"/>
              <p14:cNvContentPartPr>
                <a14:cpLocks xmlns:a14="http://schemas.microsoft.com/office/drawing/2010/main" noRot="1" noChangeAspect="1" noEditPoints="1" noChangeArrowheads="1" noChangeShapeType="1"/>
              </p14:cNvContentPartPr>
              <p14:nvPr/>
            </p14:nvContentPartPr>
            <p14:xfrm>
              <a:off x="6483351" y="184151"/>
              <a:ext cx="1763713" cy="442913"/>
            </p14:xfrm>
          </p:contentPart>
        </mc:Choice>
        <mc:Fallback>
          <p:pic>
            <p:nvPicPr>
              <p:cNvPr id="60422" name="Ink 6"/>
              <p:cNvPicPr>
                <a:picLocks noRot="1" noChangeAspect="1" noEditPoints="1" noChangeArrowheads="1" noChangeShapeType="1"/>
              </p:cNvPicPr>
              <p:nvPr/>
            </p:nvPicPr>
            <p:blipFill>
              <a:blip r:embed="rId5"/>
              <a:stretch>
                <a:fillRect/>
              </a:stretch>
            </p:blipFill>
            <p:spPr>
              <a:xfrm>
                <a:off x="6475073" y="173708"/>
                <a:ext cx="1782431" cy="461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0423" name="Ink 7"/>
              <p14:cNvContentPartPr>
                <a14:cpLocks xmlns:a14="http://schemas.microsoft.com/office/drawing/2010/main" noRot="1" noChangeAspect="1" noEditPoints="1" noChangeArrowheads="1" noChangeShapeType="1"/>
              </p14:cNvContentPartPr>
              <p14:nvPr/>
            </p14:nvContentPartPr>
            <p14:xfrm>
              <a:off x="2743200" y="2239963"/>
              <a:ext cx="1174750" cy="677862"/>
            </p14:xfrm>
          </p:contentPart>
        </mc:Choice>
        <mc:Fallback>
          <p:pic>
            <p:nvPicPr>
              <p:cNvPr id="60423" name="Ink 7"/>
              <p:cNvPicPr>
                <a:picLocks noRot="1" noChangeAspect="1" noEditPoints="1" noChangeArrowheads="1" noChangeShapeType="1"/>
              </p:cNvPicPr>
              <p:nvPr/>
            </p:nvPicPr>
            <p:blipFill>
              <a:blip r:embed="rId7"/>
              <a:stretch>
                <a:fillRect/>
              </a:stretch>
            </p:blipFill>
            <p:spPr>
              <a:xfrm>
                <a:off x="2733481" y="2230603"/>
                <a:ext cx="1194911" cy="6915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0447" name="Ink 31"/>
              <p14:cNvContentPartPr>
                <a14:cpLocks xmlns:a14="http://schemas.microsoft.com/office/drawing/2010/main" noRot="1" noChangeAspect="1" noEditPoints="1" noChangeArrowheads="1" noChangeShapeType="1"/>
              </p14:cNvContentPartPr>
              <p14:nvPr/>
            </p14:nvContentPartPr>
            <p14:xfrm>
              <a:off x="4556126" y="2136775"/>
              <a:ext cx="398463" cy="554038"/>
            </p14:xfrm>
          </p:contentPart>
        </mc:Choice>
        <mc:Fallback>
          <p:pic>
            <p:nvPicPr>
              <p:cNvPr id="60447" name="Ink 31"/>
              <p:cNvPicPr>
                <a:picLocks noRot="1" noChangeAspect="1" noEditPoints="1" noChangeArrowheads="1" noChangeShapeType="1"/>
              </p:cNvPicPr>
              <p:nvPr/>
            </p:nvPicPr>
            <p:blipFill>
              <a:blip r:embed="rId9"/>
              <a:stretch>
                <a:fillRect/>
              </a:stretch>
            </p:blipFill>
            <p:spPr>
              <a:xfrm>
                <a:off x="4546777" y="2127415"/>
                <a:ext cx="417163" cy="5727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0426" name="Ink 10"/>
              <p14:cNvContentPartPr>
                <a14:cpLocks xmlns:a14="http://schemas.microsoft.com/office/drawing/2010/main" noRot="1" noChangeAspect="1" noEditPoints="1" noChangeArrowheads="1" noChangeShapeType="1"/>
              </p14:cNvContentPartPr>
              <p14:nvPr/>
            </p14:nvContentPartPr>
            <p14:xfrm>
              <a:off x="6167439" y="2109788"/>
              <a:ext cx="846137" cy="215900"/>
            </p14:xfrm>
          </p:contentPart>
        </mc:Choice>
        <mc:Fallback>
          <p:pic>
            <p:nvPicPr>
              <p:cNvPr id="60426" name="Ink 10"/>
              <p:cNvPicPr>
                <a:picLocks noRot="1" noChangeAspect="1" noEditPoints="1" noChangeArrowheads="1" noChangeShapeType="1"/>
              </p:cNvPicPr>
              <p:nvPr/>
            </p:nvPicPr>
            <p:blipFill>
              <a:blip r:embed="rId11"/>
              <a:stretch>
                <a:fillRect/>
              </a:stretch>
            </p:blipFill>
            <p:spPr>
              <a:xfrm>
                <a:off x="6158435" y="2100794"/>
                <a:ext cx="864148" cy="2317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0430" name="Ink 14"/>
              <p14:cNvContentPartPr>
                <a14:cpLocks xmlns:a14="http://schemas.microsoft.com/office/drawing/2010/main" noRot="1" noChangeAspect="1" noEditPoints="1" noChangeArrowheads="1" noChangeShapeType="1"/>
              </p14:cNvContentPartPr>
              <p14:nvPr/>
            </p14:nvContentPartPr>
            <p14:xfrm>
              <a:off x="7537451" y="1860551"/>
              <a:ext cx="168275" cy="422275"/>
            </p14:xfrm>
          </p:contentPart>
        </mc:Choice>
        <mc:Fallback>
          <p:pic>
            <p:nvPicPr>
              <p:cNvPr id="60430" name="Ink 14"/>
              <p:cNvPicPr>
                <a:picLocks noRot="1" noChangeAspect="1" noEditPoints="1" noChangeArrowheads="1" noChangeShapeType="1"/>
              </p:cNvPicPr>
              <p:nvPr/>
            </p:nvPicPr>
            <p:blipFill>
              <a:blip r:embed="rId13"/>
              <a:stretch>
                <a:fillRect/>
              </a:stretch>
            </p:blipFill>
            <p:spPr>
              <a:xfrm>
                <a:off x="7527744" y="1850833"/>
                <a:ext cx="186613" cy="4417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0451" name="Ink 35"/>
              <p14:cNvContentPartPr>
                <a14:cpLocks xmlns:a14="http://schemas.microsoft.com/office/drawing/2010/main" noRot="1" noChangeAspect="1" noEditPoints="1" noChangeArrowheads="1" noChangeShapeType="1"/>
              </p14:cNvContentPartPr>
              <p14:nvPr/>
            </p14:nvContentPartPr>
            <p14:xfrm>
              <a:off x="8882063" y="1768475"/>
              <a:ext cx="284162" cy="420688"/>
            </p14:xfrm>
          </p:contentPart>
        </mc:Choice>
        <mc:Fallback>
          <p:pic>
            <p:nvPicPr>
              <p:cNvPr id="60451" name="Ink 35"/>
              <p:cNvPicPr>
                <a:picLocks noRot="1" noChangeAspect="1" noEditPoints="1" noChangeArrowheads="1" noChangeShapeType="1"/>
              </p:cNvPicPr>
              <p:nvPr/>
            </p:nvPicPr>
            <p:blipFill>
              <a:blip r:embed="rId15"/>
              <a:stretch>
                <a:fillRect/>
              </a:stretch>
            </p:blipFill>
            <p:spPr>
              <a:xfrm>
                <a:off x="8873791" y="1759479"/>
                <a:ext cx="301428" cy="4347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0450" name="Ink 34"/>
              <p14:cNvContentPartPr>
                <a14:cpLocks xmlns:a14="http://schemas.microsoft.com/office/drawing/2010/main" noRot="1" noChangeAspect="1" noEditPoints="1" noChangeArrowheads="1" noChangeShapeType="1"/>
              </p14:cNvContentPartPr>
              <p14:nvPr/>
            </p14:nvContentPartPr>
            <p14:xfrm>
              <a:off x="7726363" y="1935164"/>
              <a:ext cx="717550" cy="231775"/>
            </p14:xfrm>
          </p:contentPart>
        </mc:Choice>
        <mc:Fallback>
          <p:pic>
            <p:nvPicPr>
              <p:cNvPr id="60450" name="Ink 34"/>
              <p:cNvPicPr>
                <a:picLocks noRot="1" noChangeAspect="1" noEditPoints="1" noChangeArrowheads="1" noChangeShapeType="1"/>
              </p:cNvPicPr>
              <p:nvPr/>
            </p:nvPicPr>
            <p:blipFill>
              <a:blip r:embed="rId17"/>
              <a:stretch>
                <a:fillRect/>
              </a:stretch>
            </p:blipFill>
            <p:spPr>
              <a:xfrm>
                <a:off x="7717363" y="1926528"/>
                <a:ext cx="735552" cy="2465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0434" name="Ink 18"/>
              <p14:cNvContentPartPr>
                <a14:cpLocks xmlns:a14="http://schemas.microsoft.com/office/drawing/2010/main" noRot="1" noChangeAspect="1" noEditPoints="1" noChangeArrowheads="1" noChangeShapeType="1"/>
              </p14:cNvContentPartPr>
              <p14:nvPr/>
            </p14:nvContentPartPr>
            <p14:xfrm>
              <a:off x="6913564" y="2270125"/>
              <a:ext cx="2713037" cy="450850"/>
            </p14:xfrm>
          </p:contentPart>
        </mc:Choice>
        <mc:Fallback>
          <p:pic>
            <p:nvPicPr>
              <p:cNvPr id="60434" name="Ink 18"/>
              <p:cNvPicPr>
                <a:picLocks noRot="1" noChangeAspect="1" noEditPoints="1" noChangeArrowheads="1" noChangeShapeType="1"/>
              </p:cNvPicPr>
              <p:nvPr/>
            </p:nvPicPr>
            <p:blipFill>
              <a:blip r:embed="rId19"/>
              <a:stretch>
                <a:fillRect/>
              </a:stretch>
            </p:blipFill>
            <p:spPr>
              <a:xfrm>
                <a:off x="6903845" y="2265804"/>
                <a:ext cx="2732115" cy="4634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0435" name="Ink 19"/>
              <p14:cNvContentPartPr>
                <a14:cpLocks xmlns:a14="http://schemas.microsoft.com/office/drawing/2010/main" noRot="1" noChangeAspect="1" noEditPoints="1" noChangeArrowheads="1" noChangeShapeType="1"/>
              </p14:cNvContentPartPr>
              <p14:nvPr/>
            </p14:nvContentPartPr>
            <p14:xfrm>
              <a:off x="7759701" y="2781300"/>
              <a:ext cx="696913" cy="280988"/>
            </p14:xfrm>
          </p:contentPart>
        </mc:Choice>
        <mc:Fallback>
          <p:pic>
            <p:nvPicPr>
              <p:cNvPr id="60435" name="Ink 19"/>
              <p:cNvPicPr>
                <a:picLocks noRot="1" noChangeAspect="1" noEditPoints="1" noChangeArrowheads="1" noChangeShapeType="1"/>
              </p:cNvPicPr>
              <p:nvPr/>
            </p:nvPicPr>
            <p:blipFill>
              <a:blip r:embed="rId21"/>
              <a:stretch>
                <a:fillRect/>
              </a:stretch>
            </p:blipFill>
            <p:spPr>
              <a:xfrm>
                <a:off x="7750338" y="2771948"/>
                <a:ext cx="715641" cy="29969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0436" name="Ink 20"/>
              <p14:cNvContentPartPr>
                <a14:cpLocks xmlns:a14="http://schemas.microsoft.com/office/drawing/2010/main" noRot="1" noChangeAspect="1" noEditPoints="1" noChangeArrowheads="1" noChangeShapeType="1"/>
              </p14:cNvContentPartPr>
              <p14:nvPr/>
            </p14:nvContentPartPr>
            <p14:xfrm>
              <a:off x="8677276" y="2540001"/>
              <a:ext cx="1147763" cy="334963"/>
            </p14:xfrm>
          </p:contentPart>
        </mc:Choice>
        <mc:Fallback>
          <p:pic>
            <p:nvPicPr>
              <p:cNvPr id="60436" name="Ink 20"/>
              <p:cNvPicPr>
                <a:picLocks noRot="1" noChangeAspect="1" noEditPoints="1" noChangeArrowheads="1" noChangeShapeType="1"/>
              </p:cNvPicPr>
              <p:nvPr/>
            </p:nvPicPr>
            <p:blipFill>
              <a:blip r:embed="rId23"/>
              <a:stretch>
                <a:fillRect/>
              </a:stretch>
            </p:blipFill>
            <p:spPr>
              <a:xfrm>
                <a:off x="8668275" y="2530997"/>
                <a:ext cx="1159644" cy="35333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0437" name="Ink 21"/>
              <p14:cNvContentPartPr>
                <a14:cpLocks xmlns:a14="http://schemas.microsoft.com/office/drawing/2010/main" noRot="1" noChangeAspect="1" noEditPoints="1" noChangeArrowheads="1" noChangeShapeType="1"/>
              </p14:cNvContentPartPr>
              <p14:nvPr/>
            </p14:nvContentPartPr>
            <p14:xfrm>
              <a:off x="7897814" y="3057526"/>
              <a:ext cx="433387" cy="549275"/>
            </p14:xfrm>
          </p:contentPart>
        </mc:Choice>
        <mc:Fallback>
          <p:pic>
            <p:nvPicPr>
              <p:cNvPr id="60437" name="Ink 21"/>
              <p:cNvPicPr>
                <a:picLocks noRot="1" noChangeAspect="1" noEditPoints="1" noChangeArrowheads="1" noChangeShapeType="1"/>
              </p:cNvPicPr>
              <p:nvPr/>
            </p:nvPicPr>
            <p:blipFill>
              <a:blip r:embed="rId25"/>
              <a:stretch>
                <a:fillRect/>
              </a:stretch>
            </p:blipFill>
            <p:spPr>
              <a:xfrm>
                <a:off x="7888457" y="3048167"/>
                <a:ext cx="445985" cy="5683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0438" name="Ink 22"/>
              <p14:cNvContentPartPr>
                <a14:cpLocks xmlns:a14="http://schemas.microsoft.com/office/drawing/2010/main" noRot="1" noChangeAspect="1" noEditPoints="1" noChangeArrowheads="1" noChangeShapeType="1"/>
              </p14:cNvContentPartPr>
              <p14:nvPr/>
            </p14:nvContentPartPr>
            <p14:xfrm>
              <a:off x="8582025" y="2814638"/>
              <a:ext cx="1333500" cy="639762"/>
            </p14:xfrm>
          </p:contentPart>
        </mc:Choice>
        <mc:Fallback>
          <p:pic>
            <p:nvPicPr>
              <p:cNvPr id="60438" name="Ink 22"/>
              <p:cNvPicPr>
                <a:picLocks noRot="1" noChangeAspect="1" noEditPoints="1" noChangeArrowheads="1" noChangeShapeType="1"/>
              </p:cNvPicPr>
              <p:nvPr/>
            </p:nvPicPr>
            <p:blipFill>
              <a:blip r:embed="rId27"/>
              <a:stretch>
                <a:fillRect/>
              </a:stretch>
            </p:blipFill>
            <p:spPr>
              <a:xfrm>
                <a:off x="8572666" y="2811400"/>
                <a:ext cx="1347181" cy="6523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0441" name="Ink 25"/>
              <p14:cNvContentPartPr>
                <a14:cpLocks xmlns:a14="http://schemas.microsoft.com/office/drawing/2010/main" noRot="1" noChangeAspect="1" noEditPoints="1" noChangeArrowheads="1" noChangeShapeType="1"/>
              </p14:cNvContentPartPr>
              <p14:nvPr/>
            </p14:nvContentPartPr>
            <p14:xfrm>
              <a:off x="7910513" y="3308351"/>
              <a:ext cx="2087562" cy="569913"/>
            </p14:xfrm>
          </p:contentPart>
        </mc:Choice>
        <mc:Fallback>
          <p:pic>
            <p:nvPicPr>
              <p:cNvPr id="60441" name="Ink 25"/>
              <p:cNvPicPr>
                <a:picLocks noRot="1" noChangeAspect="1" noEditPoints="1" noChangeArrowheads="1" noChangeShapeType="1"/>
              </p:cNvPicPr>
              <p:nvPr/>
            </p:nvPicPr>
            <p:blipFill>
              <a:blip r:embed="rId29"/>
              <a:stretch>
                <a:fillRect/>
              </a:stretch>
            </p:blipFill>
            <p:spPr>
              <a:xfrm>
                <a:off x="7900792" y="3298990"/>
                <a:ext cx="2106645" cy="5861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0442" name="Ink 26"/>
              <p14:cNvContentPartPr>
                <a14:cpLocks xmlns:a14="http://schemas.microsoft.com/office/drawing/2010/main" noRot="1" noChangeAspect="1" noEditPoints="1" noChangeArrowheads="1" noChangeShapeType="1"/>
              </p14:cNvContentPartPr>
              <p14:nvPr/>
            </p14:nvContentPartPr>
            <p14:xfrm>
              <a:off x="7867651" y="4140201"/>
              <a:ext cx="214313" cy="187325"/>
            </p14:xfrm>
          </p:contentPart>
        </mc:Choice>
        <mc:Fallback>
          <p:pic>
            <p:nvPicPr>
              <p:cNvPr id="60442" name="Ink 26"/>
              <p:cNvPicPr>
                <a:picLocks noRot="1" noChangeAspect="1" noEditPoints="1" noChangeArrowheads="1" noChangeShapeType="1"/>
              </p:cNvPicPr>
              <p:nvPr/>
            </p:nvPicPr>
            <p:blipFill>
              <a:blip r:embed="rId31"/>
              <a:stretch>
                <a:fillRect/>
              </a:stretch>
            </p:blipFill>
            <p:spPr>
              <a:xfrm>
                <a:off x="7857549" y="4130114"/>
                <a:ext cx="229107" cy="2071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0443" name="Ink 27"/>
              <p14:cNvContentPartPr>
                <a14:cpLocks xmlns:a14="http://schemas.microsoft.com/office/drawing/2010/main" noRot="1" noChangeAspect="1" noEditPoints="1" noChangeArrowheads="1" noChangeShapeType="1"/>
              </p14:cNvContentPartPr>
              <p14:nvPr/>
            </p14:nvContentPartPr>
            <p14:xfrm>
              <a:off x="8297863" y="4141789"/>
              <a:ext cx="258762" cy="109537"/>
            </p14:xfrm>
          </p:contentPart>
        </mc:Choice>
        <mc:Fallback>
          <p:pic>
            <p:nvPicPr>
              <p:cNvPr id="60443" name="Ink 27"/>
              <p:cNvPicPr>
                <a:picLocks noRot="1" noChangeAspect="1" noEditPoints="1" noChangeArrowheads="1" noChangeShapeType="1"/>
              </p:cNvPicPr>
              <p:nvPr/>
            </p:nvPicPr>
            <p:blipFill>
              <a:blip r:embed="rId33"/>
              <a:stretch>
                <a:fillRect/>
              </a:stretch>
            </p:blipFill>
            <p:spPr>
              <a:xfrm>
                <a:off x="8287772" y="4131702"/>
                <a:ext cx="273179" cy="1293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0460" name="Ink 44"/>
              <p14:cNvContentPartPr>
                <a14:cpLocks xmlns:a14="http://schemas.microsoft.com/office/drawing/2010/main" noRot="1" noChangeAspect="1" noEditPoints="1" noChangeArrowheads="1" noChangeShapeType="1"/>
              </p14:cNvContentPartPr>
              <p14:nvPr/>
            </p14:nvContentPartPr>
            <p14:xfrm>
              <a:off x="9064626" y="4076700"/>
              <a:ext cx="104775" cy="146050"/>
            </p14:xfrm>
          </p:contentPart>
        </mc:Choice>
        <mc:Fallback>
          <p:pic>
            <p:nvPicPr>
              <p:cNvPr id="60460" name="Ink 44"/>
              <p:cNvPicPr>
                <a:picLocks noRot="1" noChangeAspect="1" noEditPoints="1" noChangeArrowheads="1" noChangeShapeType="1"/>
              </p:cNvPicPr>
              <p:nvPr/>
            </p:nvPicPr>
            <p:blipFill>
              <a:blip r:embed="rId35"/>
              <a:stretch>
                <a:fillRect/>
              </a:stretch>
            </p:blipFill>
            <p:spPr>
              <a:xfrm>
                <a:off x="9055266" y="4066629"/>
                <a:ext cx="118457" cy="1654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0445" name="Ink 29"/>
              <p14:cNvContentPartPr>
                <a14:cpLocks xmlns:a14="http://schemas.microsoft.com/office/drawing/2010/main" noRot="1" noChangeAspect="1" noEditPoints="1" noChangeArrowheads="1" noChangeShapeType="1"/>
              </p14:cNvContentPartPr>
              <p14:nvPr/>
            </p14:nvContentPartPr>
            <p14:xfrm>
              <a:off x="9315451" y="3768726"/>
              <a:ext cx="276225" cy="650875"/>
            </p14:xfrm>
          </p:contentPart>
        </mc:Choice>
        <mc:Fallback>
          <p:pic>
            <p:nvPicPr>
              <p:cNvPr id="60445" name="Ink 29"/>
              <p:cNvPicPr>
                <a:picLocks noRot="1" noChangeAspect="1" noEditPoints="1" noChangeArrowheads="1" noChangeShapeType="1"/>
              </p:cNvPicPr>
              <p:nvPr/>
            </p:nvPicPr>
            <p:blipFill>
              <a:blip r:embed="rId37"/>
              <a:stretch>
                <a:fillRect/>
              </a:stretch>
            </p:blipFill>
            <p:spPr>
              <a:xfrm>
                <a:off x="9305381" y="3759011"/>
                <a:ext cx="296367" cy="6706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0461" name="Ink 45"/>
              <p14:cNvContentPartPr>
                <a14:cpLocks xmlns:a14="http://schemas.microsoft.com/office/drawing/2010/main" noRot="1" noChangeAspect="1" noEditPoints="1" noChangeArrowheads="1" noChangeShapeType="1"/>
              </p14:cNvContentPartPr>
              <p14:nvPr/>
            </p14:nvContentPartPr>
            <p14:xfrm>
              <a:off x="9867901" y="3944938"/>
              <a:ext cx="163513" cy="107950"/>
            </p14:xfrm>
          </p:contentPart>
        </mc:Choice>
        <mc:Fallback>
          <p:pic>
            <p:nvPicPr>
              <p:cNvPr id="60461" name="Ink 45"/>
              <p:cNvPicPr>
                <a:picLocks noRot="1" noChangeAspect="1" noEditPoints="1" noChangeArrowheads="1" noChangeShapeType="1"/>
              </p:cNvPicPr>
              <p:nvPr/>
            </p:nvPicPr>
            <p:blipFill>
              <a:blip r:embed="rId39"/>
              <a:stretch>
                <a:fillRect/>
              </a:stretch>
            </p:blipFill>
            <p:spPr>
              <a:xfrm>
                <a:off x="9858178" y="3935224"/>
                <a:ext cx="177559" cy="12774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0449" name="Ink 33"/>
              <p14:cNvContentPartPr>
                <a14:cpLocks xmlns:a14="http://schemas.microsoft.com/office/drawing/2010/main" noRot="1" noChangeAspect="1" noEditPoints="1" noChangeArrowheads="1" noChangeShapeType="1"/>
              </p14:cNvContentPartPr>
              <p14:nvPr/>
            </p14:nvContentPartPr>
            <p14:xfrm>
              <a:off x="4359275" y="2281238"/>
              <a:ext cx="234950" cy="284162"/>
            </p14:xfrm>
          </p:contentPart>
        </mc:Choice>
        <mc:Fallback>
          <p:pic>
            <p:nvPicPr>
              <p:cNvPr id="60449" name="Ink 33"/>
              <p:cNvPicPr>
                <a:picLocks noRot="1" noChangeAspect="1" noEditPoints="1" noChangeArrowheads="1" noChangeShapeType="1"/>
              </p:cNvPicPr>
              <p:nvPr/>
            </p:nvPicPr>
            <p:blipFill>
              <a:blip r:embed="rId41"/>
              <a:stretch>
                <a:fillRect/>
              </a:stretch>
            </p:blipFill>
            <p:spPr>
              <a:xfrm>
                <a:off x="4348857" y="2270833"/>
                <a:ext cx="249320" cy="3049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0455" name="Ink 39"/>
              <p14:cNvContentPartPr>
                <a14:cpLocks xmlns:a14="http://schemas.microsoft.com/office/drawing/2010/main" noRot="1" noChangeAspect="1" noEditPoints="1" noChangeArrowheads="1" noChangeShapeType="1"/>
              </p14:cNvContentPartPr>
              <p14:nvPr/>
            </p14:nvContentPartPr>
            <p14:xfrm>
              <a:off x="5286375" y="2162176"/>
              <a:ext cx="463550" cy="309563"/>
            </p14:xfrm>
          </p:contentPart>
        </mc:Choice>
        <mc:Fallback>
          <p:pic>
            <p:nvPicPr>
              <p:cNvPr id="60455" name="Ink 39"/>
              <p:cNvPicPr>
                <a:picLocks noRot="1" noChangeAspect="1" noEditPoints="1" noChangeArrowheads="1" noChangeShapeType="1"/>
              </p:cNvPicPr>
              <p:nvPr/>
            </p:nvPicPr>
            <p:blipFill>
              <a:blip r:embed="rId43"/>
              <a:stretch>
                <a:fillRect/>
              </a:stretch>
            </p:blipFill>
            <p:spPr>
              <a:xfrm>
                <a:off x="5275571" y="2151377"/>
                <a:ext cx="481559" cy="331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0456" name="Ink 40"/>
              <p14:cNvContentPartPr>
                <a14:cpLocks xmlns:a14="http://schemas.microsoft.com/office/drawing/2010/main" noRot="1" noChangeAspect="1" noEditPoints="1" noChangeArrowheads="1" noChangeShapeType="1"/>
              </p14:cNvContentPartPr>
              <p14:nvPr/>
            </p14:nvContentPartPr>
            <p14:xfrm>
              <a:off x="8634413" y="1831976"/>
              <a:ext cx="368300" cy="334963"/>
            </p14:xfrm>
          </p:contentPart>
        </mc:Choice>
        <mc:Fallback>
          <p:pic>
            <p:nvPicPr>
              <p:cNvPr id="60456" name="Ink 40"/>
              <p:cNvPicPr>
                <a:picLocks noRot="1" noChangeAspect="1" noEditPoints="1" noChangeArrowheads="1" noChangeShapeType="1"/>
              </p:cNvPicPr>
              <p:nvPr/>
            </p:nvPicPr>
            <p:blipFill>
              <a:blip r:embed="rId45"/>
              <a:stretch>
                <a:fillRect/>
              </a:stretch>
            </p:blipFill>
            <p:spPr>
              <a:xfrm>
                <a:off x="8623264" y="1821171"/>
                <a:ext cx="386283" cy="35693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0459" name="Ink 43"/>
              <p14:cNvContentPartPr>
                <a14:cpLocks xmlns:a14="http://schemas.microsoft.com/office/drawing/2010/main" noRot="1" noChangeAspect="1" noEditPoints="1" noChangeArrowheads="1" noChangeShapeType="1"/>
              </p14:cNvContentPartPr>
              <p14:nvPr/>
            </p14:nvContentPartPr>
            <p14:xfrm>
              <a:off x="9518651" y="1757364"/>
              <a:ext cx="366713" cy="338137"/>
            </p14:xfrm>
          </p:contentPart>
        </mc:Choice>
        <mc:Fallback>
          <p:pic>
            <p:nvPicPr>
              <p:cNvPr id="60459" name="Ink 43"/>
              <p:cNvPicPr>
                <a:picLocks noRot="1" noChangeAspect="1" noEditPoints="1" noChangeArrowheads="1" noChangeShapeType="1"/>
              </p:cNvPicPr>
              <p:nvPr/>
            </p:nvPicPr>
            <p:blipFill>
              <a:blip r:embed="rId47"/>
              <a:stretch>
                <a:fillRect/>
              </a:stretch>
            </p:blipFill>
            <p:spPr>
              <a:xfrm>
                <a:off x="9508925" y="1747664"/>
                <a:ext cx="382923" cy="3579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0463" name="Ink 47"/>
              <p14:cNvContentPartPr>
                <a14:cpLocks xmlns:a14="http://schemas.microsoft.com/office/drawing/2010/main" noRot="1" noChangeAspect="1" noEditPoints="1" noChangeArrowheads="1" noChangeShapeType="1"/>
              </p14:cNvContentPartPr>
              <p14:nvPr/>
            </p14:nvContentPartPr>
            <p14:xfrm>
              <a:off x="8809039" y="3917950"/>
              <a:ext cx="212725" cy="209550"/>
            </p14:xfrm>
          </p:contentPart>
        </mc:Choice>
        <mc:Fallback>
          <p:pic>
            <p:nvPicPr>
              <p:cNvPr id="60463" name="Ink 47"/>
              <p:cNvPicPr>
                <a:picLocks noRot="1" noChangeAspect="1" noEditPoints="1" noChangeArrowheads="1" noChangeShapeType="1"/>
              </p:cNvPicPr>
              <p:nvPr/>
            </p:nvPicPr>
            <p:blipFill>
              <a:blip r:embed="rId49"/>
              <a:stretch>
                <a:fillRect/>
              </a:stretch>
            </p:blipFill>
            <p:spPr>
              <a:xfrm>
                <a:off x="8798961" y="3907939"/>
                <a:ext cx="232163" cy="2299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0464" name="Ink 48"/>
              <p14:cNvContentPartPr>
                <a14:cpLocks xmlns:a14="http://schemas.microsoft.com/office/drawing/2010/main" noRot="1" noChangeAspect="1" noEditPoints="1" noChangeArrowheads="1" noChangeShapeType="1"/>
              </p14:cNvContentPartPr>
              <p14:nvPr/>
            </p14:nvContentPartPr>
            <p14:xfrm>
              <a:off x="9680575" y="3819526"/>
              <a:ext cx="179388" cy="157163"/>
            </p14:xfrm>
          </p:contentPart>
        </mc:Choice>
        <mc:Fallback>
          <p:pic>
            <p:nvPicPr>
              <p:cNvPr id="60464" name="Ink 48"/>
              <p:cNvPicPr>
                <a:picLocks noRot="1" noChangeAspect="1" noEditPoints="1" noChangeArrowheads="1" noChangeShapeType="1"/>
              </p:cNvPicPr>
              <p:nvPr/>
            </p:nvPicPr>
            <p:blipFill>
              <a:blip r:embed="rId51"/>
              <a:stretch>
                <a:fillRect/>
              </a:stretch>
            </p:blipFill>
            <p:spPr>
              <a:xfrm>
                <a:off x="9670530" y="3809072"/>
                <a:ext cx="197327" cy="176628"/>
              </a:xfrm>
              <a:prstGeom prst="rect">
                <a:avLst/>
              </a:prstGeom>
            </p:spPr>
          </p:pic>
        </mc:Fallback>
      </mc:AlternateContent>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1445" name="Ink 5"/>
              <p14:cNvContentPartPr>
                <a14:cpLocks xmlns:a14="http://schemas.microsoft.com/office/drawing/2010/main" noRot="1" noChangeAspect="1" noEditPoints="1" noChangeArrowheads="1" noChangeShapeType="1"/>
              </p14:cNvContentPartPr>
              <p14:nvPr/>
            </p14:nvContentPartPr>
            <p14:xfrm>
              <a:off x="4495800" y="149226"/>
              <a:ext cx="1576388" cy="955675"/>
            </p14:xfrm>
          </p:contentPart>
        </mc:Choice>
        <mc:Fallback>
          <p:pic>
            <p:nvPicPr>
              <p:cNvPr id="61445" name="Ink 5"/>
              <p:cNvPicPr>
                <a:picLocks noRot="1" noChangeAspect="1" noEditPoints="1" noChangeArrowheads="1" noChangeShapeType="1"/>
              </p:cNvPicPr>
              <p:nvPr/>
            </p:nvPicPr>
            <p:blipFill>
              <a:blip r:embed="rId3"/>
              <a:stretch>
                <a:fillRect/>
              </a:stretch>
            </p:blipFill>
            <p:spPr>
              <a:xfrm>
                <a:off x="4491841" y="139507"/>
                <a:ext cx="1589708" cy="9751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1446" name="Ink 6"/>
              <p14:cNvContentPartPr>
                <a14:cpLocks xmlns:a14="http://schemas.microsoft.com/office/drawing/2010/main" noRot="1" noChangeAspect="1" noEditPoints="1" noChangeArrowheads="1" noChangeShapeType="1"/>
              </p14:cNvContentPartPr>
              <p14:nvPr/>
            </p14:nvContentPartPr>
            <p14:xfrm>
              <a:off x="6311900" y="579439"/>
              <a:ext cx="217488" cy="41275"/>
            </p14:xfrm>
          </p:contentPart>
        </mc:Choice>
        <mc:Fallback>
          <p:pic>
            <p:nvPicPr>
              <p:cNvPr id="61446" name="Ink 6"/>
              <p:cNvPicPr>
                <a:picLocks noRot="1" noChangeAspect="1" noEditPoints="1" noChangeArrowheads="1" noChangeShapeType="1"/>
              </p:cNvPicPr>
              <p:nvPr/>
            </p:nvPicPr>
            <p:blipFill>
              <a:blip r:embed="rId5"/>
              <a:stretch>
                <a:fillRect/>
              </a:stretch>
            </p:blipFill>
            <p:spPr>
              <a:xfrm>
                <a:off x="6302179" y="576568"/>
                <a:ext cx="230811" cy="5347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1447" name="Ink 7"/>
              <p14:cNvContentPartPr>
                <a14:cpLocks xmlns:a14="http://schemas.microsoft.com/office/drawing/2010/main" noRot="1" noChangeAspect="1" noEditPoints="1" noChangeArrowheads="1" noChangeShapeType="1"/>
              </p14:cNvContentPartPr>
              <p14:nvPr/>
            </p14:nvContentPartPr>
            <p14:xfrm>
              <a:off x="6715125" y="555625"/>
              <a:ext cx="39688" cy="19050"/>
            </p14:xfrm>
          </p:contentPart>
        </mc:Choice>
        <mc:Fallback>
          <p:pic>
            <p:nvPicPr>
              <p:cNvPr id="61447" name="Ink 7"/>
              <p:cNvPicPr>
                <a:picLocks noRot="1" noChangeAspect="1" noEditPoints="1" noChangeArrowheads="1" noChangeShapeType="1"/>
              </p:cNvPicPr>
              <p:nvPr/>
            </p:nvPicPr>
            <p:blipFill>
              <a:blip r:embed="rId7"/>
              <a:stretch>
                <a:fillRect/>
              </a:stretch>
            </p:blipFill>
            <p:spPr>
              <a:xfrm>
                <a:off x="6709352" y="551394"/>
                <a:ext cx="49791" cy="321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1448" name="Ink 8"/>
              <p14:cNvContentPartPr>
                <a14:cpLocks xmlns:a14="http://schemas.microsoft.com/office/drawing/2010/main" noRot="1" noChangeAspect="1" noEditPoints="1" noChangeArrowheads="1" noChangeShapeType="1"/>
              </p14:cNvContentPartPr>
              <p14:nvPr/>
            </p14:nvContentPartPr>
            <p14:xfrm>
              <a:off x="6948488" y="555625"/>
              <a:ext cx="30162" cy="6350"/>
            </p14:xfrm>
          </p:contentPart>
        </mc:Choice>
        <mc:Fallback>
          <p:pic>
            <p:nvPicPr>
              <p:cNvPr id="61448" name="Ink 8"/>
              <p:cNvPicPr>
                <a:picLocks noRot="1" noChangeAspect="1" noEditPoints="1" noChangeArrowheads="1" noChangeShapeType="1"/>
              </p:cNvPicPr>
              <p:nvPr/>
            </p:nvPicPr>
            <p:blipFill>
              <a:blip r:embed="rId9"/>
              <a:stretch>
                <a:fillRect/>
              </a:stretch>
            </p:blipFill>
            <p:spPr>
              <a:xfrm>
                <a:off x="6943822" y="553206"/>
                <a:ext cx="37703" cy="145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1449" name="Ink 9"/>
              <p14:cNvContentPartPr>
                <a14:cpLocks xmlns:a14="http://schemas.microsoft.com/office/drawing/2010/main" noRot="1" noChangeAspect="1" noEditPoints="1" noChangeArrowheads="1" noChangeShapeType="1"/>
              </p14:cNvContentPartPr>
              <p14:nvPr/>
            </p14:nvContentPartPr>
            <p14:xfrm>
              <a:off x="7173914" y="557213"/>
              <a:ext cx="7937" cy="17462"/>
            </p14:xfrm>
          </p:contentPart>
        </mc:Choice>
        <mc:Fallback>
          <p:pic>
            <p:nvPicPr>
              <p:cNvPr id="61449" name="Ink 9"/>
              <p:cNvPicPr>
                <a:picLocks noRot="1" noChangeAspect="1" noEditPoints="1" noChangeArrowheads="1" noChangeShapeType="1"/>
              </p:cNvPicPr>
              <p:nvPr/>
            </p:nvPicPr>
            <p:blipFill>
              <a:blip r:embed="rId11"/>
              <a:stretch>
                <a:fillRect/>
              </a:stretch>
            </p:blipFill>
            <p:spPr>
              <a:xfrm>
                <a:off x="7168737" y="554008"/>
                <a:ext cx="20360" cy="281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1453" name="Ink 13"/>
              <p14:cNvContentPartPr>
                <a14:cpLocks xmlns:a14="http://schemas.microsoft.com/office/drawing/2010/main" noRot="1" noChangeAspect="1" noEditPoints="1" noChangeArrowheads="1" noChangeShapeType="1"/>
              </p14:cNvContentPartPr>
              <p14:nvPr/>
            </p14:nvContentPartPr>
            <p14:xfrm>
              <a:off x="3775075" y="2936876"/>
              <a:ext cx="407988" cy="257175"/>
            </p14:xfrm>
          </p:contentPart>
        </mc:Choice>
        <mc:Fallback>
          <p:pic>
            <p:nvPicPr>
              <p:cNvPr id="61453" name="Ink 13"/>
              <p:cNvPicPr>
                <a:picLocks noRot="1" noChangeAspect="1" noEditPoints="1" noChangeArrowheads="1" noChangeShapeType="1"/>
              </p:cNvPicPr>
              <p:nvPr/>
            </p:nvPicPr>
            <p:blipFill>
              <a:blip r:embed="rId13"/>
              <a:stretch>
                <a:fillRect/>
              </a:stretch>
            </p:blipFill>
            <p:spPr>
              <a:xfrm>
                <a:off x="3766082" y="2926791"/>
                <a:ext cx="421660" cy="2751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1454" name="Ink 14"/>
              <p14:cNvContentPartPr>
                <a14:cpLocks xmlns:a14="http://schemas.microsoft.com/office/drawing/2010/main" noRot="1" noChangeAspect="1" noEditPoints="1" noChangeArrowheads="1" noChangeShapeType="1"/>
              </p14:cNvContentPartPr>
              <p14:nvPr/>
            </p14:nvContentPartPr>
            <p14:xfrm>
              <a:off x="4314825" y="3048001"/>
              <a:ext cx="26988" cy="28575"/>
            </p14:xfrm>
          </p:contentPart>
        </mc:Choice>
        <mc:Fallback>
          <p:pic>
            <p:nvPicPr>
              <p:cNvPr id="61454" name="Ink 14"/>
              <p:cNvPicPr>
                <a:picLocks noRot="1" noChangeAspect="1" noEditPoints="1" noChangeArrowheads="1" noChangeShapeType="1"/>
              </p:cNvPicPr>
              <p:nvPr/>
            </p:nvPicPr>
            <p:blipFill>
              <a:blip r:embed="rId15"/>
              <a:stretch>
                <a:fillRect/>
              </a:stretch>
            </p:blipFill>
            <p:spPr>
              <a:xfrm>
                <a:off x="4304613" y="3037511"/>
                <a:ext cx="47776" cy="495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1455" name="Ink 15"/>
              <p14:cNvContentPartPr>
                <a14:cpLocks xmlns:a14="http://schemas.microsoft.com/office/drawing/2010/main" noRot="1" noChangeAspect="1" noEditPoints="1" noChangeArrowheads="1" noChangeShapeType="1"/>
              </p14:cNvContentPartPr>
              <p14:nvPr/>
            </p14:nvContentPartPr>
            <p14:xfrm>
              <a:off x="3698876" y="2214564"/>
              <a:ext cx="2143125" cy="2833687"/>
            </p14:xfrm>
          </p:contentPart>
        </mc:Choice>
        <mc:Fallback>
          <p:pic>
            <p:nvPicPr>
              <p:cNvPr id="61455" name="Ink 15"/>
              <p:cNvPicPr>
                <a:picLocks noRot="1" noChangeAspect="1" noEditPoints="1" noChangeArrowheads="1" noChangeShapeType="1"/>
              </p:cNvPicPr>
              <p:nvPr/>
            </p:nvPicPr>
            <p:blipFill>
              <a:blip r:embed="rId17"/>
              <a:stretch>
                <a:fillRect/>
              </a:stretch>
            </p:blipFill>
            <p:spPr>
              <a:xfrm>
                <a:off x="3689516" y="2204503"/>
                <a:ext cx="2162565" cy="28538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1456" name="Ink 16"/>
              <p14:cNvContentPartPr>
                <a14:cpLocks xmlns:a14="http://schemas.microsoft.com/office/drawing/2010/main" noRot="1" noChangeAspect="1" noEditPoints="1" noChangeArrowheads="1" noChangeShapeType="1"/>
              </p14:cNvContentPartPr>
              <p14:nvPr/>
            </p14:nvContentPartPr>
            <p14:xfrm>
              <a:off x="4002089" y="4927601"/>
              <a:ext cx="223837" cy="301625"/>
            </p14:xfrm>
          </p:contentPart>
        </mc:Choice>
        <mc:Fallback>
          <p:pic>
            <p:nvPicPr>
              <p:cNvPr id="61456" name="Ink 16"/>
              <p:cNvPicPr>
                <a:picLocks noRot="1" noChangeAspect="1" noEditPoints="1" noChangeArrowheads="1" noChangeShapeType="1"/>
              </p:cNvPicPr>
              <p:nvPr/>
            </p:nvPicPr>
            <p:blipFill>
              <a:blip r:embed="rId19"/>
              <a:stretch>
                <a:fillRect/>
              </a:stretch>
            </p:blipFill>
            <p:spPr>
              <a:xfrm>
                <a:off x="3990952" y="4920053"/>
                <a:ext cx="238927" cy="3206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1457" name="Ink 17"/>
              <p14:cNvContentPartPr>
                <a14:cpLocks xmlns:a14="http://schemas.microsoft.com/office/drawing/2010/main" noRot="1" noChangeAspect="1" noEditPoints="1" noChangeArrowheads="1" noChangeShapeType="1"/>
              </p14:cNvContentPartPr>
              <p14:nvPr/>
            </p14:nvContentPartPr>
            <p14:xfrm>
              <a:off x="4505326" y="4794251"/>
              <a:ext cx="250825" cy="352425"/>
            </p14:xfrm>
          </p:contentPart>
        </mc:Choice>
        <mc:Fallback>
          <p:pic>
            <p:nvPicPr>
              <p:cNvPr id="61457" name="Ink 17"/>
              <p:cNvPicPr>
                <a:picLocks noRot="1" noChangeAspect="1" noEditPoints="1" noChangeArrowheads="1" noChangeShapeType="1"/>
              </p:cNvPicPr>
              <p:nvPr/>
            </p:nvPicPr>
            <p:blipFill>
              <a:blip r:embed="rId21"/>
              <a:stretch>
                <a:fillRect/>
              </a:stretch>
            </p:blipFill>
            <p:spPr>
              <a:xfrm>
                <a:off x="4495624" y="4783442"/>
                <a:ext cx="264480" cy="3744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1458" name="Ink 18"/>
              <p14:cNvContentPartPr>
                <a14:cpLocks xmlns:a14="http://schemas.microsoft.com/office/drawing/2010/main" noRot="1" noChangeAspect="1" noEditPoints="1" noChangeArrowheads="1" noChangeShapeType="1"/>
              </p14:cNvContentPartPr>
              <p14:nvPr/>
            </p14:nvContentPartPr>
            <p14:xfrm>
              <a:off x="5108576" y="4646614"/>
              <a:ext cx="276225" cy="454025"/>
            </p14:xfrm>
          </p:contentPart>
        </mc:Choice>
        <mc:Fallback>
          <p:pic>
            <p:nvPicPr>
              <p:cNvPr id="61458" name="Ink 18"/>
              <p:cNvPicPr>
                <a:picLocks noRot="1" noChangeAspect="1" noEditPoints="1" noChangeArrowheads="1" noChangeShapeType="1"/>
              </p:cNvPicPr>
              <p:nvPr/>
            </p:nvPicPr>
            <p:blipFill>
              <a:blip r:embed="rId23"/>
              <a:stretch>
                <a:fillRect/>
              </a:stretch>
            </p:blipFill>
            <p:spPr>
              <a:xfrm>
                <a:off x="5098506" y="4639053"/>
                <a:ext cx="290612" cy="4727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1459" name="Ink 19"/>
              <p14:cNvContentPartPr>
                <a14:cpLocks xmlns:a14="http://schemas.microsoft.com/office/drawing/2010/main" noRot="1" noChangeAspect="1" noEditPoints="1" noChangeArrowheads="1" noChangeShapeType="1"/>
              </p14:cNvContentPartPr>
              <p14:nvPr/>
            </p14:nvContentPartPr>
            <p14:xfrm>
              <a:off x="5010150" y="1606551"/>
              <a:ext cx="1252538" cy="989013"/>
            </p14:xfrm>
          </p:contentPart>
        </mc:Choice>
        <mc:Fallback>
          <p:pic>
            <p:nvPicPr>
              <p:cNvPr id="61459" name="Ink 19"/>
              <p:cNvPicPr>
                <a:picLocks noRot="1" noChangeAspect="1" noEditPoints="1" noChangeArrowheads="1" noChangeShapeType="1"/>
              </p:cNvPicPr>
              <p:nvPr/>
            </p:nvPicPr>
            <p:blipFill>
              <a:blip r:embed="rId25"/>
              <a:stretch>
                <a:fillRect/>
              </a:stretch>
            </p:blipFill>
            <p:spPr>
              <a:xfrm>
                <a:off x="4999349" y="1599350"/>
                <a:ext cx="1268739" cy="100053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1462" name="Ink 22"/>
              <p14:cNvContentPartPr>
                <a14:cpLocks xmlns:a14="http://schemas.microsoft.com/office/drawing/2010/main" noRot="1" noChangeAspect="1" noEditPoints="1" noChangeArrowheads="1" noChangeShapeType="1"/>
              </p14:cNvContentPartPr>
              <p14:nvPr/>
            </p14:nvContentPartPr>
            <p14:xfrm>
              <a:off x="4260850" y="3857626"/>
              <a:ext cx="444500" cy="373063"/>
            </p14:xfrm>
          </p:contentPart>
        </mc:Choice>
        <mc:Fallback>
          <p:pic>
            <p:nvPicPr>
              <p:cNvPr id="61462" name="Ink 22"/>
              <p:cNvPicPr>
                <a:picLocks noRot="1" noChangeAspect="1" noEditPoints="1" noChangeArrowheads="1" noChangeShapeType="1"/>
              </p:cNvPicPr>
              <p:nvPr/>
            </p:nvPicPr>
            <p:blipFill>
              <a:blip r:embed="rId27"/>
              <a:stretch>
                <a:fillRect/>
              </a:stretch>
            </p:blipFill>
            <p:spPr>
              <a:xfrm>
                <a:off x="4250035" y="3847195"/>
                <a:ext cx="460003" cy="39392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1466" name="Ink 26"/>
              <p14:cNvContentPartPr>
                <a14:cpLocks xmlns:a14="http://schemas.microsoft.com/office/drawing/2010/main" noRot="1" noChangeAspect="1" noEditPoints="1" noChangeArrowheads="1" noChangeShapeType="1"/>
              </p14:cNvContentPartPr>
              <p14:nvPr/>
            </p14:nvContentPartPr>
            <p14:xfrm>
              <a:off x="7254875" y="2286000"/>
              <a:ext cx="1131888" cy="692150"/>
            </p14:xfrm>
          </p:contentPart>
        </mc:Choice>
        <mc:Fallback>
          <p:pic>
            <p:nvPicPr>
              <p:cNvPr id="61466" name="Ink 26"/>
              <p:cNvPicPr>
                <a:picLocks noRot="1" noChangeAspect="1" noEditPoints="1" noChangeArrowheads="1" noChangeShapeType="1"/>
              </p:cNvPicPr>
              <p:nvPr/>
            </p:nvPicPr>
            <p:blipFill>
              <a:blip r:embed="rId29"/>
              <a:stretch>
                <a:fillRect/>
              </a:stretch>
            </p:blipFill>
            <p:spPr>
              <a:xfrm>
                <a:off x="7244437" y="2275562"/>
                <a:ext cx="1152763" cy="7130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1464" name="Ink 24"/>
              <p14:cNvContentPartPr>
                <a14:cpLocks xmlns:a14="http://schemas.microsoft.com/office/drawing/2010/main" noRot="1" noChangeAspect="1" noEditPoints="1" noChangeArrowheads="1" noChangeShapeType="1"/>
              </p14:cNvContentPartPr>
              <p14:nvPr/>
            </p14:nvContentPartPr>
            <p14:xfrm>
              <a:off x="9282113" y="2733675"/>
              <a:ext cx="322262" cy="292100"/>
            </p14:xfrm>
          </p:contentPart>
        </mc:Choice>
        <mc:Fallback>
          <p:pic>
            <p:nvPicPr>
              <p:cNvPr id="61464" name="Ink 24"/>
              <p:cNvPicPr>
                <a:picLocks noRot="1" noChangeAspect="1" noEditPoints="1" noChangeArrowheads="1" noChangeShapeType="1"/>
              </p:cNvPicPr>
              <p:nvPr/>
            </p:nvPicPr>
            <p:blipFill>
              <a:blip r:embed="rId31"/>
              <a:stretch>
                <a:fillRect/>
              </a:stretch>
            </p:blipFill>
            <p:spPr>
              <a:xfrm>
                <a:off x="9271659" y="2723219"/>
                <a:ext cx="335960" cy="3104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1465" name="Ink 25"/>
              <p14:cNvContentPartPr>
                <a14:cpLocks xmlns:a14="http://schemas.microsoft.com/office/drawing/2010/main" noRot="1" noChangeAspect="1" noEditPoints="1" noChangeArrowheads="1" noChangeShapeType="1"/>
              </p14:cNvContentPartPr>
              <p14:nvPr/>
            </p14:nvContentPartPr>
            <p14:xfrm>
              <a:off x="8593139" y="1793876"/>
              <a:ext cx="1849437" cy="1897063"/>
            </p14:xfrm>
          </p:contentPart>
        </mc:Choice>
        <mc:Fallback>
          <p:pic>
            <p:nvPicPr>
              <p:cNvPr id="61465" name="Ink 25"/>
              <p:cNvPicPr>
                <a:picLocks noRot="1" noChangeAspect="1" noEditPoints="1" noChangeArrowheads="1" noChangeShapeType="1"/>
              </p:cNvPicPr>
              <p:nvPr/>
            </p:nvPicPr>
            <p:blipFill>
              <a:blip r:embed="rId33"/>
              <a:stretch>
                <a:fillRect/>
              </a:stretch>
            </p:blipFill>
            <p:spPr>
              <a:xfrm>
                <a:off x="8582696" y="1783799"/>
                <a:ext cx="1870323" cy="191794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1470" name="Ink 30"/>
              <p14:cNvContentPartPr>
                <a14:cpLocks xmlns:a14="http://schemas.microsoft.com/office/drawing/2010/main" noRot="1" noChangeAspect="1" noEditPoints="1" noChangeArrowheads="1" noChangeShapeType="1"/>
              </p14:cNvContentPartPr>
              <p14:nvPr/>
            </p14:nvContentPartPr>
            <p14:xfrm>
              <a:off x="5795963" y="2587626"/>
              <a:ext cx="1243012" cy="917575"/>
            </p14:xfrm>
          </p:contentPart>
        </mc:Choice>
        <mc:Fallback>
          <p:pic>
            <p:nvPicPr>
              <p:cNvPr id="61470" name="Ink 30"/>
              <p:cNvPicPr>
                <a:picLocks noRot="1" noChangeAspect="1" noEditPoints="1" noChangeArrowheads="1" noChangeShapeType="1"/>
              </p:cNvPicPr>
              <p:nvPr/>
            </p:nvPicPr>
            <p:blipFill>
              <a:blip r:embed="rId35"/>
              <a:stretch>
                <a:fillRect/>
              </a:stretch>
            </p:blipFill>
            <p:spPr>
              <a:xfrm>
                <a:off x="5786948" y="2578627"/>
                <a:ext cx="1261043" cy="9355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1471" name="Ink 31"/>
              <p14:cNvContentPartPr>
                <a14:cpLocks xmlns:a14="http://schemas.microsoft.com/office/drawing/2010/main" noRot="1" noChangeAspect="1" noEditPoints="1" noChangeArrowheads="1" noChangeShapeType="1"/>
              </p14:cNvContentPartPr>
              <p14:nvPr/>
            </p14:nvContentPartPr>
            <p14:xfrm>
              <a:off x="8696326" y="3471863"/>
              <a:ext cx="1757363" cy="855662"/>
            </p14:xfrm>
          </p:contentPart>
        </mc:Choice>
        <mc:Fallback>
          <p:pic>
            <p:nvPicPr>
              <p:cNvPr id="61471" name="Ink 31"/>
              <p:cNvPicPr>
                <a:picLocks noRot="1" noChangeAspect="1" noEditPoints="1" noChangeArrowheads="1" noChangeShapeType="1"/>
              </p:cNvPicPr>
              <p:nvPr/>
            </p:nvPicPr>
            <p:blipFill>
              <a:blip r:embed="rId37"/>
              <a:stretch>
                <a:fillRect/>
              </a:stretch>
            </p:blipFill>
            <p:spPr>
              <a:xfrm>
                <a:off x="8686978" y="3462866"/>
                <a:ext cx="1775703" cy="874021"/>
              </a:xfrm>
              <a:prstGeom prst="rect">
                <a:avLst/>
              </a:prstGeom>
            </p:spPr>
          </p:pic>
        </mc:Fallback>
      </mc:AlternateContent>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2466" name="Ink 2"/>
              <p14:cNvContentPartPr>
                <a14:cpLocks xmlns:a14="http://schemas.microsoft.com/office/drawing/2010/main" noRot="1" noChangeAspect="1" noEditPoints="1" noChangeArrowheads="1" noChangeShapeType="1"/>
              </p14:cNvContentPartPr>
              <p14:nvPr/>
            </p14:nvContentPartPr>
            <p14:xfrm>
              <a:off x="4238625" y="188914"/>
              <a:ext cx="2012950" cy="681037"/>
            </p14:xfrm>
          </p:contentPart>
        </mc:Choice>
        <mc:Fallback>
          <p:pic>
            <p:nvPicPr>
              <p:cNvPr id="62466" name="Ink 2"/>
              <p:cNvPicPr>
                <a:picLocks noRot="1" noChangeAspect="1" noEditPoints="1" noChangeArrowheads="1" noChangeShapeType="1"/>
              </p:cNvPicPr>
              <p:nvPr/>
            </p:nvPicPr>
            <p:blipFill>
              <a:blip r:embed="rId3"/>
              <a:stretch>
                <a:fillRect/>
              </a:stretch>
            </p:blipFill>
            <p:spPr>
              <a:xfrm>
                <a:off x="4228907" y="178477"/>
                <a:ext cx="2026269" cy="7011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2467" name="Ink 3"/>
              <p14:cNvContentPartPr>
                <a14:cpLocks xmlns:a14="http://schemas.microsoft.com/office/drawing/2010/main" noRot="1" noChangeAspect="1" noEditPoints="1" noChangeArrowheads="1" noChangeShapeType="1"/>
              </p14:cNvContentPartPr>
              <p14:nvPr/>
            </p14:nvContentPartPr>
            <p14:xfrm>
              <a:off x="6483351" y="184151"/>
              <a:ext cx="1763713" cy="442913"/>
            </p14:xfrm>
          </p:contentPart>
        </mc:Choice>
        <mc:Fallback>
          <p:pic>
            <p:nvPicPr>
              <p:cNvPr id="62467" name="Ink 3"/>
              <p:cNvPicPr>
                <a:picLocks noRot="1" noChangeAspect="1" noEditPoints="1" noChangeArrowheads="1" noChangeShapeType="1"/>
              </p:cNvPicPr>
              <p:nvPr/>
            </p:nvPicPr>
            <p:blipFill>
              <a:blip r:embed="rId5"/>
              <a:stretch>
                <a:fillRect/>
              </a:stretch>
            </p:blipFill>
            <p:spPr>
              <a:xfrm>
                <a:off x="6475073" y="173708"/>
                <a:ext cx="1782431" cy="461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2468" name="Ink 4"/>
              <p14:cNvContentPartPr>
                <a14:cpLocks xmlns:a14="http://schemas.microsoft.com/office/drawing/2010/main" noRot="1" noChangeAspect="1" noEditPoints="1" noChangeArrowheads="1" noChangeShapeType="1"/>
              </p14:cNvContentPartPr>
              <p14:nvPr/>
            </p14:nvContentPartPr>
            <p14:xfrm>
              <a:off x="2743200" y="2239963"/>
              <a:ext cx="1174750" cy="677862"/>
            </p14:xfrm>
          </p:contentPart>
        </mc:Choice>
        <mc:Fallback>
          <p:pic>
            <p:nvPicPr>
              <p:cNvPr id="62468" name="Ink 4"/>
              <p:cNvPicPr>
                <a:picLocks noRot="1" noChangeAspect="1" noEditPoints="1" noChangeArrowheads="1" noChangeShapeType="1"/>
              </p:cNvPicPr>
              <p:nvPr/>
            </p:nvPicPr>
            <p:blipFill>
              <a:blip r:embed="rId7"/>
              <a:stretch>
                <a:fillRect/>
              </a:stretch>
            </p:blipFill>
            <p:spPr>
              <a:xfrm>
                <a:off x="2733481" y="2230603"/>
                <a:ext cx="1194911" cy="6915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2469" name="Ink 5"/>
              <p14:cNvContentPartPr>
                <a14:cpLocks xmlns:a14="http://schemas.microsoft.com/office/drawing/2010/main" noRot="1" noChangeAspect="1" noEditPoints="1" noChangeArrowheads="1" noChangeShapeType="1"/>
              </p14:cNvContentPartPr>
              <p14:nvPr/>
            </p14:nvContentPartPr>
            <p14:xfrm>
              <a:off x="4556126" y="2136775"/>
              <a:ext cx="398463" cy="554038"/>
            </p14:xfrm>
          </p:contentPart>
        </mc:Choice>
        <mc:Fallback>
          <p:pic>
            <p:nvPicPr>
              <p:cNvPr id="62469" name="Ink 5"/>
              <p:cNvPicPr>
                <a:picLocks noRot="1" noChangeAspect="1" noEditPoints="1" noChangeArrowheads="1" noChangeShapeType="1"/>
              </p:cNvPicPr>
              <p:nvPr/>
            </p:nvPicPr>
            <p:blipFill>
              <a:blip r:embed="rId9"/>
              <a:stretch>
                <a:fillRect/>
              </a:stretch>
            </p:blipFill>
            <p:spPr>
              <a:xfrm>
                <a:off x="4546777" y="2127415"/>
                <a:ext cx="417163" cy="5727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2470" name="Ink 6"/>
              <p14:cNvContentPartPr>
                <a14:cpLocks xmlns:a14="http://schemas.microsoft.com/office/drawing/2010/main" noRot="1" noChangeAspect="1" noEditPoints="1" noChangeArrowheads="1" noChangeShapeType="1"/>
              </p14:cNvContentPartPr>
              <p14:nvPr/>
            </p14:nvContentPartPr>
            <p14:xfrm>
              <a:off x="6167439" y="2109788"/>
              <a:ext cx="846137" cy="215900"/>
            </p14:xfrm>
          </p:contentPart>
        </mc:Choice>
        <mc:Fallback>
          <p:pic>
            <p:nvPicPr>
              <p:cNvPr id="62470" name="Ink 6"/>
              <p:cNvPicPr>
                <a:picLocks noRot="1" noChangeAspect="1" noEditPoints="1" noChangeArrowheads="1" noChangeShapeType="1"/>
              </p:cNvPicPr>
              <p:nvPr/>
            </p:nvPicPr>
            <p:blipFill>
              <a:blip r:embed="rId11"/>
              <a:stretch>
                <a:fillRect/>
              </a:stretch>
            </p:blipFill>
            <p:spPr>
              <a:xfrm>
                <a:off x="6158435" y="2100794"/>
                <a:ext cx="864148" cy="2317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2471" name="Ink 7"/>
              <p14:cNvContentPartPr>
                <a14:cpLocks xmlns:a14="http://schemas.microsoft.com/office/drawing/2010/main" noRot="1" noChangeAspect="1" noEditPoints="1" noChangeArrowheads="1" noChangeShapeType="1"/>
              </p14:cNvContentPartPr>
              <p14:nvPr/>
            </p14:nvContentPartPr>
            <p14:xfrm>
              <a:off x="7537451" y="1860551"/>
              <a:ext cx="168275" cy="422275"/>
            </p14:xfrm>
          </p:contentPart>
        </mc:Choice>
        <mc:Fallback>
          <p:pic>
            <p:nvPicPr>
              <p:cNvPr id="62471" name="Ink 7"/>
              <p:cNvPicPr>
                <a:picLocks noRot="1" noChangeAspect="1" noEditPoints="1" noChangeArrowheads="1" noChangeShapeType="1"/>
              </p:cNvPicPr>
              <p:nvPr/>
            </p:nvPicPr>
            <p:blipFill>
              <a:blip r:embed="rId13"/>
              <a:stretch>
                <a:fillRect/>
              </a:stretch>
            </p:blipFill>
            <p:spPr>
              <a:xfrm>
                <a:off x="7527744" y="1850833"/>
                <a:ext cx="186613" cy="4417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2472" name="Ink 8"/>
              <p14:cNvContentPartPr>
                <a14:cpLocks xmlns:a14="http://schemas.microsoft.com/office/drawing/2010/main" noRot="1" noChangeAspect="1" noEditPoints="1" noChangeArrowheads="1" noChangeShapeType="1"/>
              </p14:cNvContentPartPr>
              <p14:nvPr/>
            </p14:nvContentPartPr>
            <p14:xfrm>
              <a:off x="8882063" y="1768475"/>
              <a:ext cx="284162" cy="420688"/>
            </p14:xfrm>
          </p:contentPart>
        </mc:Choice>
        <mc:Fallback>
          <p:pic>
            <p:nvPicPr>
              <p:cNvPr id="62472" name="Ink 8"/>
              <p:cNvPicPr>
                <a:picLocks noRot="1" noChangeAspect="1" noEditPoints="1" noChangeArrowheads="1" noChangeShapeType="1"/>
              </p:cNvPicPr>
              <p:nvPr/>
            </p:nvPicPr>
            <p:blipFill>
              <a:blip r:embed="rId15"/>
              <a:stretch>
                <a:fillRect/>
              </a:stretch>
            </p:blipFill>
            <p:spPr>
              <a:xfrm>
                <a:off x="8873791" y="1759479"/>
                <a:ext cx="301428" cy="4347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2473" name="Ink 9"/>
              <p14:cNvContentPartPr>
                <a14:cpLocks xmlns:a14="http://schemas.microsoft.com/office/drawing/2010/main" noRot="1" noChangeAspect="1" noEditPoints="1" noChangeArrowheads="1" noChangeShapeType="1"/>
              </p14:cNvContentPartPr>
              <p14:nvPr/>
            </p14:nvContentPartPr>
            <p14:xfrm>
              <a:off x="7726363" y="1935164"/>
              <a:ext cx="717550" cy="231775"/>
            </p14:xfrm>
          </p:contentPart>
        </mc:Choice>
        <mc:Fallback>
          <p:pic>
            <p:nvPicPr>
              <p:cNvPr id="62473" name="Ink 9"/>
              <p:cNvPicPr>
                <a:picLocks noRot="1" noChangeAspect="1" noEditPoints="1" noChangeArrowheads="1" noChangeShapeType="1"/>
              </p:cNvPicPr>
              <p:nvPr/>
            </p:nvPicPr>
            <p:blipFill>
              <a:blip r:embed="rId17"/>
              <a:stretch>
                <a:fillRect/>
              </a:stretch>
            </p:blipFill>
            <p:spPr>
              <a:xfrm>
                <a:off x="7717363" y="1926528"/>
                <a:ext cx="735552" cy="2465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2474" name="Ink 10"/>
              <p14:cNvContentPartPr>
                <a14:cpLocks xmlns:a14="http://schemas.microsoft.com/office/drawing/2010/main" noRot="1" noChangeAspect="1" noEditPoints="1" noChangeArrowheads="1" noChangeShapeType="1"/>
              </p14:cNvContentPartPr>
              <p14:nvPr/>
            </p14:nvContentPartPr>
            <p14:xfrm>
              <a:off x="6913564" y="2270125"/>
              <a:ext cx="2713037" cy="450850"/>
            </p14:xfrm>
          </p:contentPart>
        </mc:Choice>
        <mc:Fallback>
          <p:pic>
            <p:nvPicPr>
              <p:cNvPr id="62474" name="Ink 10"/>
              <p:cNvPicPr>
                <a:picLocks noRot="1" noChangeAspect="1" noEditPoints="1" noChangeArrowheads="1" noChangeShapeType="1"/>
              </p:cNvPicPr>
              <p:nvPr/>
            </p:nvPicPr>
            <p:blipFill>
              <a:blip r:embed="rId19"/>
              <a:stretch>
                <a:fillRect/>
              </a:stretch>
            </p:blipFill>
            <p:spPr>
              <a:xfrm>
                <a:off x="6903845" y="2265804"/>
                <a:ext cx="2732115" cy="4634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2475" name="Ink 11"/>
              <p14:cNvContentPartPr>
                <a14:cpLocks xmlns:a14="http://schemas.microsoft.com/office/drawing/2010/main" noRot="1" noChangeAspect="1" noEditPoints="1" noChangeArrowheads="1" noChangeShapeType="1"/>
              </p14:cNvContentPartPr>
              <p14:nvPr/>
            </p14:nvContentPartPr>
            <p14:xfrm>
              <a:off x="7759701" y="2781300"/>
              <a:ext cx="696913" cy="280988"/>
            </p14:xfrm>
          </p:contentPart>
        </mc:Choice>
        <mc:Fallback>
          <p:pic>
            <p:nvPicPr>
              <p:cNvPr id="62475" name="Ink 11"/>
              <p:cNvPicPr>
                <a:picLocks noRot="1" noChangeAspect="1" noEditPoints="1" noChangeArrowheads="1" noChangeShapeType="1"/>
              </p:cNvPicPr>
              <p:nvPr/>
            </p:nvPicPr>
            <p:blipFill>
              <a:blip r:embed="rId21"/>
              <a:stretch>
                <a:fillRect/>
              </a:stretch>
            </p:blipFill>
            <p:spPr>
              <a:xfrm>
                <a:off x="7750338" y="2771948"/>
                <a:ext cx="715641" cy="29969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2476" name="Ink 12"/>
              <p14:cNvContentPartPr>
                <a14:cpLocks xmlns:a14="http://schemas.microsoft.com/office/drawing/2010/main" noRot="1" noChangeAspect="1" noEditPoints="1" noChangeArrowheads="1" noChangeShapeType="1"/>
              </p14:cNvContentPartPr>
              <p14:nvPr/>
            </p14:nvContentPartPr>
            <p14:xfrm>
              <a:off x="8677276" y="2540001"/>
              <a:ext cx="1147763" cy="334963"/>
            </p14:xfrm>
          </p:contentPart>
        </mc:Choice>
        <mc:Fallback>
          <p:pic>
            <p:nvPicPr>
              <p:cNvPr id="62476" name="Ink 12"/>
              <p:cNvPicPr>
                <a:picLocks noRot="1" noChangeAspect="1" noEditPoints="1" noChangeArrowheads="1" noChangeShapeType="1"/>
              </p:cNvPicPr>
              <p:nvPr/>
            </p:nvPicPr>
            <p:blipFill>
              <a:blip r:embed="rId23"/>
              <a:stretch>
                <a:fillRect/>
              </a:stretch>
            </p:blipFill>
            <p:spPr>
              <a:xfrm>
                <a:off x="8668275" y="2530997"/>
                <a:ext cx="1159644" cy="35333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2477" name="Ink 13"/>
              <p14:cNvContentPartPr>
                <a14:cpLocks xmlns:a14="http://schemas.microsoft.com/office/drawing/2010/main" noRot="1" noChangeAspect="1" noEditPoints="1" noChangeArrowheads="1" noChangeShapeType="1"/>
              </p14:cNvContentPartPr>
              <p14:nvPr/>
            </p14:nvContentPartPr>
            <p14:xfrm>
              <a:off x="7897814" y="3057526"/>
              <a:ext cx="433387" cy="549275"/>
            </p14:xfrm>
          </p:contentPart>
        </mc:Choice>
        <mc:Fallback>
          <p:pic>
            <p:nvPicPr>
              <p:cNvPr id="62477" name="Ink 13"/>
              <p:cNvPicPr>
                <a:picLocks noRot="1" noChangeAspect="1" noEditPoints="1" noChangeArrowheads="1" noChangeShapeType="1"/>
              </p:cNvPicPr>
              <p:nvPr/>
            </p:nvPicPr>
            <p:blipFill>
              <a:blip r:embed="rId25"/>
              <a:stretch>
                <a:fillRect/>
              </a:stretch>
            </p:blipFill>
            <p:spPr>
              <a:xfrm>
                <a:off x="7888457" y="3048167"/>
                <a:ext cx="445985" cy="5683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2478" name="Ink 14"/>
              <p14:cNvContentPartPr>
                <a14:cpLocks xmlns:a14="http://schemas.microsoft.com/office/drawing/2010/main" noRot="1" noChangeAspect="1" noEditPoints="1" noChangeArrowheads="1" noChangeShapeType="1"/>
              </p14:cNvContentPartPr>
              <p14:nvPr/>
            </p14:nvContentPartPr>
            <p14:xfrm>
              <a:off x="8582025" y="2814638"/>
              <a:ext cx="1333500" cy="639762"/>
            </p14:xfrm>
          </p:contentPart>
        </mc:Choice>
        <mc:Fallback>
          <p:pic>
            <p:nvPicPr>
              <p:cNvPr id="62478" name="Ink 14"/>
              <p:cNvPicPr>
                <a:picLocks noRot="1" noChangeAspect="1" noEditPoints="1" noChangeArrowheads="1" noChangeShapeType="1"/>
              </p:cNvPicPr>
              <p:nvPr/>
            </p:nvPicPr>
            <p:blipFill>
              <a:blip r:embed="rId27"/>
              <a:stretch>
                <a:fillRect/>
              </a:stretch>
            </p:blipFill>
            <p:spPr>
              <a:xfrm>
                <a:off x="8572666" y="2811400"/>
                <a:ext cx="1347181" cy="6523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2479" name="Ink 15"/>
              <p14:cNvContentPartPr>
                <a14:cpLocks xmlns:a14="http://schemas.microsoft.com/office/drawing/2010/main" noRot="1" noChangeAspect="1" noEditPoints="1" noChangeArrowheads="1" noChangeShapeType="1"/>
              </p14:cNvContentPartPr>
              <p14:nvPr/>
            </p14:nvContentPartPr>
            <p14:xfrm>
              <a:off x="7910513" y="3308351"/>
              <a:ext cx="2087562" cy="569913"/>
            </p14:xfrm>
          </p:contentPart>
        </mc:Choice>
        <mc:Fallback>
          <p:pic>
            <p:nvPicPr>
              <p:cNvPr id="62479" name="Ink 15"/>
              <p:cNvPicPr>
                <a:picLocks noRot="1" noChangeAspect="1" noEditPoints="1" noChangeArrowheads="1" noChangeShapeType="1"/>
              </p:cNvPicPr>
              <p:nvPr/>
            </p:nvPicPr>
            <p:blipFill>
              <a:blip r:embed="rId29"/>
              <a:stretch>
                <a:fillRect/>
              </a:stretch>
            </p:blipFill>
            <p:spPr>
              <a:xfrm>
                <a:off x="7900792" y="3298990"/>
                <a:ext cx="2106645" cy="5861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2480" name="Ink 16"/>
              <p14:cNvContentPartPr>
                <a14:cpLocks xmlns:a14="http://schemas.microsoft.com/office/drawing/2010/main" noRot="1" noChangeAspect="1" noEditPoints="1" noChangeArrowheads="1" noChangeShapeType="1"/>
              </p14:cNvContentPartPr>
              <p14:nvPr/>
            </p14:nvContentPartPr>
            <p14:xfrm>
              <a:off x="7867651" y="4140201"/>
              <a:ext cx="214313" cy="187325"/>
            </p14:xfrm>
          </p:contentPart>
        </mc:Choice>
        <mc:Fallback>
          <p:pic>
            <p:nvPicPr>
              <p:cNvPr id="62480" name="Ink 16"/>
              <p:cNvPicPr>
                <a:picLocks noRot="1" noChangeAspect="1" noEditPoints="1" noChangeArrowheads="1" noChangeShapeType="1"/>
              </p:cNvPicPr>
              <p:nvPr/>
            </p:nvPicPr>
            <p:blipFill>
              <a:blip r:embed="rId31"/>
              <a:stretch>
                <a:fillRect/>
              </a:stretch>
            </p:blipFill>
            <p:spPr>
              <a:xfrm>
                <a:off x="7857549" y="4130114"/>
                <a:ext cx="229107" cy="2071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2481" name="Ink 17"/>
              <p14:cNvContentPartPr>
                <a14:cpLocks xmlns:a14="http://schemas.microsoft.com/office/drawing/2010/main" noRot="1" noChangeAspect="1" noEditPoints="1" noChangeArrowheads="1" noChangeShapeType="1"/>
              </p14:cNvContentPartPr>
              <p14:nvPr/>
            </p14:nvContentPartPr>
            <p14:xfrm>
              <a:off x="8297863" y="4141789"/>
              <a:ext cx="258762" cy="109537"/>
            </p14:xfrm>
          </p:contentPart>
        </mc:Choice>
        <mc:Fallback>
          <p:pic>
            <p:nvPicPr>
              <p:cNvPr id="62481" name="Ink 17"/>
              <p:cNvPicPr>
                <a:picLocks noRot="1" noChangeAspect="1" noEditPoints="1" noChangeArrowheads="1" noChangeShapeType="1"/>
              </p:cNvPicPr>
              <p:nvPr/>
            </p:nvPicPr>
            <p:blipFill>
              <a:blip r:embed="rId33"/>
              <a:stretch>
                <a:fillRect/>
              </a:stretch>
            </p:blipFill>
            <p:spPr>
              <a:xfrm>
                <a:off x="8287772" y="4131702"/>
                <a:ext cx="273179" cy="1293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2498" name="Ink 34"/>
              <p14:cNvContentPartPr>
                <a14:cpLocks xmlns:a14="http://schemas.microsoft.com/office/drawing/2010/main" noRot="1" noChangeAspect="1" noEditPoints="1" noChangeArrowheads="1" noChangeShapeType="1"/>
              </p14:cNvContentPartPr>
              <p14:nvPr/>
            </p14:nvContentPartPr>
            <p14:xfrm>
              <a:off x="9064626" y="4076700"/>
              <a:ext cx="104775" cy="146050"/>
            </p14:xfrm>
          </p:contentPart>
        </mc:Choice>
        <mc:Fallback>
          <p:pic>
            <p:nvPicPr>
              <p:cNvPr id="62498" name="Ink 34"/>
              <p:cNvPicPr>
                <a:picLocks noRot="1" noChangeAspect="1" noEditPoints="1" noChangeArrowheads="1" noChangeShapeType="1"/>
              </p:cNvPicPr>
              <p:nvPr/>
            </p:nvPicPr>
            <p:blipFill>
              <a:blip r:embed="rId35"/>
              <a:stretch>
                <a:fillRect/>
              </a:stretch>
            </p:blipFill>
            <p:spPr>
              <a:xfrm>
                <a:off x="9055266" y="4066629"/>
                <a:ext cx="118457" cy="1654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2483" name="Ink 19"/>
              <p14:cNvContentPartPr>
                <a14:cpLocks xmlns:a14="http://schemas.microsoft.com/office/drawing/2010/main" noRot="1" noChangeAspect="1" noEditPoints="1" noChangeArrowheads="1" noChangeShapeType="1"/>
              </p14:cNvContentPartPr>
              <p14:nvPr/>
            </p14:nvContentPartPr>
            <p14:xfrm>
              <a:off x="9315451" y="3768726"/>
              <a:ext cx="276225" cy="650875"/>
            </p14:xfrm>
          </p:contentPart>
        </mc:Choice>
        <mc:Fallback>
          <p:pic>
            <p:nvPicPr>
              <p:cNvPr id="62483" name="Ink 19"/>
              <p:cNvPicPr>
                <a:picLocks noRot="1" noChangeAspect="1" noEditPoints="1" noChangeArrowheads="1" noChangeShapeType="1"/>
              </p:cNvPicPr>
              <p:nvPr/>
            </p:nvPicPr>
            <p:blipFill>
              <a:blip r:embed="rId37"/>
              <a:stretch>
                <a:fillRect/>
              </a:stretch>
            </p:blipFill>
            <p:spPr>
              <a:xfrm>
                <a:off x="9305381" y="3759011"/>
                <a:ext cx="296367" cy="6706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2485" name="Ink 21"/>
              <p14:cNvContentPartPr>
                <a14:cpLocks xmlns:a14="http://schemas.microsoft.com/office/drawing/2010/main" noRot="1" noChangeAspect="1" noEditPoints="1" noChangeArrowheads="1" noChangeShapeType="1"/>
              </p14:cNvContentPartPr>
              <p14:nvPr/>
            </p14:nvContentPartPr>
            <p14:xfrm>
              <a:off x="4359275" y="2281238"/>
              <a:ext cx="234950" cy="284162"/>
            </p14:xfrm>
          </p:contentPart>
        </mc:Choice>
        <mc:Fallback>
          <p:pic>
            <p:nvPicPr>
              <p:cNvPr id="62485" name="Ink 21"/>
              <p:cNvPicPr>
                <a:picLocks noRot="1" noChangeAspect="1" noEditPoints="1" noChangeArrowheads="1" noChangeShapeType="1"/>
              </p:cNvPicPr>
              <p:nvPr/>
            </p:nvPicPr>
            <p:blipFill>
              <a:blip r:embed="rId39"/>
              <a:stretch>
                <a:fillRect/>
              </a:stretch>
            </p:blipFill>
            <p:spPr>
              <a:xfrm>
                <a:off x="4348857" y="2270833"/>
                <a:ext cx="249320" cy="3049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2486" name="Ink 22"/>
              <p14:cNvContentPartPr>
                <a14:cpLocks xmlns:a14="http://schemas.microsoft.com/office/drawing/2010/main" noRot="1" noChangeAspect="1" noEditPoints="1" noChangeArrowheads="1" noChangeShapeType="1"/>
              </p14:cNvContentPartPr>
              <p14:nvPr/>
            </p14:nvContentPartPr>
            <p14:xfrm>
              <a:off x="5286375" y="2162176"/>
              <a:ext cx="463550" cy="309563"/>
            </p14:xfrm>
          </p:contentPart>
        </mc:Choice>
        <mc:Fallback>
          <p:pic>
            <p:nvPicPr>
              <p:cNvPr id="62486" name="Ink 22"/>
              <p:cNvPicPr>
                <a:picLocks noRot="1" noChangeAspect="1" noEditPoints="1" noChangeArrowheads="1" noChangeShapeType="1"/>
              </p:cNvPicPr>
              <p:nvPr/>
            </p:nvPicPr>
            <p:blipFill>
              <a:blip r:embed="rId41"/>
              <a:stretch>
                <a:fillRect/>
              </a:stretch>
            </p:blipFill>
            <p:spPr>
              <a:xfrm>
                <a:off x="5275571" y="2151377"/>
                <a:ext cx="481559" cy="331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2487" name="Ink 23"/>
              <p14:cNvContentPartPr>
                <a14:cpLocks xmlns:a14="http://schemas.microsoft.com/office/drawing/2010/main" noRot="1" noChangeAspect="1" noEditPoints="1" noChangeArrowheads="1" noChangeShapeType="1"/>
              </p14:cNvContentPartPr>
              <p14:nvPr/>
            </p14:nvContentPartPr>
            <p14:xfrm>
              <a:off x="8634413" y="1831976"/>
              <a:ext cx="368300" cy="334963"/>
            </p14:xfrm>
          </p:contentPart>
        </mc:Choice>
        <mc:Fallback>
          <p:pic>
            <p:nvPicPr>
              <p:cNvPr id="62487" name="Ink 23"/>
              <p:cNvPicPr>
                <a:picLocks noRot="1" noChangeAspect="1" noEditPoints="1" noChangeArrowheads="1" noChangeShapeType="1"/>
              </p:cNvPicPr>
              <p:nvPr/>
            </p:nvPicPr>
            <p:blipFill>
              <a:blip r:embed="rId43"/>
              <a:stretch>
                <a:fillRect/>
              </a:stretch>
            </p:blipFill>
            <p:spPr>
              <a:xfrm>
                <a:off x="8623264" y="1821171"/>
                <a:ext cx="386283" cy="35693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2488" name="Ink 24"/>
              <p14:cNvContentPartPr>
                <a14:cpLocks xmlns:a14="http://schemas.microsoft.com/office/drawing/2010/main" noRot="1" noChangeAspect="1" noEditPoints="1" noChangeArrowheads="1" noChangeShapeType="1"/>
              </p14:cNvContentPartPr>
              <p14:nvPr/>
            </p14:nvContentPartPr>
            <p14:xfrm>
              <a:off x="9518651" y="1757364"/>
              <a:ext cx="366713" cy="338137"/>
            </p14:xfrm>
          </p:contentPart>
        </mc:Choice>
        <mc:Fallback>
          <p:pic>
            <p:nvPicPr>
              <p:cNvPr id="62488" name="Ink 24"/>
              <p:cNvPicPr>
                <a:picLocks noRot="1" noChangeAspect="1" noEditPoints="1" noChangeArrowheads="1" noChangeShapeType="1"/>
              </p:cNvPicPr>
              <p:nvPr/>
            </p:nvPicPr>
            <p:blipFill>
              <a:blip r:embed="rId45"/>
              <a:stretch>
                <a:fillRect/>
              </a:stretch>
            </p:blipFill>
            <p:spPr>
              <a:xfrm>
                <a:off x="9508925" y="1747664"/>
                <a:ext cx="382923" cy="3579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2492" name="Ink 28"/>
              <p14:cNvContentPartPr>
                <a14:cpLocks xmlns:a14="http://schemas.microsoft.com/office/drawing/2010/main" noRot="1" noChangeAspect="1" noEditPoints="1" noChangeArrowheads="1" noChangeShapeType="1"/>
              </p14:cNvContentPartPr>
              <p14:nvPr/>
            </p14:nvContentPartPr>
            <p14:xfrm>
              <a:off x="4132264" y="2535238"/>
              <a:ext cx="3551237" cy="2792412"/>
            </p14:xfrm>
          </p:contentPart>
        </mc:Choice>
        <mc:Fallback>
          <p:pic>
            <p:nvPicPr>
              <p:cNvPr id="62492" name="Ink 28"/>
              <p:cNvPicPr>
                <a:picLocks noRot="1" noChangeAspect="1" noEditPoints="1" noChangeArrowheads="1" noChangeShapeType="1"/>
              </p:cNvPicPr>
              <p:nvPr/>
            </p:nvPicPr>
            <p:blipFill>
              <a:blip r:embed="rId47"/>
              <a:stretch>
                <a:fillRect/>
              </a:stretch>
            </p:blipFill>
            <p:spPr>
              <a:xfrm>
                <a:off x="4123265" y="2526239"/>
                <a:ext cx="3569239" cy="28053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2493" name="Ink 29"/>
              <p14:cNvContentPartPr>
                <a14:cpLocks xmlns:a14="http://schemas.microsoft.com/office/drawing/2010/main" noRot="1" noChangeAspect="1" noEditPoints="1" noChangeArrowheads="1" noChangeShapeType="1"/>
              </p14:cNvContentPartPr>
              <p14:nvPr/>
            </p14:nvContentPartPr>
            <p14:xfrm>
              <a:off x="4019551" y="4456114"/>
              <a:ext cx="677863" cy="331787"/>
            </p14:xfrm>
          </p:contentPart>
        </mc:Choice>
        <mc:Fallback>
          <p:pic>
            <p:nvPicPr>
              <p:cNvPr id="62493" name="Ink 29"/>
              <p:cNvPicPr>
                <a:picLocks noRot="1" noChangeAspect="1" noEditPoints="1" noChangeArrowheads="1" noChangeShapeType="1"/>
              </p:cNvPicPr>
              <p:nvPr/>
            </p:nvPicPr>
            <p:blipFill>
              <a:blip r:embed="rId49"/>
              <a:stretch>
                <a:fillRect/>
              </a:stretch>
            </p:blipFill>
            <p:spPr>
              <a:xfrm>
                <a:off x="4010553" y="4447118"/>
                <a:ext cx="690103" cy="3440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2494" name="Ink 30"/>
              <p14:cNvContentPartPr>
                <a14:cpLocks xmlns:a14="http://schemas.microsoft.com/office/drawing/2010/main" noRot="1" noChangeAspect="1" noEditPoints="1" noChangeArrowheads="1" noChangeShapeType="1"/>
              </p14:cNvContentPartPr>
              <p14:nvPr/>
            </p14:nvContentPartPr>
            <p14:xfrm>
              <a:off x="4979988" y="4470400"/>
              <a:ext cx="684212" cy="217488"/>
            </p14:xfrm>
          </p:contentPart>
        </mc:Choice>
        <mc:Fallback>
          <p:pic>
            <p:nvPicPr>
              <p:cNvPr id="62494" name="Ink 30"/>
              <p:cNvPicPr>
                <a:picLocks noRot="1" noChangeAspect="1" noEditPoints="1" noChangeArrowheads="1" noChangeShapeType="1"/>
              </p:cNvPicPr>
              <p:nvPr/>
            </p:nvPicPr>
            <p:blipFill>
              <a:blip r:embed="rId51"/>
              <a:stretch>
                <a:fillRect/>
              </a:stretch>
            </p:blipFill>
            <p:spPr>
              <a:xfrm>
                <a:off x="4971345" y="4464641"/>
                <a:ext cx="695736" cy="2315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2495" name="Ink 31"/>
              <p14:cNvContentPartPr>
                <a14:cpLocks xmlns:a14="http://schemas.microsoft.com/office/drawing/2010/main" noRot="1" noChangeAspect="1" noEditPoints="1" noChangeArrowheads="1" noChangeShapeType="1"/>
              </p14:cNvContentPartPr>
              <p14:nvPr/>
            </p14:nvContentPartPr>
            <p14:xfrm>
              <a:off x="5926139" y="4222751"/>
              <a:ext cx="319087" cy="322263"/>
            </p14:xfrm>
          </p:contentPart>
        </mc:Choice>
        <mc:Fallback>
          <p:pic>
            <p:nvPicPr>
              <p:cNvPr id="62495" name="Ink 31"/>
              <p:cNvPicPr>
                <a:picLocks noRot="1" noChangeAspect="1" noEditPoints="1" noChangeArrowheads="1" noChangeShapeType="1"/>
              </p:cNvPicPr>
              <p:nvPr/>
            </p:nvPicPr>
            <p:blipFill>
              <a:blip r:embed="rId53"/>
              <a:stretch>
                <a:fillRect/>
              </a:stretch>
            </p:blipFill>
            <p:spPr>
              <a:xfrm>
                <a:off x="5917156" y="4216270"/>
                <a:ext cx="335976" cy="3377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2496" name="Ink 32"/>
              <p14:cNvContentPartPr>
                <a14:cpLocks xmlns:a14="http://schemas.microsoft.com/office/drawing/2010/main" noRot="1" noChangeAspect="1" noEditPoints="1" noChangeArrowheads="1" noChangeShapeType="1"/>
              </p14:cNvContentPartPr>
              <p14:nvPr/>
            </p14:nvContentPartPr>
            <p14:xfrm>
              <a:off x="4832350" y="4783138"/>
              <a:ext cx="846138" cy="679450"/>
            </p14:xfrm>
          </p:contentPart>
        </mc:Choice>
        <mc:Fallback>
          <p:pic>
            <p:nvPicPr>
              <p:cNvPr id="62496" name="Ink 32"/>
              <p:cNvPicPr>
                <a:picLocks noRot="1" noChangeAspect="1" noEditPoints="1" noChangeArrowheads="1" noChangeShapeType="1"/>
              </p:cNvPicPr>
              <p:nvPr/>
            </p:nvPicPr>
            <p:blipFill>
              <a:blip r:embed="rId55"/>
              <a:stretch>
                <a:fillRect/>
              </a:stretch>
            </p:blipFill>
            <p:spPr>
              <a:xfrm>
                <a:off x="4823353" y="4777379"/>
                <a:ext cx="860895" cy="6942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2497" name="Ink 33"/>
              <p14:cNvContentPartPr>
                <a14:cpLocks xmlns:a14="http://schemas.microsoft.com/office/drawing/2010/main" noRot="1" noChangeAspect="1" noEditPoints="1" noChangeArrowheads="1" noChangeShapeType="1"/>
              </p14:cNvContentPartPr>
              <p14:nvPr/>
            </p14:nvContentPartPr>
            <p14:xfrm>
              <a:off x="5943601" y="4402138"/>
              <a:ext cx="1928813" cy="741362"/>
            </p14:xfrm>
          </p:contentPart>
        </mc:Choice>
        <mc:Fallback>
          <p:pic>
            <p:nvPicPr>
              <p:cNvPr id="62497" name="Ink 33"/>
              <p:cNvPicPr>
                <a:picLocks noRot="1" noChangeAspect="1" noEditPoints="1" noChangeArrowheads="1" noChangeShapeType="1"/>
              </p:cNvPicPr>
              <p:nvPr/>
            </p:nvPicPr>
            <p:blipFill>
              <a:blip r:embed="rId57"/>
              <a:stretch>
                <a:fillRect/>
              </a:stretch>
            </p:blipFill>
            <p:spPr>
              <a:xfrm>
                <a:off x="5933165" y="4391338"/>
                <a:ext cx="1947889" cy="7626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2500" name="Ink 36"/>
              <p14:cNvContentPartPr>
                <a14:cpLocks xmlns:a14="http://schemas.microsoft.com/office/drawing/2010/main" noRot="1" noChangeAspect="1" noEditPoints="1" noChangeArrowheads="1" noChangeShapeType="1"/>
              </p14:cNvContentPartPr>
              <p14:nvPr/>
            </p14:nvContentPartPr>
            <p14:xfrm>
              <a:off x="8924925" y="3905250"/>
              <a:ext cx="196850" cy="198438"/>
            </p14:xfrm>
          </p:contentPart>
        </mc:Choice>
        <mc:Fallback>
          <p:pic>
            <p:nvPicPr>
              <p:cNvPr id="62500" name="Ink 36"/>
              <p:cNvPicPr>
                <a:picLocks noRot="1" noChangeAspect="1" noEditPoints="1" noChangeArrowheads="1" noChangeShapeType="1"/>
              </p:cNvPicPr>
              <p:nvPr/>
            </p:nvPicPr>
            <p:blipFill>
              <a:blip r:embed="rId59"/>
              <a:stretch>
                <a:fillRect/>
              </a:stretch>
            </p:blipFill>
            <p:spPr>
              <a:xfrm>
                <a:off x="8914471" y="3894825"/>
                <a:ext cx="210911" cy="2192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2501" name="Ink 37"/>
              <p14:cNvContentPartPr>
                <a14:cpLocks xmlns:a14="http://schemas.microsoft.com/office/drawing/2010/main" noRot="1" noChangeAspect="1" noEditPoints="1" noChangeArrowheads="1" noChangeShapeType="1"/>
              </p14:cNvContentPartPr>
              <p14:nvPr/>
            </p14:nvContentPartPr>
            <p14:xfrm>
              <a:off x="9704389" y="3822700"/>
              <a:ext cx="427037" cy="254000"/>
            </p14:xfrm>
          </p:contentPart>
        </mc:Choice>
        <mc:Fallback>
          <p:pic>
            <p:nvPicPr>
              <p:cNvPr id="62501" name="Ink 37"/>
              <p:cNvPicPr>
                <a:picLocks noRot="1" noChangeAspect="1" noEditPoints="1" noChangeArrowheads="1" noChangeShapeType="1"/>
              </p:cNvPicPr>
              <p:nvPr/>
            </p:nvPicPr>
            <p:blipFill>
              <a:blip r:embed="rId61"/>
              <a:stretch>
                <a:fillRect/>
              </a:stretch>
            </p:blipFill>
            <p:spPr>
              <a:xfrm>
                <a:off x="9694316" y="3812628"/>
                <a:ext cx="446104" cy="274147"/>
              </a:xfrm>
              <a:prstGeom prst="rect">
                <a:avLst/>
              </a:prstGeom>
            </p:spPr>
          </p:pic>
        </mc:Fallback>
      </mc:AlternateContent>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4648200"/>
            <a:ext cx="11277600" cy="1600200"/>
          </a:xfrm>
        </p:spPr>
        <p:txBody>
          <a:bodyPr/>
          <a:lstStyle/>
          <a:p>
            <a:pPr algn="ctr"/>
            <a:r>
              <a:rPr lang="en-US" sz="3200" dirty="0" smtClean="0">
                <a:latin typeface="Times New Roman" pitchFamily="18" charset="0"/>
                <a:cs typeface="Times New Roman" pitchFamily="18" charset="0"/>
              </a:rPr>
              <a:t>Lambda  Calculus</a:t>
            </a:r>
          </a:p>
          <a:p>
            <a:pPr algn="ctr"/>
            <a:endParaRPr lang="en-US" sz="3200" dirty="0" smtClean="0">
              <a:latin typeface="Times New Roman" pitchFamily="18" charset="0"/>
              <a:cs typeface="Times New Roman" pitchFamily="18" charset="0"/>
            </a:endParaRPr>
          </a:p>
          <a:p>
            <a:pPr algn="ctr"/>
            <a:endParaRPr lang="en-US" sz="3200" dirty="0" smtClean="0">
              <a:latin typeface="Times New Roman" pitchFamily="18" charset="0"/>
              <a:cs typeface="Times New Roman" pitchFamily="18" charset="0"/>
            </a:endParaRPr>
          </a:p>
        </p:txBody>
      </p:sp>
      <p:sp>
        <p:nvSpPr>
          <p:cNvPr id="3" name="TextBox 2"/>
          <p:cNvSpPr txBox="1"/>
          <p:nvPr/>
        </p:nvSpPr>
        <p:spPr>
          <a:xfrm>
            <a:off x="4437088" y="5966085"/>
            <a:ext cx="7255240" cy="492412"/>
          </a:xfrm>
          <a:prstGeom prst="rect">
            <a:avLst/>
          </a:prstGeom>
          <a:noFill/>
          <a:ln>
            <a:noFill/>
          </a:ln>
        </p:spPr>
        <p:txBody>
          <a:bodyPr wrap="square" lIns="91425" tIns="91425" rIns="91425" bIns="91425" rtlCol="0" anchor="b" anchorCtr="0">
            <a:spAutoFit/>
          </a:bodyPr>
          <a:lstStyle/>
          <a:p>
            <a:r>
              <a:rPr lang="en-US" sz="2000" dirty="0" smtClean="0"/>
              <a:t>Lecture slides courtesy Prof. </a:t>
            </a:r>
            <a:r>
              <a:rPr lang="en-US" sz="2000" dirty="0" err="1" smtClean="0"/>
              <a:t>Sriram</a:t>
            </a:r>
            <a:r>
              <a:rPr lang="en-US" sz="2000" dirty="0" smtClean="0"/>
              <a:t> </a:t>
            </a:r>
            <a:r>
              <a:rPr lang="en-US" sz="2000" dirty="0" err="1" smtClean="0"/>
              <a:t>Rajamani</a:t>
            </a:r>
            <a:endParaRPr 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3493" name="Ink 5"/>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3493" name="Ink 5"/>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3494" name="Ink 6"/>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3494" name="Ink 6"/>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3495" name="Ink 7"/>
              <p14:cNvContentPartPr>
                <a14:cpLocks xmlns:a14="http://schemas.microsoft.com/office/drawing/2010/main" noRot="1" noChangeAspect="1" noEditPoints="1" noChangeArrowheads="1" noChangeShapeType="1"/>
              </p14:cNvContentPartPr>
              <p14:nvPr/>
            </p14:nvContentPartPr>
            <p14:xfrm>
              <a:off x="2359026" y="1989138"/>
              <a:ext cx="1433513" cy="508000"/>
            </p14:xfrm>
          </p:contentPart>
        </mc:Choice>
        <mc:Fallback>
          <p:pic>
            <p:nvPicPr>
              <p:cNvPr id="63495" name="Ink 7"/>
              <p:cNvPicPr>
                <a:picLocks noRot="1" noChangeAspect="1" noEditPoints="1" noChangeArrowheads="1" noChangeShapeType="1"/>
              </p:cNvPicPr>
              <p:nvPr/>
            </p:nvPicPr>
            <p:blipFill>
              <a:blip r:embed="rId7"/>
              <a:stretch>
                <a:fillRect/>
              </a:stretch>
            </p:blipFill>
            <p:spPr>
              <a:xfrm>
                <a:off x="2349309" y="1979819"/>
                <a:ext cx="1452948" cy="5270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3496" name="Ink 8"/>
              <p14:cNvContentPartPr>
                <a14:cpLocks xmlns:a14="http://schemas.microsoft.com/office/drawing/2010/main" noRot="1" noChangeAspect="1" noEditPoints="1" noChangeArrowheads="1" noChangeShapeType="1"/>
              </p14:cNvContentPartPr>
              <p14:nvPr/>
            </p14:nvContentPartPr>
            <p14:xfrm>
              <a:off x="4014789" y="2047875"/>
              <a:ext cx="257175" cy="204788"/>
            </p14:xfrm>
          </p:contentPart>
        </mc:Choice>
        <mc:Fallback>
          <p:pic>
            <p:nvPicPr>
              <p:cNvPr id="63496" name="Ink 8"/>
              <p:cNvPicPr>
                <a:picLocks noRot="1" noChangeAspect="1" noEditPoints="1" noChangeArrowheads="1" noChangeShapeType="1"/>
              </p:cNvPicPr>
              <p:nvPr/>
            </p:nvPicPr>
            <p:blipFill>
              <a:blip r:embed="rId9"/>
              <a:stretch>
                <a:fillRect/>
              </a:stretch>
            </p:blipFill>
            <p:spPr>
              <a:xfrm>
                <a:off x="4005077" y="2038159"/>
                <a:ext cx="270843" cy="2242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3497" name="Ink 9"/>
              <p14:cNvContentPartPr>
                <a14:cpLocks xmlns:a14="http://schemas.microsoft.com/office/drawing/2010/main" noRot="1" noChangeAspect="1" noEditPoints="1" noChangeArrowheads="1" noChangeShapeType="1"/>
              </p14:cNvContentPartPr>
              <p14:nvPr/>
            </p14:nvContentPartPr>
            <p14:xfrm>
              <a:off x="4475163" y="2074864"/>
              <a:ext cx="176212" cy="123825"/>
            </p14:xfrm>
          </p:contentPart>
        </mc:Choice>
        <mc:Fallback>
          <p:pic>
            <p:nvPicPr>
              <p:cNvPr id="63497" name="Ink 9"/>
              <p:cNvPicPr>
                <a:picLocks noRot="1" noChangeAspect="1" noEditPoints="1" noChangeArrowheads="1" noChangeShapeType="1"/>
              </p:cNvPicPr>
              <p:nvPr/>
            </p:nvPicPr>
            <p:blipFill>
              <a:blip r:embed="rId11"/>
              <a:stretch>
                <a:fillRect/>
              </a:stretch>
            </p:blipFill>
            <p:spPr>
              <a:xfrm>
                <a:off x="4465415" y="2065231"/>
                <a:ext cx="190656" cy="1430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3498" name="Ink 10"/>
              <p14:cNvContentPartPr>
                <a14:cpLocks xmlns:a14="http://schemas.microsoft.com/office/drawing/2010/main" noRot="1" noChangeAspect="1" noEditPoints="1" noChangeArrowheads="1" noChangeShapeType="1"/>
              </p14:cNvContentPartPr>
              <p14:nvPr/>
            </p14:nvContentPartPr>
            <p14:xfrm>
              <a:off x="4872038" y="1928814"/>
              <a:ext cx="214312" cy="274637"/>
            </p14:xfrm>
          </p:contentPart>
        </mc:Choice>
        <mc:Fallback>
          <p:pic>
            <p:nvPicPr>
              <p:cNvPr id="63498" name="Ink 10"/>
              <p:cNvPicPr>
                <a:picLocks noRot="1" noChangeAspect="1" noEditPoints="1" noChangeArrowheads="1" noChangeShapeType="1"/>
              </p:cNvPicPr>
              <p:nvPr/>
            </p:nvPicPr>
            <p:blipFill>
              <a:blip r:embed="rId13"/>
              <a:stretch>
                <a:fillRect/>
              </a:stretch>
            </p:blipFill>
            <p:spPr>
              <a:xfrm>
                <a:off x="4868089" y="1919468"/>
                <a:ext cx="227235" cy="2933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3499" name="Ink 11"/>
              <p14:cNvContentPartPr>
                <a14:cpLocks xmlns:a14="http://schemas.microsoft.com/office/drawing/2010/main" noRot="1" noChangeAspect="1" noEditPoints="1" noChangeArrowheads="1" noChangeShapeType="1"/>
              </p14:cNvContentPartPr>
              <p14:nvPr/>
            </p14:nvContentPartPr>
            <p14:xfrm>
              <a:off x="2327275" y="2825751"/>
              <a:ext cx="1557338" cy="638175"/>
            </p14:xfrm>
          </p:contentPart>
        </mc:Choice>
        <mc:Fallback>
          <p:pic>
            <p:nvPicPr>
              <p:cNvPr id="63499" name="Ink 11"/>
              <p:cNvPicPr>
                <a:picLocks noRot="1" noChangeAspect="1" noEditPoints="1" noChangeArrowheads="1" noChangeShapeType="1"/>
              </p:cNvPicPr>
              <p:nvPr/>
            </p:nvPicPr>
            <p:blipFill>
              <a:blip r:embed="rId15"/>
              <a:stretch>
                <a:fillRect/>
              </a:stretch>
            </p:blipFill>
            <p:spPr>
              <a:xfrm>
                <a:off x="2317915" y="2816347"/>
                <a:ext cx="1576419" cy="6569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3500" name="Ink 12"/>
              <p14:cNvContentPartPr>
                <a14:cpLocks xmlns:a14="http://schemas.microsoft.com/office/drawing/2010/main" noRot="1" noChangeAspect="1" noEditPoints="1" noChangeArrowheads="1" noChangeShapeType="1"/>
              </p14:cNvContentPartPr>
              <p14:nvPr/>
            </p14:nvContentPartPr>
            <p14:xfrm>
              <a:off x="4103688" y="2874964"/>
              <a:ext cx="273050" cy="619125"/>
            </p14:xfrm>
          </p:contentPart>
        </mc:Choice>
        <mc:Fallback>
          <p:pic>
            <p:nvPicPr>
              <p:cNvPr id="63500" name="Ink 12"/>
              <p:cNvPicPr>
                <a:picLocks noRot="1" noChangeAspect="1" noEditPoints="1" noChangeArrowheads="1" noChangeShapeType="1"/>
              </p:cNvPicPr>
              <p:nvPr/>
            </p:nvPicPr>
            <p:blipFill>
              <a:blip r:embed="rId17"/>
              <a:stretch>
                <a:fillRect/>
              </a:stretch>
            </p:blipFill>
            <p:spPr>
              <a:xfrm>
                <a:off x="4093989" y="2865247"/>
                <a:ext cx="292451" cy="6389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3501" name="Ink 13"/>
              <p14:cNvContentPartPr>
                <a14:cpLocks xmlns:a14="http://schemas.microsoft.com/office/drawing/2010/main" noRot="1" noChangeAspect="1" noEditPoints="1" noChangeArrowheads="1" noChangeShapeType="1"/>
              </p14:cNvContentPartPr>
              <p14:nvPr/>
            </p14:nvContentPartPr>
            <p14:xfrm>
              <a:off x="4664076" y="2817813"/>
              <a:ext cx="695325" cy="577850"/>
            </p14:xfrm>
          </p:contentPart>
        </mc:Choice>
        <mc:Fallback>
          <p:pic>
            <p:nvPicPr>
              <p:cNvPr id="63501" name="Ink 13"/>
              <p:cNvPicPr>
                <a:picLocks noRot="1" noChangeAspect="1" noEditPoints="1" noChangeArrowheads="1" noChangeShapeType="1"/>
              </p:cNvPicPr>
              <p:nvPr/>
            </p:nvPicPr>
            <p:blipFill>
              <a:blip r:embed="rId19"/>
              <a:stretch>
                <a:fillRect/>
              </a:stretch>
            </p:blipFill>
            <p:spPr>
              <a:xfrm>
                <a:off x="4654709" y="2808070"/>
                <a:ext cx="712619" cy="5977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3502" name="Ink 14"/>
              <p14:cNvContentPartPr>
                <a14:cpLocks xmlns:a14="http://schemas.microsoft.com/office/drawing/2010/main" noRot="1" noChangeAspect="1" noEditPoints="1" noChangeArrowheads="1" noChangeShapeType="1"/>
              </p14:cNvContentPartPr>
              <p14:nvPr/>
            </p14:nvContentPartPr>
            <p14:xfrm>
              <a:off x="5762625" y="3059114"/>
              <a:ext cx="50800" cy="134937"/>
            </p14:xfrm>
          </p:contentPart>
        </mc:Choice>
        <mc:Fallback>
          <p:pic>
            <p:nvPicPr>
              <p:cNvPr id="63502" name="Ink 14"/>
              <p:cNvPicPr>
                <a:picLocks noRot="1" noChangeAspect="1" noEditPoints="1" noChangeArrowheads="1" noChangeShapeType="1"/>
              </p:cNvPicPr>
              <p:nvPr/>
            </p:nvPicPr>
            <p:blipFill>
              <a:blip r:embed="rId21"/>
              <a:stretch>
                <a:fillRect/>
              </a:stretch>
            </p:blipFill>
            <p:spPr>
              <a:xfrm>
                <a:off x="5758662" y="3052637"/>
                <a:ext cx="58007" cy="1446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3503" name="Ink 15"/>
              <p14:cNvContentPartPr>
                <a14:cpLocks xmlns:a14="http://schemas.microsoft.com/office/drawing/2010/main" noRot="1" noChangeAspect="1" noEditPoints="1" noChangeArrowheads="1" noChangeShapeType="1"/>
              </p14:cNvContentPartPr>
              <p14:nvPr/>
            </p14:nvContentPartPr>
            <p14:xfrm>
              <a:off x="6175375" y="2622551"/>
              <a:ext cx="922338" cy="574675"/>
            </p14:xfrm>
          </p:contentPart>
        </mc:Choice>
        <mc:Fallback>
          <p:pic>
            <p:nvPicPr>
              <p:cNvPr id="63503" name="Ink 15"/>
              <p:cNvPicPr>
                <a:picLocks noRot="1" noChangeAspect="1" noEditPoints="1" noChangeArrowheads="1" noChangeShapeType="1"/>
              </p:cNvPicPr>
              <p:nvPr/>
            </p:nvPicPr>
            <p:blipFill>
              <a:blip r:embed="rId23"/>
              <a:stretch>
                <a:fillRect/>
              </a:stretch>
            </p:blipFill>
            <p:spPr>
              <a:xfrm>
                <a:off x="6164931" y="2616430"/>
                <a:ext cx="941787" cy="5894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3504" name="Ink 16"/>
              <p14:cNvContentPartPr>
                <a14:cpLocks xmlns:a14="http://schemas.microsoft.com/office/drawing/2010/main" noRot="1" noChangeAspect="1" noEditPoints="1" noChangeArrowheads="1" noChangeShapeType="1"/>
              </p14:cNvContentPartPr>
              <p14:nvPr/>
            </p14:nvContentPartPr>
            <p14:xfrm>
              <a:off x="2279651" y="3752851"/>
              <a:ext cx="1565275" cy="600075"/>
            </p14:xfrm>
          </p:contentPart>
        </mc:Choice>
        <mc:Fallback>
          <p:pic>
            <p:nvPicPr>
              <p:cNvPr id="63504" name="Ink 16"/>
              <p:cNvPicPr>
                <a:picLocks noRot="1" noChangeAspect="1" noEditPoints="1" noChangeArrowheads="1" noChangeShapeType="1"/>
              </p:cNvPicPr>
              <p:nvPr/>
            </p:nvPicPr>
            <p:blipFill>
              <a:blip r:embed="rId25"/>
              <a:stretch>
                <a:fillRect/>
              </a:stretch>
            </p:blipFill>
            <p:spPr>
              <a:xfrm>
                <a:off x="2269572" y="3742433"/>
                <a:ext cx="1585435" cy="6205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3506" name="Ink 18"/>
              <p14:cNvContentPartPr>
                <a14:cpLocks xmlns:a14="http://schemas.microsoft.com/office/drawing/2010/main" noRot="1" noChangeAspect="1" noEditPoints="1" noChangeArrowheads="1" noChangeShapeType="1"/>
              </p14:cNvContentPartPr>
              <p14:nvPr/>
            </p14:nvContentPartPr>
            <p14:xfrm>
              <a:off x="4084638" y="3665538"/>
              <a:ext cx="804862" cy="588962"/>
            </p14:xfrm>
          </p:contentPart>
        </mc:Choice>
        <mc:Fallback>
          <p:pic>
            <p:nvPicPr>
              <p:cNvPr id="63506" name="Ink 18"/>
              <p:cNvPicPr>
                <a:picLocks noRot="1" noChangeAspect="1" noEditPoints="1" noChangeArrowheads="1" noChangeShapeType="1"/>
              </p:cNvPicPr>
              <p:nvPr/>
            </p:nvPicPr>
            <p:blipFill>
              <a:blip r:embed="rId27"/>
              <a:stretch>
                <a:fillRect/>
              </a:stretch>
            </p:blipFill>
            <p:spPr>
              <a:xfrm>
                <a:off x="4075643" y="3656178"/>
                <a:ext cx="823212" cy="6073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3508" name="Ink 20"/>
              <p14:cNvContentPartPr>
                <a14:cpLocks xmlns:a14="http://schemas.microsoft.com/office/drawing/2010/main" noRot="1" noChangeAspect="1" noEditPoints="1" noChangeArrowheads="1" noChangeShapeType="1"/>
              </p14:cNvContentPartPr>
              <p14:nvPr/>
            </p14:nvContentPartPr>
            <p14:xfrm>
              <a:off x="5006975" y="3598863"/>
              <a:ext cx="381000" cy="425450"/>
            </p14:xfrm>
          </p:contentPart>
        </mc:Choice>
        <mc:Fallback>
          <p:pic>
            <p:nvPicPr>
              <p:cNvPr id="63508" name="Ink 20"/>
              <p:cNvPicPr>
                <a:picLocks noRot="1" noChangeAspect="1" noEditPoints="1" noChangeArrowheads="1" noChangeShapeType="1"/>
              </p:cNvPicPr>
              <p:nvPr/>
            </p:nvPicPr>
            <p:blipFill>
              <a:blip r:embed="rId29"/>
              <a:stretch>
                <a:fillRect/>
              </a:stretch>
            </p:blipFill>
            <p:spPr>
              <a:xfrm>
                <a:off x="4997641" y="3589145"/>
                <a:ext cx="399673" cy="4387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3509" name="Ink 21"/>
              <p14:cNvContentPartPr>
                <a14:cpLocks xmlns:a14="http://schemas.microsoft.com/office/drawing/2010/main" noRot="1" noChangeAspect="1" noEditPoints="1" noChangeArrowheads="1" noChangeShapeType="1"/>
              </p14:cNvContentPartPr>
              <p14:nvPr/>
            </p14:nvContentPartPr>
            <p14:xfrm>
              <a:off x="5776913" y="3708401"/>
              <a:ext cx="290512" cy="155575"/>
            </p14:xfrm>
          </p:contentPart>
        </mc:Choice>
        <mc:Fallback>
          <p:pic>
            <p:nvPicPr>
              <p:cNvPr id="63509" name="Ink 21"/>
              <p:cNvPicPr>
                <a:picLocks noRot="1" noChangeAspect="1" noEditPoints="1" noChangeArrowheads="1" noChangeShapeType="1"/>
              </p:cNvPicPr>
              <p:nvPr/>
            </p:nvPicPr>
            <p:blipFill>
              <a:blip r:embed="rId31"/>
              <a:stretch>
                <a:fillRect/>
              </a:stretch>
            </p:blipFill>
            <p:spPr>
              <a:xfrm>
                <a:off x="5766473" y="3696518"/>
                <a:ext cx="306712" cy="1786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3510" name="Ink 22"/>
              <p14:cNvContentPartPr>
                <a14:cpLocks xmlns:a14="http://schemas.microsoft.com/office/drawing/2010/main" noRot="1" noChangeAspect="1" noEditPoints="1" noChangeArrowheads="1" noChangeShapeType="1"/>
              </p14:cNvContentPartPr>
              <p14:nvPr/>
            </p14:nvContentPartPr>
            <p14:xfrm>
              <a:off x="6399213" y="3581400"/>
              <a:ext cx="741362" cy="636588"/>
            </p14:xfrm>
          </p:contentPart>
        </mc:Choice>
        <mc:Fallback>
          <p:pic>
            <p:nvPicPr>
              <p:cNvPr id="63510" name="Ink 22"/>
              <p:cNvPicPr>
                <a:picLocks noRot="1" noChangeAspect="1" noEditPoints="1" noChangeArrowheads="1" noChangeShapeType="1"/>
              </p:cNvPicPr>
              <p:nvPr/>
            </p:nvPicPr>
            <p:blipFill>
              <a:blip r:embed="rId33"/>
              <a:stretch>
                <a:fillRect/>
              </a:stretch>
            </p:blipFill>
            <p:spPr>
              <a:xfrm>
                <a:off x="6391290" y="3571678"/>
                <a:ext cx="761535" cy="6585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3513" name="Ink 25"/>
              <p14:cNvContentPartPr>
                <a14:cpLocks xmlns:a14="http://schemas.microsoft.com/office/drawing/2010/main" noRot="1" noChangeAspect="1" noEditPoints="1" noChangeArrowheads="1" noChangeShapeType="1"/>
              </p14:cNvContentPartPr>
              <p14:nvPr/>
            </p14:nvContentPartPr>
            <p14:xfrm>
              <a:off x="7394575" y="3279776"/>
              <a:ext cx="1735138" cy="550863"/>
            </p14:xfrm>
          </p:contentPart>
        </mc:Choice>
        <mc:Fallback>
          <p:pic>
            <p:nvPicPr>
              <p:cNvPr id="63513" name="Ink 25"/>
              <p:cNvPicPr>
                <a:picLocks noRot="1" noChangeAspect="1" noEditPoints="1" noChangeArrowheads="1" noChangeShapeType="1"/>
              </p:cNvPicPr>
              <p:nvPr/>
            </p:nvPicPr>
            <p:blipFill>
              <a:blip r:embed="rId35"/>
              <a:stretch>
                <a:fillRect/>
              </a:stretch>
            </p:blipFill>
            <p:spPr>
              <a:xfrm>
                <a:off x="7382697" y="3267895"/>
                <a:ext cx="1752777" cy="5746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3514" name="Ink 26"/>
              <p14:cNvContentPartPr>
                <a14:cpLocks xmlns:a14="http://schemas.microsoft.com/office/drawing/2010/main" noRot="1" noChangeAspect="1" noEditPoints="1" noChangeArrowheads="1" noChangeShapeType="1"/>
              </p14:cNvContentPartPr>
              <p14:nvPr/>
            </p14:nvContentPartPr>
            <p14:xfrm>
              <a:off x="2322513" y="4456114"/>
              <a:ext cx="1744662" cy="611187"/>
            </p14:xfrm>
          </p:contentPart>
        </mc:Choice>
        <mc:Fallback>
          <p:pic>
            <p:nvPicPr>
              <p:cNvPr id="63514" name="Ink 26"/>
              <p:cNvPicPr>
                <a:picLocks noRot="1" noChangeAspect="1" noEditPoints="1" noChangeArrowheads="1" noChangeShapeType="1"/>
              </p:cNvPicPr>
              <p:nvPr/>
            </p:nvPicPr>
            <p:blipFill>
              <a:blip r:embed="rId37"/>
              <a:stretch>
                <a:fillRect/>
              </a:stretch>
            </p:blipFill>
            <p:spPr>
              <a:xfrm>
                <a:off x="2312076" y="4446036"/>
                <a:ext cx="1764819" cy="6309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3515" name="Ink 27"/>
              <p14:cNvContentPartPr>
                <a14:cpLocks xmlns:a14="http://schemas.microsoft.com/office/drawing/2010/main" noRot="1" noChangeAspect="1" noEditPoints="1" noChangeArrowheads="1" noChangeShapeType="1"/>
              </p14:cNvContentPartPr>
              <p14:nvPr/>
            </p14:nvContentPartPr>
            <p14:xfrm>
              <a:off x="4370389" y="4370389"/>
              <a:ext cx="661987" cy="549275"/>
            </p14:xfrm>
          </p:contentPart>
        </mc:Choice>
        <mc:Fallback>
          <p:pic>
            <p:nvPicPr>
              <p:cNvPr id="63515" name="Ink 27"/>
              <p:cNvPicPr>
                <a:picLocks noRot="1" noChangeAspect="1" noEditPoints="1" noChangeArrowheads="1" noChangeShapeType="1"/>
              </p:cNvPicPr>
              <p:nvPr/>
            </p:nvPicPr>
            <p:blipFill>
              <a:blip r:embed="rId39"/>
              <a:stretch>
                <a:fillRect/>
              </a:stretch>
            </p:blipFill>
            <p:spPr>
              <a:xfrm>
                <a:off x="4361036" y="4361020"/>
                <a:ext cx="674939" cy="5651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3516" name="Ink 28"/>
              <p14:cNvContentPartPr>
                <a14:cpLocks xmlns:a14="http://schemas.microsoft.com/office/drawing/2010/main" noRot="1" noChangeAspect="1" noEditPoints="1" noChangeArrowheads="1" noChangeShapeType="1"/>
              </p14:cNvContentPartPr>
              <p14:nvPr/>
            </p14:nvContentPartPr>
            <p14:xfrm>
              <a:off x="5249864" y="4425951"/>
              <a:ext cx="452437" cy="461963"/>
            </p14:xfrm>
          </p:contentPart>
        </mc:Choice>
        <mc:Fallback>
          <p:pic>
            <p:nvPicPr>
              <p:cNvPr id="63516" name="Ink 28"/>
              <p:cNvPicPr>
                <a:picLocks noRot="1" noChangeAspect="1" noEditPoints="1" noChangeArrowheads="1" noChangeShapeType="1"/>
              </p:cNvPicPr>
              <p:nvPr/>
            </p:nvPicPr>
            <p:blipFill>
              <a:blip r:embed="rId41"/>
              <a:stretch>
                <a:fillRect/>
              </a:stretch>
            </p:blipFill>
            <p:spPr>
              <a:xfrm>
                <a:off x="5240513" y="4416229"/>
                <a:ext cx="471139" cy="476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3517" name="Ink 29"/>
              <p14:cNvContentPartPr>
                <a14:cpLocks xmlns:a14="http://schemas.microsoft.com/office/drawing/2010/main" noRot="1" noChangeAspect="1" noEditPoints="1" noChangeArrowheads="1" noChangeShapeType="1"/>
              </p14:cNvContentPartPr>
              <p14:nvPr/>
            </p14:nvContentPartPr>
            <p14:xfrm>
              <a:off x="5953125" y="4195764"/>
              <a:ext cx="2406650" cy="796925"/>
            </p14:xfrm>
          </p:contentPart>
        </mc:Choice>
        <mc:Fallback>
          <p:pic>
            <p:nvPicPr>
              <p:cNvPr id="63517" name="Ink 29"/>
              <p:cNvPicPr>
                <a:picLocks noRot="1" noChangeAspect="1" noEditPoints="1" noChangeArrowheads="1" noChangeShapeType="1"/>
              </p:cNvPicPr>
              <p:nvPr/>
            </p:nvPicPr>
            <p:blipFill>
              <a:blip r:embed="rId43"/>
              <a:stretch>
                <a:fillRect/>
              </a:stretch>
            </p:blipFill>
            <p:spPr>
              <a:xfrm>
                <a:off x="5943403" y="4186047"/>
                <a:ext cx="2425376" cy="8120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3518" name="Ink 30"/>
              <p14:cNvContentPartPr>
                <a14:cpLocks xmlns:a14="http://schemas.microsoft.com/office/drawing/2010/main" noRot="1" noChangeAspect="1" noEditPoints="1" noChangeArrowheads="1" noChangeShapeType="1"/>
              </p14:cNvContentPartPr>
              <p14:nvPr/>
            </p14:nvContentPartPr>
            <p14:xfrm>
              <a:off x="8902700" y="3917951"/>
              <a:ext cx="1695450" cy="669925"/>
            </p14:xfrm>
          </p:contentPart>
        </mc:Choice>
        <mc:Fallback>
          <p:pic>
            <p:nvPicPr>
              <p:cNvPr id="63518" name="Ink 30"/>
              <p:cNvPicPr>
                <a:picLocks noRot="1" noChangeAspect="1" noEditPoints="1" noChangeArrowheads="1" noChangeShapeType="1"/>
              </p:cNvPicPr>
              <p:nvPr/>
            </p:nvPicPr>
            <p:blipFill>
              <a:blip r:embed="rId45"/>
              <a:stretch>
                <a:fillRect/>
              </a:stretch>
            </p:blipFill>
            <p:spPr>
              <a:xfrm>
                <a:off x="8893699" y="3908591"/>
                <a:ext cx="1713812" cy="6882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3519" name="Ink 31"/>
              <p14:cNvContentPartPr>
                <a14:cpLocks xmlns:a14="http://schemas.microsoft.com/office/drawing/2010/main" noRot="1" noChangeAspect="1" noEditPoints="1" noChangeArrowheads="1" noChangeShapeType="1"/>
              </p14:cNvContentPartPr>
              <p14:nvPr/>
            </p14:nvContentPartPr>
            <p14:xfrm>
              <a:off x="3073401" y="5345114"/>
              <a:ext cx="631825" cy="439737"/>
            </p14:xfrm>
          </p:contentPart>
        </mc:Choice>
        <mc:Fallback>
          <p:pic>
            <p:nvPicPr>
              <p:cNvPr id="63519" name="Ink 31"/>
              <p:cNvPicPr>
                <a:picLocks noRot="1" noChangeAspect="1" noEditPoints="1" noChangeArrowheads="1" noChangeShapeType="1"/>
              </p:cNvPicPr>
              <p:nvPr/>
            </p:nvPicPr>
            <p:blipFill>
              <a:blip r:embed="rId47"/>
              <a:stretch>
                <a:fillRect/>
              </a:stretch>
            </p:blipFill>
            <p:spPr>
              <a:xfrm>
                <a:off x="3062241" y="5333950"/>
                <a:ext cx="651267" cy="4624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3520" name="Ink 32"/>
              <p14:cNvContentPartPr>
                <a14:cpLocks xmlns:a14="http://schemas.microsoft.com/office/drawing/2010/main" noRot="1" noChangeAspect="1" noEditPoints="1" noChangeArrowheads="1" noChangeShapeType="1"/>
              </p14:cNvContentPartPr>
              <p14:nvPr/>
            </p14:nvContentPartPr>
            <p14:xfrm>
              <a:off x="4030664" y="5430838"/>
              <a:ext cx="409575" cy="349250"/>
            </p14:xfrm>
          </p:contentPart>
        </mc:Choice>
        <mc:Fallback>
          <p:pic>
            <p:nvPicPr>
              <p:cNvPr id="63520" name="Ink 32"/>
              <p:cNvPicPr>
                <a:picLocks noRot="1" noChangeAspect="1" noEditPoints="1" noChangeArrowheads="1" noChangeShapeType="1"/>
              </p:cNvPicPr>
              <p:nvPr/>
            </p:nvPicPr>
            <p:blipFill>
              <a:blip r:embed="rId49"/>
              <a:stretch>
                <a:fillRect/>
              </a:stretch>
            </p:blipFill>
            <p:spPr>
              <a:xfrm>
                <a:off x="4020947" y="5421479"/>
                <a:ext cx="422532" cy="3683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3521" name="Ink 33"/>
              <p14:cNvContentPartPr>
                <a14:cpLocks xmlns:a14="http://schemas.microsoft.com/office/drawing/2010/main" noRot="1" noChangeAspect="1" noEditPoints="1" noChangeArrowheads="1" noChangeShapeType="1"/>
              </p14:cNvContentPartPr>
              <p14:nvPr/>
            </p14:nvContentPartPr>
            <p14:xfrm>
              <a:off x="4621214" y="5475289"/>
              <a:ext cx="371475" cy="250825"/>
            </p14:xfrm>
          </p:contentPart>
        </mc:Choice>
        <mc:Fallback>
          <p:pic>
            <p:nvPicPr>
              <p:cNvPr id="63521" name="Ink 33"/>
              <p:cNvPicPr>
                <a:picLocks noRot="1" noChangeAspect="1" noEditPoints="1" noChangeArrowheads="1" noChangeShapeType="1"/>
              </p:cNvPicPr>
              <p:nvPr/>
            </p:nvPicPr>
            <p:blipFill>
              <a:blip r:embed="rId51"/>
              <a:stretch>
                <a:fillRect/>
              </a:stretch>
            </p:blipFill>
            <p:spPr>
              <a:xfrm>
                <a:off x="4611891" y="5467372"/>
                <a:ext cx="388328" cy="2680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3522" name="Ink 34"/>
              <p14:cNvContentPartPr>
                <a14:cpLocks xmlns:a14="http://schemas.microsoft.com/office/drawing/2010/main" noRot="1" noChangeAspect="1" noEditPoints="1" noChangeArrowheads="1" noChangeShapeType="1"/>
              </p14:cNvContentPartPr>
              <p14:nvPr/>
            </p14:nvContentPartPr>
            <p14:xfrm>
              <a:off x="5243513" y="5207001"/>
              <a:ext cx="1452562" cy="714375"/>
            </p14:xfrm>
          </p:contentPart>
        </mc:Choice>
        <mc:Fallback>
          <p:pic>
            <p:nvPicPr>
              <p:cNvPr id="63522" name="Ink 34"/>
              <p:cNvPicPr>
                <a:picLocks noRot="1" noChangeAspect="1" noEditPoints="1" noChangeArrowheads="1" noChangeShapeType="1"/>
              </p:cNvPicPr>
              <p:nvPr/>
            </p:nvPicPr>
            <p:blipFill>
              <a:blip r:embed="rId53"/>
              <a:stretch>
                <a:fillRect/>
              </a:stretch>
            </p:blipFill>
            <p:spPr>
              <a:xfrm>
                <a:off x="5232714" y="5196201"/>
                <a:ext cx="1474161" cy="7359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3523" name="Ink 35"/>
              <p14:cNvContentPartPr>
                <a14:cpLocks xmlns:a14="http://schemas.microsoft.com/office/drawing/2010/main" noRot="1" noChangeAspect="1" noEditPoints="1" noChangeArrowheads="1" noChangeShapeType="1"/>
              </p14:cNvContentPartPr>
              <p14:nvPr/>
            </p14:nvContentPartPr>
            <p14:xfrm>
              <a:off x="6986588" y="5130801"/>
              <a:ext cx="773112" cy="587375"/>
            </p14:xfrm>
          </p:contentPart>
        </mc:Choice>
        <mc:Fallback>
          <p:pic>
            <p:nvPicPr>
              <p:cNvPr id="63523" name="Ink 35"/>
              <p:cNvPicPr>
                <a:picLocks noRot="1" noChangeAspect="1" noEditPoints="1" noChangeArrowheads="1" noChangeShapeType="1"/>
              </p:cNvPicPr>
              <p:nvPr/>
            </p:nvPicPr>
            <p:blipFill>
              <a:blip r:embed="rId55"/>
              <a:stretch>
                <a:fillRect/>
              </a:stretch>
            </p:blipFill>
            <p:spPr>
              <a:xfrm>
                <a:off x="6977595" y="5121451"/>
                <a:ext cx="790740" cy="6057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3524" name="Ink 36"/>
              <p14:cNvContentPartPr>
                <a14:cpLocks xmlns:a14="http://schemas.microsoft.com/office/drawing/2010/main" noRot="1" noChangeAspect="1" noEditPoints="1" noChangeArrowheads="1" noChangeShapeType="1"/>
              </p14:cNvContentPartPr>
              <p14:nvPr/>
            </p14:nvContentPartPr>
            <p14:xfrm>
              <a:off x="7924801" y="5045075"/>
              <a:ext cx="333375" cy="412750"/>
            </p14:xfrm>
          </p:contentPart>
        </mc:Choice>
        <mc:Fallback>
          <p:pic>
            <p:nvPicPr>
              <p:cNvPr id="63524" name="Ink 36"/>
              <p:cNvPicPr>
                <a:picLocks noRot="1" noChangeAspect="1" noEditPoints="1" noChangeArrowheads="1" noChangeShapeType="1"/>
              </p:cNvPicPr>
              <p:nvPr/>
            </p:nvPicPr>
            <p:blipFill>
              <a:blip r:embed="rId57"/>
              <a:stretch>
                <a:fillRect/>
              </a:stretch>
            </p:blipFill>
            <p:spPr>
              <a:xfrm>
                <a:off x="7915820" y="5036439"/>
                <a:ext cx="350979" cy="4267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3525" name="Ink 37"/>
              <p14:cNvContentPartPr>
                <a14:cpLocks xmlns:a14="http://schemas.microsoft.com/office/drawing/2010/main" noRot="1" noChangeAspect="1" noEditPoints="1" noChangeArrowheads="1" noChangeShapeType="1"/>
              </p14:cNvContentPartPr>
              <p14:nvPr/>
            </p14:nvContentPartPr>
            <p14:xfrm>
              <a:off x="8420100" y="5203826"/>
              <a:ext cx="185738" cy="138113"/>
            </p14:xfrm>
          </p:contentPart>
        </mc:Choice>
        <mc:Fallback>
          <p:pic>
            <p:nvPicPr>
              <p:cNvPr id="63525" name="Ink 37"/>
              <p:cNvPicPr>
                <a:picLocks noRot="1" noChangeAspect="1" noEditPoints="1" noChangeArrowheads="1" noChangeShapeType="1"/>
              </p:cNvPicPr>
              <p:nvPr/>
            </p:nvPicPr>
            <p:blipFill>
              <a:blip r:embed="rId59"/>
              <a:stretch>
                <a:fillRect/>
              </a:stretch>
            </p:blipFill>
            <p:spPr>
              <a:xfrm>
                <a:off x="8411101" y="5195173"/>
                <a:ext cx="201936" cy="1557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3526" name="Ink 38"/>
              <p14:cNvContentPartPr>
                <a14:cpLocks xmlns:a14="http://schemas.microsoft.com/office/drawing/2010/main" noRot="1" noChangeAspect="1" noEditPoints="1" noChangeArrowheads="1" noChangeShapeType="1"/>
              </p14:cNvContentPartPr>
              <p14:nvPr/>
            </p14:nvContentPartPr>
            <p14:xfrm>
              <a:off x="4144963" y="6097589"/>
              <a:ext cx="1041400" cy="434975"/>
            </p14:xfrm>
          </p:contentPart>
        </mc:Choice>
        <mc:Fallback>
          <p:pic>
            <p:nvPicPr>
              <p:cNvPr id="63526" name="Ink 38"/>
              <p:cNvPicPr>
                <a:picLocks noRot="1" noChangeAspect="1" noEditPoints="1" noChangeArrowheads="1" noChangeShapeType="1"/>
              </p:cNvPicPr>
              <p:nvPr/>
            </p:nvPicPr>
            <p:blipFill>
              <a:blip r:embed="rId61"/>
              <a:stretch>
                <a:fillRect/>
              </a:stretch>
            </p:blipFill>
            <p:spPr>
              <a:xfrm>
                <a:off x="4134525" y="6087147"/>
                <a:ext cx="1062639" cy="4562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63527" name="Ink 39"/>
              <p14:cNvContentPartPr>
                <a14:cpLocks xmlns:a14="http://schemas.microsoft.com/office/drawing/2010/main" noRot="1" noChangeAspect="1" noEditPoints="1" noChangeArrowheads="1" noChangeShapeType="1"/>
              </p14:cNvContentPartPr>
              <p14:nvPr/>
            </p14:nvContentPartPr>
            <p14:xfrm>
              <a:off x="5429250" y="6092825"/>
              <a:ext cx="590550" cy="585788"/>
            </p14:xfrm>
          </p:contentPart>
        </mc:Choice>
        <mc:Fallback>
          <p:pic>
            <p:nvPicPr>
              <p:cNvPr id="63527" name="Ink 39"/>
              <p:cNvPicPr>
                <a:picLocks noRot="1" noChangeAspect="1" noEditPoints="1" noChangeArrowheads="1" noChangeShapeType="1"/>
              </p:cNvPicPr>
              <p:nvPr/>
            </p:nvPicPr>
            <p:blipFill>
              <a:blip r:embed="rId63"/>
              <a:stretch>
                <a:fillRect/>
              </a:stretch>
            </p:blipFill>
            <p:spPr>
              <a:xfrm>
                <a:off x="5419894" y="6082397"/>
                <a:ext cx="610343" cy="6070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3528" name="Ink 40"/>
              <p14:cNvContentPartPr>
                <a14:cpLocks xmlns:a14="http://schemas.microsoft.com/office/drawing/2010/main" noRot="1" noChangeAspect="1" noEditPoints="1" noChangeArrowheads="1" noChangeShapeType="1"/>
              </p14:cNvContentPartPr>
              <p14:nvPr/>
            </p14:nvContentPartPr>
            <p14:xfrm>
              <a:off x="6230938" y="5949951"/>
              <a:ext cx="1174750" cy="511175"/>
            </p14:xfrm>
          </p:contentPart>
        </mc:Choice>
        <mc:Fallback>
          <p:pic>
            <p:nvPicPr>
              <p:cNvPr id="63528" name="Ink 40"/>
              <p:cNvPicPr>
                <a:picLocks noRot="1" noChangeAspect="1" noEditPoints="1" noChangeArrowheads="1" noChangeShapeType="1"/>
              </p:cNvPicPr>
              <p:nvPr/>
            </p:nvPicPr>
            <p:blipFill>
              <a:blip r:embed="rId65"/>
              <a:stretch>
                <a:fillRect/>
              </a:stretch>
            </p:blipFill>
            <p:spPr>
              <a:xfrm>
                <a:off x="6220865" y="5939512"/>
                <a:ext cx="1195259" cy="5262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3529" name="Ink 41"/>
              <p14:cNvContentPartPr>
                <a14:cpLocks xmlns:a14="http://schemas.microsoft.com/office/drawing/2010/main" noRot="1" noChangeAspect="1" noEditPoints="1" noChangeArrowheads="1" noChangeShapeType="1"/>
              </p14:cNvContentPartPr>
              <p14:nvPr/>
            </p14:nvContentPartPr>
            <p14:xfrm>
              <a:off x="7704139" y="6113463"/>
              <a:ext cx="230187" cy="114300"/>
            </p14:xfrm>
          </p:contentPart>
        </mc:Choice>
        <mc:Fallback>
          <p:pic>
            <p:nvPicPr>
              <p:cNvPr id="63529" name="Ink 41"/>
              <p:cNvPicPr>
                <a:picLocks noRot="1" noChangeAspect="1" noEditPoints="1" noChangeArrowheads="1" noChangeShapeType="1"/>
              </p:cNvPicPr>
              <p:nvPr/>
            </p:nvPicPr>
            <p:blipFill>
              <a:blip r:embed="rId67"/>
              <a:stretch>
                <a:fillRect/>
              </a:stretch>
            </p:blipFill>
            <p:spPr>
              <a:xfrm>
                <a:off x="7693693" y="6103041"/>
                <a:ext cx="247479" cy="1355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3530" name="Ink 42"/>
              <p14:cNvContentPartPr>
                <a14:cpLocks xmlns:a14="http://schemas.microsoft.com/office/drawing/2010/main" noRot="1" noChangeAspect="1" noEditPoints="1" noChangeArrowheads="1" noChangeShapeType="1"/>
              </p14:cNvContentPartPr>
              <p14:nvPr/>
            </p14:nvContentPartPr>
            <p14:xfrm>
              <a:off x="8478838" y="33339"/>
              <a:ext cx="584200" cy="477837"/>
            </p14:xfrm>
          </p:contentPart>
        </mc:Choice>
        <mc:Fallback>
          <p:pic>
            <p:nvPicPr>
              <p:cNvPr id="63530" name="Ink 42"/>
              <p:cNvPicPr>
                <a:picLocks noRot="1" noChangeAspect="1" noEditPoints="1" noChangeArrowheads="1" noChangeShapeType="1"/>
              </p:cNvPicPr>
              <p:nvPr/>
            </p:nvPicPr>
            <p:blipFill>
              <a:blip r:embed="rId69"/>
              <a:stretch>
                <a:fillRect/>
              </a:stretch>
            </p:blipFill>
            <p:spPr>
              <a:xfrm>
                <a:off x="8472721" y="25419"/>
                <a:ext cx="593199" cy="4929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3531" name="Ink 43"/>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3531" name="Ink 43"/>
              <p:cNvPicPr>
                <a:picLocks noRot="1" noChangeAspect="1" noEditPoints="1" noChangeArrowheads="1" noChangeShapeType="1"/>
              </p:cNvPicPr>
              <p:nvPr/>
            </p:nvPicPr>
            <p:blipFill>
              <a:blip r:embed="rId71"/>
              <a:stretch>
                <a:fillRect/>
              </a:stretch>
            </p:blipFill>
            <p:spPr>
              <a:xfrm>
                <a:off x="9357103" y="92455"/>
                <a:ext cx="1104228" cy="478666"/>
              </a:xfrm>
              <a:prstGeom prst="rect">
                <a:avLst/>
              </a:prstGeom>
            </p:spPr>
          </p:pic>
        </mc:Fallback>
      </mc:AlternateContent>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4514" name="Ink 2"/>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4514" name="Ink 2"/>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4515" name="Ink 3"/>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4515" name="Ink 3"/>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4516" name="Ink 4"/>
              <p14:cNvContentPartPr>
                <a14:cpLocks xmlns:a14="http://schemas.microsoft.com/office/drawing/2010/main" noRot="1" noChangeAspect="1" noEditPoints="1" noChangeArrowheads="1" noChangeShapeType="1"/>
              </p14:cNvContentPartPr>
              <p14:nvPr/>
            </p14:nvContentPartPr>
            <p14:xfrm>
              <a:off x="2359026" y="1989138"/>
              <a:ext cx="1433513" cy="508000"/>
            </p14:xfrm>
          </p:contentPart>
        </mc:Choice>
        <mc:Fallback>
          <p:pic>
            <p:nvPicPr>
              <p:cNvPr id="64516" name="Ink 4"/>
              <p:cNvPicPr>
                <a:picLocks noRot="1" noChangeAspect="1" noEditPoints="1" noChangeArrowheads="1" noChangeShapeType="1"/>
              </p:cNvPicPr>
              <p:nvPr/>
            </p:nvPicPr>
            <p:blipFill>
              <a:blip r:embed="rId7"/>
              <a:stretch>
                <a:fillRect/>
              </a:stretch>
            </p:blipFill>
            <p:spPr>
              <a:xfrm>
                <a:off x="2349309" y="1979819"/>
                <a:ext cx="1452948" cy="5270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4517" name="Ink 5"/>
              <p14:cNvContentPartPr>
                <a14:cpLocks xmlns:a14="http://schemas.microsoft.com/office/drawing/2010/main" noRot="1" noChangeAspect="1" noEditPoints="1" noChangeArrowheads="1" noChangeShapeType="1"/>
              </p14:cNvContentPartPr>
              <p14:nvPr/>
            </p14:nvContentPartPr>
            <p14:xfrm>
              <a:off x="4014789" y="2047875"/>
              <a:ext cx="257175" cy="204788"/>
            </p14:xfrm>
          </p:contentPart>
        </mc:Choice>
        <mc:Fallback>
          <p:pic>
            <p:nvPicPr>
              <p:cNvPr id="64517" name="Ink 5"/>
              <p:cNvPicPr>
                <a:picLocks noRot="1" noChangeAspect="1" noEditPoints="1" noChangeArrowheads="1" noChangeShapeType="1"/>
              </p:cNvPicPr>
              <p:nvPr/>
            </p:nvPicPr>
            <p:blipFill>
              <a:blip r:embed="rId9"/>
              <a:stretch>
                <a:fillRect/>
              </a:stretch>
            </p:blipFill>
            <p:spPr>
              <a:xfrm>
                <a:off x="4005077" y="2038159"/>
                <a:ext cx="270843" cy="2242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4518" name="Ink 6"/>
              <p14:cNvContentPartPr>
                <a14:cpLocks xmlns:a14="http://schemas.microsoft.com/office/drawing/2010/main" noRot="1" noChangeAspect="1" noEditPoints="1" noChangeArrowheads="1" noChangeShapeType="1"/>
              </p14:cNvContentPartPr>
              <p14:nvPr/>
            </p14:nvContentPartPr>
            <p14:xfrm>
              <a:off x="4475163" y="2074864"/>
              <a:ext cx="176212" cy="123825"/>
            </p14:xfrm>
          </p:contentPart>
        </mc:Choice>
        <mc:Fallback>
          <p:pic>
            <p:nvPicPr>
              <p:cNvPr id="64518" name="Ink 6"/>
              <p:cNvPicPr>
                <a:picLocks noRot="1" noChangeAspect="1" noEditPoints="1" noChangeArrowheads="1" noChangeShapeType="1"/>
              </p:cNvPicPr>
              <p:nvPr/>
            </p:nvPicPr>
            <p:blipFill>
              <a:blip r:embed="rId11"/>
              <a:stretch>
                <a:fillRect/>
              </a:stretch>
            </p:blipFill>
            <p:spPr>
              <a:xfrm>
                <a:off x="4465415" y="2065231"/>
                <a:ext cx="190656" cy="1430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4519" name="Ink 7"/>
              <p14:cNvContentPartPr>
                <a14:cpLocks xmlns:a14="http://schemas.microsoft.com/office/drawing/2010/main" noRot="1" noChangeAspect="1" noEditPoints="1" noChangeArrowheads="1" noChangeShapeType="1"/>
              </p14:cNvContentPartPr>
              <p14:nvPr/>
            </p14:nvContentPartPr>
            <p14:xfrm>
              <a:off x="4872038" y="1928814"/>
              <a:ext cx="214312" cy="274637"/>
            </p14:xfrm>
          </p:contentPart>
        </mc:Choice>
        <mc:Fallback>
          <p:pic>
            <p:nvPicPr>
              <p:cNvPr id="64519" name="Ink 7"/>
              <p:cNvPicPr>
                <a:picLocks noRot="1" noChangeAspect="1" noEditPoints="1" noChangeArrowheads="1" noChangeShapeType="1"/>
              </p:cNvPicPr>
              <p:nvPr/>
            </p:nvPicPr>
            <p:blipFill>
              <a:blip r:embed="rId13"/>
              <a:stretch>
                <a:fillRect/>
              </a:stretch>
            </p:blipFill>
            <p:spPr>
              <a:xfrm>
                <a:off x="4868089" y="1919468"/>
                <a:ext cx="227235" cy="2933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4520" name="Ink 8"/>
              <p14:cNvContentPartPr>
                <a14:cpLocks xmlns:a14="http://schemas.microsoft.com/office/drawing/2010/main" noRot="1" noChangeAspect="1" noEditPoints="1" noChangeArrowheads="1" noChangeShapeType="1"/>
              </p14:cNvContentPartPr>
              <p14:nvPr/>
            </p14:nvContentPartPr>
            <p14:xfrm>
              <a:off x="2327275" y="2825751"/>
              <a:ext cx="1557338" cy="638175"/>
            </p14:xfrm>
          </p:contentPart>
        </mc:Choice>
        <mc:Fallback>
          <p:pic>
            <p:nvPicPr>
              <p:cNvPr id="64520" name="Ink 8"/>
              <p:cNvPicPr>
                <a:picLocks noRot="1" noChangeAspect="1" noEditPoints="1" noChangeArrowheads="1" noChangeShapeType="1"/>
              </p:cNvPicPr>
              <p:nvPr/>
            </p:nvPicPr>
            <p:blipFill>
              <a:blip r:embed="rId15"/>
              <a:stretch>
                <a:fillRect/>
              </a:stretch>
            </p:blipFill>
            <p:spPr>
              <a:xfrm>
                <a:off x="2317915" y="2816347"/>
                <a:ext cx="1576419" cy="6569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4521" name="Ink 9"/>
              <p14:cNvContentPartPr>
                <a14:cpLocks xmlns:a14="http://schemas.microsoft.com/office/drawing/2010/main" noRot="1" noChangeAspect="1" noEditPoints="1" noChangeArrowheads="1" noChangeShapeType="1"/>
              </p14:cNvContentPartPr>
              <p14:nvPr/>
            </p14:nvContentPartPr>
            <p14:xfrm>
              <a:off x="4103688" y="2874964"/>
              <a:ext cx="273050" cy="619125"/>
            </p14:xfrm>
          </p:contentPart>
        </mc:Choice>
        <mc:Fallback>
          <p:pic>
            <p:nvPicPr>
              <p:cNvPr id="64521" name="Ink 9"/>
              <p:cNvPicPr>
                <a:picLocks noRot="1" noChangeAspect="1" noEditPoints="1" noChangeArrowheads="1" noChangeShapeType="1"/>
              </p:cNvPicPr>
              <p:nvPr/>
            </p:nvPicPr>
            <p:blipFill>
              <a:blip r:embed="rId17"/>
              <a:stretch>
                <a:fillRect/>
              </a:stretch>
            </p:blipFill>
            <p:spPr>
              <a:xfrm>
                <a:off x="4093989" y="2865247"/>
                <a:ext cx="292451" cy="6389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4522" name="Ink 10"/>
              <p14:cNvContentPartPr>
                <a14:cpLocks xmlns:a14="http://schemas.microsoft.com/office/drawing/2010/main" noRot="1" noChangeAspect="1" noEditPoints="1" noChangeArrowheads="1" noChangeShapeType="1"/>
              </p14:cNvContentPartPr>
              <p14:nvPr/>
            </p14:nvContentPartPr>
            <p14:xfrm>
              <a:off x="4664076" y="2817813"/>
              <a:ext cx="695325" cy="577850"/>
            </p14:xfrm>
          </p:contentPart>
        </mc:Choice>
        <mc:Fallback>
          <p:pic>
            <p:nvPicPr>
              <p:cNvPr id="64522" name="Ink 10"/>
              <p:cNvPicPr>
                <a:picLocks noRot="1" noChangeAspect="1" noEditPoints="1" noChangeArrowheads="1" noChangeShapeType="1"/>
              </p:cNvPicPr>
              <p:nvPr/>
            </p:nvPicPr>
            <p:blipFill>
              <a:blip r:embed="rId19"/>
              <a:stretch>
                <a:fillRect/>
              </a:stretch>
            </p:blipFill>
            <p:spPr>
              <a:xfrm>
                <a:off x="4654709" y="2808070"/>
                <a:ext cx="712619" cy="5977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4523" name="Ink 11"/>
              <p14:cNvContentPartPr>
                <a14:cpLocks xmlns:a14="http://schemas.microsoft.com/office/drawing/2010/main" noRot="1" noChangeAspect="1" noEditPoints="1" noChangeArrowheads="1" noChangeShapeType="1"/>
              </p14:cNvContentPartPr>
              <p14:nvPr/>
            </p14:nvContentPartPr>
            <p14:xfrm>
              <a:off x="5762625" y="3059114"/>
              <a:ext cx="50800" cy="134937"/>
            </p14:xfrm>
          </p:contentPart>
        </mc:Choice>
        <mc:Fallback>
          <p:pic>
            <p:nvPicPr>
              <p:cNvPr id="64523" name="Ink 11"/>
              <p:cNvPicPr>
                <a:picLocks noRot="1" noChangeAspect="1" noEditPoints="1" noChangeArrowheads="1" noChangeShapeType="1"/>
              </p:cNvPicPr>
              <p:nvPr/>
            </p:nvPicPr>
            <p:blipFill>
              <a:blip r:embed="rId21"/>
              <a:stretch>
                <a:fillRect/>
              </a:stretch>
            </p:blipFill>
            <p:spPr>
              <a:xfrm>
                <a:off x="5758662" y="3052637"/>
                <a:ext cx="58007" cy="1446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4524" name="Ink 12"/>
              <p14:cNvContentPartPr>
                <a14:cpLocks xmlns:a14="http://schemas.microsoft.com/office/drawing/2010/main" noRot="1" noChangeAspect="1" noEditPoints="1" noChangeArrowheads="1" noChangeShapeType="1"/>
              </p14:cNvContentPartPr>
              <p14:nvPr/>
            </p14:nvContentPartPr>
            <p14:xfrm>
              <a:off x="6175375" y="2622551"/>
              <a:ext cx="922338" cy="574675"/>
            </p14:xfrm>
          </p:contentPart>
        </mc:Choice>
        <mc:Fallback>
          <p:pic>
            <p:nvPicPr>
              <p:cNvPr id="64524" name="Ink 12"/>
              <p:cNvPicPr>
                <a:picLocks noRot="1" noChangeAspect="1" noEditPoints="1" noChangeArrowheads="1" noChangeShapeType="1"/>
              </p:cNvPicPr>
              <p:nvPr/>
            </p:nvPicPr>
            <p:blipFill>
              <a:blip r:embed="rId23"/>
              <a:stretch>
                <a:fillRect/>
              </a:stretch>
            </p:blipFill>
            <p:spPr>
              <a:xfrm>
                <a:off x="6164931" y="2616430"/>
                <a:ext cx="941787" cy="5894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4525" name="Ink 13"/>
              <p14:cNvContentPartPr>
                <a14:cpLocks xmlns:a14="http://schemas.microsoft.com/office/drawing/2010/main" noRot="1" noChangeAspect="1" noEditPoints="1" noChangeArrowheads="1" noChangeShapeType="1"/>
              </p14:cNvContentPartPr>
              <p14:nvPr/>
            </p14:nvContentPartPr>
            <p14:xfrm>
              <a:off x="2279651" y="3752851"/>
              <a:ext cx="1565275" cy="600075"/>
            </p14:xfrm>
          </p:contentPart>
        </mc:Choice>
        <mc:Fallback>
          <p:pic>
            <p:nvPicPr>
              <p:cNvPr id="64525" name="Ink 13"/>
              <p:cNvPicPr>
                <a:picLocks noRot="1" noChangeAspect="1" noEditPoints="1" noChangeArrowheads="1" noChangeShapeType="1"/>
              </p:cNvPicPr>
              <p:nvPr/>
            </p:nvPicPr>
            <p:blipFill>
              <a:blip r:embed="rId25"/>
              <a:stretch>
                <a:fillRect/>
              </a:stretch>
            </p:blipFill>
            <p:spPr>
              <a:xfrm>
                <a:off x="2269572" y="3742433"/>
                <a:ext cx="1585435" cy="6205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4526" name="Ink 14"/>
              <p14:cNvContentPartPr>
                <a14:cpLocks xmlns:a14="http://schemas.microsoft.com/office/drawing/2010/main" noRot="1" noChangeAspect="1" noEditPoints="1" noChangeArrowheads="1" noChangeShapeType="1"/>
              </p14:cNvContentPartPr>
              <p14:nvPr/>
            </p14:nvContentPartPr>
            <p14:xfrm>
              <a:off x="4084638" y="3665538"/>
              <a:ext cx="804862" cy="588962"/>
            </p14:xfrm>
          </p:contentPart>
        </mc:Choice>
        <mc:Fallback>
          <p:pic>
            <p:nvPicPr>
              <p:cNvPr id="64526" name="Ink 14"/>
              <p:cNvPicPr>
                <a:picLocks noRot="1" noChangeAspect="1" noEditPoints="1" noChangeArrowheads="1" noChangeShapeType="1"/>
              </p:cNvPicPr>
              <p:nvPr/>
            </p:nvPicPr>
            <p:blipFill>
              <a:blip r:embed="rId27"/>
              <a:stretch>
                <a:fillRect/>
              </a:stretch>
            </p:blipFill>
            <p:spPr>
              <a:xfrm>
                <a:off x="4075643" y="3656178"/>
                <a:ext cx="823212" cy="6073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4527" name="Ink 15"/>
              <p14:cNvContentPartPr>
                <a14:cpLocks xmlns:a14="http://schemas.microsoft.com/office/drawing/2010/main" noRot="1" noChangeAspect="1" noEditPoints="1" noChangeArrowheads="1" noChangeShapeType="1"/>
              </p14:cNvContentPartPr>
              <p14:nvPr/>
            </p14:nvContentPartPr>
            <p14:xfrm>
              <a:off x="5006975" y="3598863"/>
              <a:ext cx="381000" cy="425450"/>
            </p14:xfrm>
          </p:contentPart>
        </mc:Choice>
        <mc:Fallback>
          <p:pic>
            <p:nvPicPr>
              <p:cNvPr id="64527" name="Ink 15"/>
              <p:cNvPicPr>
                <a:picLocks noRot="1" noChangeAspect="1" noEditPoints="1" noChangeArrowheads="1" noChangeShapeType="1"/>
              </p:cNvPicPr>
              <p:nvPr/>
            </p:nvPicPr>
            <p:blipFill>
              <a:blip r:embed="rId29"/>
              <a:stretch>
                <a:fillRect/>
              </a:stretch>
            </p:blipFill>
            <p:spPr>
              <a:xfrm>
                <a:off x="4997641" y="3589145"/>
                <a:ext cx="399673" cy="4387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4528" name="Ink 16"/>
              <p14:cNvContentPartPr>
                <a14:cpLocks xmlns:a14="http://schemas.microsoft.com/office/drawing/2010/main" noRot="1" noChangeAspect="1" noEditPoints="1" noChangeArrowheads="1" noChangeShapeType="1"/>
              </p14:cNvContentPartPr>
              <p14:nvPr/>
            </p14:nvContentPartPr>
            <p14:xfrm>
              <a:off x="5776913" y="3708401"/>
              <a:ext cx="290512" cy="155575"/>
            </p14:xfrm>
          </p:contentPart>
        </mc:Choice>
        <mc:Fallback>
          <p:pic>
            <p:nvPicPr>
              <p:cNvPr id="64528" name="Ink 16"/>
              <p:cNvPicPr>
                <a:picLocks noRot="1" noChangeAspect="1" noEditPoints="1" noChangeArrowheads="1" noChangeShapeType="1"/>
              </p:cNvPicPr>
              <p:nvPr/>
            </p:nvPicPr>
            <p:blipFill>
              <a:blip r:embed="rId31"/>
              <a:stretch>
                <a:fillRect/>
              </a:stretch>
            </p:blipFill>
            <p:spPr>
              <a:xfrm>
                <a:off x="5766473" y="3696518"/>
                <a:ext cx="306712" cy="1786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4529" name="Ink 17"/>
              <p14:cNvContentPartPr>
                <a14:cpLocks xmlns:a14="http://schemas.microsoft.com/office/drawing/2010/main" noRot="1" noChangeAspect="1" noEditPoints="1" noChangeArrowheads="1" noChangeShapeType="1"/>
              </p14:cNvContentPartPr>
              <p14:nvPr/>
            </p14:nvContentPartPr>
            <p14:xfrm>
              <a:off x="6399213" y="3581400"/>
              <a:ext cx="741362" cy="636588"/>
            </p14:xfrm>
          </p:contentPart>
        </mc:Choice>
        <mc:Fallback>
          <p:pic>
            <p:nvPicPr>
              <p:cNvPr id="64529" name="Ink 17"/>
              <p:cNvPicPr>
                <a:picLocks noRot="1" noChangeAspect="1" noEditPoints="1" noChangeArrowheads="1" noChangeShapeType="1"/>
              </p:cNvPicPr>
              <p:nvPr/>
            </p:nvPicPr>
            <p:blipFill>
              <a:blip r:embed="rId33"/>
              <a:stretch>
                <a:fillRect/>
              </a:stretch>
            </p:blipFill>
            <p:spPr>
              <a:xfrm>
                <a:off x="6391290" y="3571678"/>
                <a:ext cx="761535" cy="6585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4530" name="Ink 18"/>
              <p14:cNvContentPartPr>
                <a14:cpLocks xmlns:a14="http://schemas.microsoft.com/office/drawing/2010/main" noRot="1" noChangeAspect="1" noEditPoints="1" noChangeArrowheads="1" noChangeShapeType="1"/>
              </p14:cNvContentPartPr>
              <p14:nvPr/>
            </p14:nvContentPartPr>
            <p14:xfrm>
              <a:off x="7394575" y="3279776"/>
              <a:ext cx="1735138" cy="550863"/>
            </p14:xfrm>
          </p:contentPart>
        </mc:Choice>
        <mc:Fallback>
          <p:pic>
            <p:nvPicPr>
              <p:cNvPr id="64530" name="Ink 18"/>
              <p:cNvPicPr>
                <a:picLocks noRot="1" noChangeAspect="1" noEditPoints="1" noChangeArrowheads="1" noChangeShapeType="1"/>
              </p:cNvPicPr>
              <p:nvPr/>
            </p:nvPicPr>
            <p:blipFill>
              <a:blip r:embed="rId35"/>
              <a:stretch>
                <a:fillRect/>
              </a:stretch>
            </p:blipFill>
            <p:spPr>
              <a:xfrm>
                <a:off x="7382697" y="3267895"/>
                <a:ext cx="1752777" cy="5746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4531" name="Ink 19"/>
              <p14:cNvContentPartPr>
                <a14:cpLocks xmlns:a14="http://schemas.microsoft.com/office/drawing/2010/main" noRot="1" noChangeAspect="1" noEditPoints="1" noChangeArrowheads="1" noChangeShapeType="1"/>
              </p14:cNvContentPartPr>
              <p14:nvPr/>
            </p14:nvContentPartPr>
            <p14:xfrm>
              <a:off x="2322513" y="4456114"/>
              <a:ext cx="1744662" cy="611187"/>
            </p14:xfrm>
          </p:contentPart>
        </mc:Choice>
        <mc:Fallback>
          <p:pic>
            <p:nvPicPr>
              <p:cNvPr id="64531" name="Ink 19"/>
              <p:cNvPicPr>
                <a:picLocks noRot="1" noChangeAspect="1" noEditPoints="1" noChangeArrowheads="1" noChangeShapeType="1"/>
              </p:cNvPicPr>
              <p:nvPr/>
            </p:nvPicPr>
            <p:blipFill>
              <a:blip r:embed="rId37"/>
              <a:stretch>
                <a:fillRect/>
              </a:stretch>
            </p:blipFill>
            <p:spPr>
              <a:xfrm>
                <a:off x="2312076" y="4446036"/>
                <a:ext cx="1764819" cy="6309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4532" name="Ink 20"/>
              <p14:cNvContentPartPr>
                <a14:cpLocks xmlns:a14="http://schemas.microsoft.com/office/drawing/2010/main" noRot="1" noChangeAspect="1" noEditPoints="1" noChangeArrowheads="1" noChangeShapeType="1"/>
              </p14:cNvContentPartPr>
              <p14:nvPr/>
            </p14:nvContentPartPr>
            <p14:xfrm>
              <a:off x="4370389" y="4370389"/>
              <a:ext cx="661987" cy="549275"/>
            </p14:xfrm>
          </p:contentPart>
        </mc:Choice>
        <mc:Fallback>
          <p:pic>
            <p:nvPicPr>
              <p:cNvPr id="64532" name="Ink 20"/>
              <p:cNvPicPr>
                <a:picLocks noRot="1" noChangeAspect="1" noEditPoints="1" noChangeArrowheads="1" noChangeShapeType="1"/>
              </p:cNvPicPr>
              <p:nvPr/>
            </p:nvPicPr>
            <p:blipFill>
              <a:blip r:embed="rId39"/>
              <a:stretch>
                <a:fillRect/>
              </a:stretch>
            </p:blipFill>
            <p:spPr>
              <a:xfrm>
                <a:off x="4361036" y="4361020"/>
                <a:ext cx="674939" cy="5651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4533" name="Ink 21"/>
              <p14:cNvContentPartPr>
                <a14:cpLocks xmlns:a14="http://schemas.microsoft.com/office/drawing/2010/main" noRot="1" noChangeAspect="1" noEditPoints="1" noChangeArrowheads="1" noChangeShapeType="1"/>
              </p14:cNvContentPartPr>
              <p14:nvPr/>
            </p14:nvContentPartPr>
            <p14:xfrm>
              <a:off x="5249864" y="4425951"/>
              <a:ext cx="452437" cy="461963"/>
            </p14:xfrm>
          </p:contentPart>
        </mc:Choice>
        <mc:Fallback>
          <p:pic>
            <p:nvPicPr>
              <p:cNvPr id="64533" name="Ink 21"/>
              <p:cNvPicPr>
                <a:picLocks noRot="1" noChangeAspect="1" noEditPoints="1" noChangeArrowheads="1" noChangeShapeType="1"/>
              </p:cNvPicPr>
              <p:nvPr/>
            </p:nvPicPr>
            <p:blipFill>
              <a:blip r:embed="rId41"/>
              <a:stretch>
                <a:fillRect/>
              </a:stretch>
            </p:blipFill>
            <p:spPr>
              <a:xfrm>
                <a:off x="5240513" y="4416229"/>
                <a:ext cx="471139" cy="476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4534" name="Ink 22"/>
              <p14:cNvContentPartPr>
                <a14:cpLocks xmlns:a14="http://schemas.microsoft.com/office/drawing/2010/main" noRot="1" noChangeAspect="1" noEditPoints="1" noChangeArrowheads="1" noChangeShapeType="1"/>
              </p14:cNvContentPartPr>
              <p14:nvPr/>
            </p14:nvContentPartPr>
            <p14:xfrm>
              <a:off x="5953125" y="4195764"/>
              <a:ext cx="2406650" cy="796925"/>
            </p14:xfrm>
          </p:contentPart>
        </mc:Choice>
        <mc:Fallback>
          <p:pic>
            <p:nvPicPr>
              <p:cNvPr id="64534" name="Ink 22"/>
              <p:cNvPicPr>
                <a:picLocks noRot="1" noChangeAspect="1" noEditPoints="1" noChangeArrowheads="1" noChangeShapeType="1"/>
              </p:cNvPicPr>
              <p:nvPr/>
            </p:nvPicPr>
            <p:blipFill>
              <a:blip r:embed="rId43"/>
              <a:stretch>
                <a:fillRect/>
              </a:stretch>
            </p:blipFill>
            <p:spPr>
              <a:xfrm>
                <a:off x="5943403" y="4186047"/>
                <a:ext cx="2425376" cy="8120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4535" name="Ink 23"/>
              <p14:cNvContentPartPr>
                <a14:cpLocks xmlns:a14="http://schemas.microsoft.com/office/drawing/2010/main" noRot="1" noChangeAspect="1" noEditPoints="1" noChangeArrowheads="1" noChangeShapeType="1"/>
              </p14:cNvContentPartPr>
              <p14:nvPr/>
            </p14:nvContentPartPr>
            <p14:xfrm>
              <a:off x="8902700" y="3917951"/>
              <a:ext cx="1695450" cy="669925"/>
            </p14:xfrm>
          </p:contentPart>
        </mc:Choice>
        <mc:Fallback>
          <p:pic>
            <p:nvPicPr>
              <p:cNvPr id="64535" name="Ink 23"/>
              <p:cNvPicPr>
                <a:picLocks noRot="1" noChangeAspect="1" noEditPoints="1" noChangeArrowheads="1" noChangeShapeType="1"/>
              </p:cNvPicPr>
              <p:nvPr/>
            </p:nvPicPr>
            <p:blipFill>
              <a:blip r:embed="rId45"/>
              <a:stretch>
                <a:fillRect/>
              </a:stretch>
            </p:blipFill>
            <p:spPr>
              <a:xfrm>
                <a:off x="8893699" y="3908591"/>
                <a:ext cx="1713812" cy="6882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4536" name="Ink 24"/>
              <p14:cNvContentPartPr>
                <a14:cpLocks xmlns:a14="http://schemas.microsoft.com/office/drawing/2010/main" noRot="1" noChangeAspect="1" noEditPoints="1" noChangeArrowheads="1" noChangeShapeType="1"/>
              </p14:cNvContentPartPr>
              <p14:nvPr/>
            </p14:nvContentPartPr>
            <p14:xfrm>
              <a:off x="3073401" y="5345114"/>
              <a:ext cx="631825" cy="439737"/>
            </p14:xfrm>
          </p:contentPart>
        </mc:Choice>
        <mc:Fallback>
          <p:pic>
            <p:nvPicPr>
              <p:cNvPr id="64536" name="Ink 24"/>
              <p:cNvPicPr>
                <a:picLocks noRot="1" noChangeAspect="1" noEditPoints="1" noChangeArrowheads="1" noChangeShapeType="1"/>
              </p:cNvPicPr>
              <p:nvPr/>
            </p:nvPicPr>
            <p:blipFill>
              <a:blip r:embed="rId47"/>
              <a:stretch>
                <a:fillRect/>
              </a:stretch>
            </p:blipFill>
            <p:spPr>
              <a:xfrm>
                <a:off x="3062241" y="5333950"/>
                <a:ext cx="651267" cy="4624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4537" name="Ink 25"/>
              <p14:cNvContentPartPr>
                <a14:cpLocks xmlns:a14="http://schemas.microsoft.com/office/drawing/2010/main" noRot="1" noChangeAspect="1" noEditPoints="1" noChangeArrowheads="1" noChangeShapeType="1"/>
              </p14:cNvContentPartPr>
              <p14:nvPr/>
            </p14:nvContentPartPr>
            <p14:xfrm>
              <a:off x="4030664" y="5430838"/>
              <a:ext cx="409575" cy="349250"/>
            </p14:xfrm>
          </p:contentPart>
        </mc:Choice>
        <mc:Fallback>
          <p:pic>
            <p:nvPicPr>
              <p:cNvPr id="64537" name="Ink 25"/>
              <p:cNvPicPr>
                <a:picLocks noRot="1" noChangeAspect="1" noEditPoints="1" noChangeArrowheads="1" noChangeShapeType="1"/>
              </p:cNvPicPr>
              <p:nvPr/>
            </p:nvPicPr>
            <p:blipFill>
              <a:blip r:embed="rId49"/>
              <a:stretch>
                <a:fillRect/>
              </a:stretch>
            </p:blipFill>
            <p:spPr>
              <a:xfrm>
                <a:off x="4020947" y="5421479"/>
                <a:ext cx="422532" cy="3683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4538" name="Ink 26"/>
              <p14:cNvContentPartPr>
                <a14:cpLocks xmlns:a14="http://schemas.microsoft.com/office/drawing/2010/main" noRot="1" noChangeAspect="1" noEditPoints="1" noChangeArrowheads="1" noChangeShapeType="1"/>
              </p14:cNvContentPartPr>
              <p14:nvPr/>
            </p14:nvContentPartPr>
            <p14:xfrm>
              <a:off x="4621214" y="5475289"/>
              <a:ext cx="371475" cy="250825"/>
            </p14:xfrm>
          </p:contentPart>
        </mc:Choice>
        <mc:Fallback>
          <p:pic>
            <p:nvPicPr>
              <p:cNvPr id="64538" name="Ink 26"/>
              <p:cNvPicPr>
                <a:picLocks noRot="1" noChangeAspect="1" noEditPoints="1" noChangeArrowheads="1" noChangeShapeType="1"/>
              </p:cNvPicPr>
              <p:nvPr/>
            </p:nvPicPr>
            <p:blipFill>
              <a:blip r:embed="rId51"/>
              <a:stretch>
                <a:fillRect/>
              </a:stretch>
            </p:blipFill>
            <p:spPr>
              <a:xfrm>
                <a:off x="4611891" y="5467372"/>
                <a:ext cx="388328" cy="2680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4539" name="Ink 27"/>
              <p14:cNvContentPartPr>
                <a14:cpLocks xmlns:a14="http://schemas.microsoft.com/office/drawing/2010/main" noRot="1" noChangeAspect="1" noEditPoints="1" noChangeArrowheads="1" noChangeShapeType="1"/>
              </p14:cNvContentPartPr>
              <p14:nvPr/>
            </p14:nvContentPartPr>
            <p14:xfrm>
              <a:off x="5243513" y="5207001"/>
              <a:ext cx="1452562" cy="714375"/>
            </p14:xfrm>
          </p:contentPart>
        </mc:Choice>
        <mc:Fallback>
          <p:pic>
            <p:nvPicPr>
              <p:cNvPr id="64539" name="Ink 27"/>
              <p:cNvPicPr>
                <a:picLocks noRot="1" noChangeAspect="1" noEditPoints="1" noChangeArrowheads="1" noChangeShapeType="1"/>
              </p:cNvPicPr>
              <p:nvPr/>
            </p:nvPicPr>
            <p:blipFill>
              <a:blip r:embed="rId53"/>
              <a:stretch>
                <a:fillRect/>
              </a:stretch>
            </p:blipFill>
            <p:spPr>
              <a:xfrm>
                <a:off x="5232714" y="5196201"/>
                <a:ext cx="1474161" cy="7359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4540" name="Ink 28"/>
              <p14:cNvContentPartPr>
                <a14:cpLocks xmlns:a14="http://schemas.microsoft.com/office/drawing/2010/main" noRot="1" noChangeAspect="1" noEditPoints="1" noChangeArrowheads="1" noChangeShapeType="1"/>
              </p14:cNvContentPartPr>
              <p14:nvPr/>
            </p14:nvContentPartPr>
            <p14:xfrm>
              <a:off x="6986588" y="5130801"/>
              <a:ext cx="773112" cy="587375"/>
            </p14:xfrm>
          </p:contentPart>
        </mc:Choice>
        <mc:Fallback>
          <p:pic>
            <p:nvPicPr>
              <p:cNvPr id="64540" name="Ink 28"/>
              <p:cNvPicPr>
                <a:picLocks noRot="1" noChangeAspect="1" noEditPoints="1" noChangeArrowheads="1" noChangeShapeType="1"/>
              </p:cNvPicPr>
              <p:nvPr/>
            </p:nvPicPr>
            <p:blipFill>
              <a:blip r:embed="rId55"/>
              <a:stretch>
                <a:fillRect/>
              </a:stretch>
            </p:blipFill>
            <p:spPr>
              <a:xfrm>
                <a:off x="6977595" y="5121451"/>
                <a:ext cx="790740" cy="6057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4541" name="Ink 29"/>
              <p14:cNvContentPartPr>
                <a14:cpLocks xmlns:a14="http://schemas.microsoft.com/office/drawing/2010/main" noRot="1" noChangeAspect="1" noEditPoints="1" noChangeArrowheads="1" noChangeShapeType="1"/>
              </p14:cNvContentPartPr>
              <p14:nvPr/>
            </p14:nvContentPartPr>
            <p14:xfrm>
              <a:off x="7924801" y="5045075"/>
              <a:ext cx="333375" cy="412750"/>
            </p14:xfrm>
          </p:contentPart>
        </mc:Choice>
        <mc:Fallback>
          <p:pic>
            <p:nvPicPr>
              <p:cNvPr id="64541" name="Ink 29"/>
              <p:cNvPicPr>
                <a:picLocks noRot="1" noChangeAspect="1" noEditPoints="1" noChangeArrowheads="1" noChangeShapeType="1"/>
              </p:cNvPicPr>
              <p:nvPr/>
            </p:nvPicPr>
            <p:blipFill>
              <a:blip r:embed="rId57"/>
              <a:stretch>
                <a:fillRect/>
              </a:stretch>
            </p:blipFill>
            <p:spPr>
              <a:xfrm>
                <a:off x="7915820" y="5036439"/>
                <a:ext cx="350979" cy="4267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4542" name="Ink 30"/>
              <p14:cNvContentPartPr>
                <a14:cpLocks xmlns:a14="http://schemas.microsoft.com/office/drawing/2010/main" noRot="1" noChangeAspect="1" noEditPoints="1" noChangeArrowheads="1" noChangeShapeType="1"/>
              </p14:cNvContentPartPr>
              <p14:nvPr/>
            </p14:nvContentPartPr>
            <p14:xfrm>
              <a:off x="8420100" y="5203826"/>
              <a:ext cx="185738" cy="138113"/>
            </p14:xfrm>
          </p:contentPart>
        </mc:Choice>
        <mc:Fallback>
          <p:pic>
            <p:nvPicPr>
              <p:cNvPr id="64542" name="Ink 30"/>
              <p:cNvPicPr>
                <a:picLocks noRot="1" noChangeAspect="1" noEditPoints="1" noChangeArrowheads="1" noChangeShapeType="1"/>
              </p:cNvPicPr>
              <p:nvPr/>
            </p:nvPicPr>
            <p:blipFill>
              <a:blip r:embed="rId59"/>
              <a:stretch>
                <a:fillRect/>
              </a:stretch>
            </p:blipFill>
            <p:spPr>
              <a:xfrm>
                <a:off x="8411101" y="5195173"/>
                <a:ext cx="201936" cy="1557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4543" name="Ink 31"/>
              <p14:cNvContentPartPr>
                <a14:cpLocks xmlns:a14="http://schemas.microsoft.com/office/drawing/2010/main" noRot="1" noChangeAspect="1" noEditPoints="1" noChangeArrowheads="1" noChangeShapeType="1"/>
              </p14:cNvContentPartPr>
              <p14:nvPr/>
            </p14:nvContentPartPr>
            <p14:xfrm>
              <a:off x="4144963" y="6097589"/>
              <a:ext cx="1041400" cy="434975"/>
            </p14:xfrm>
          </p:contentPart>
        </mc:Choice>
        <mc:Fallback>
          <p:pic>
            <p:nvPicPr>
              <p:cNvPr id="64543" name="Ink 31"/>
              <p:cNvPicPr>
                <a:picLocks noRot="1" noChangeAspect="1" noEditPoints="1" noChangeArrowheads="1" noChangeShapeType="1"/>
              </p:cNvPicPr>
              <p:nvPr/>
            </p:nvPicPr>
            <p:blipFill>
              <a:blip r:embed="rId61"/>
              <a:stretch>
                <a:fillRect/>
              </a:stretch>
            </p:blipFill>
            <p:spPr>
              <a:xfrm>
                <a:off x="4134525" y="6087147"/>
                <a:ext cx="1062639" cy="4562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64544" name="Ink 32"/>
              <p14:cNvContentPartPr>
                <a14:cpLocks xmlns:a14="http://schemas.microsoft.com/office/drawing/2010/main" noRot="1" noChangeAspect="1" noEditPoints="1" noChangeArrowheads="1" noChangeShapeType="1"/>
              </p14:cNvContentPartPr>
              <p14:nvPr/>
            </p14:nvContentPartPr>
            <p14:xfrm>
              <a:off x="5429250" y="6092825"/>
              <a:ext cx="590550" cy="585788"/>
            </p14:xfrm>
          </p:contentPart>
        </mc:Choice>
        <mc:Fallback>
          <p:pic>
            <p:nvPicPr>
              <p:cNvPr id="64544" name="Ink 32"/>
              <p:cNvPicPr>
                <a:picLocks noRot="1" noChangeAspect="1" noEditPoints="1" noChangeArrowheads="1" noChangeShapeType="1"/>
              </p:cNvPicPr>
              <p:nvPr/>
            </p:nvPicPr>
            <p:blipFill>
              <a:blip r:embed="rId63"/>
              <a:stretch>
                <a:fillRect/>
              </a:stretch>
            </p:blipFill>
            <p:spPr>
              <a:xfrm>
                <a:off x="5419894" y="6082397"/>
                <a:ext cx="610343" cy="6070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4545" name="Ink 33"/>
              <p14:cNvContentPartPr>
                <a14:cpLocks xmlns:a14="http://schemas.microsoft.com/office/drawing/2010/main" noRot="1" noChangeAspect="1" noEditPoints="1" noChangeArrowheads="1" noChangeShapeType="1"/>
              </p14:cNvContentPartPr>
              <p14:nvPr/>
            </p14:nvContentPartPr>
            <p14:xfrm>
              <a:off x="6230938" y="5949951"/>
              <a:ext cx="1174750" cy="511175"/>
            </p14:xfrm>
          </p:contentPart>
        </mc:Choice>
        <mc:Fallback>
          <p:pic>
            <p:nvPicPr>
              <p:cNvPr id="64545" name="Ink 33"/>
              <p:cNvPicPr>
                <a:picLocks noRot="1" noChangeAspect="1" noEditPoints="1" noChangeArrowheads="1" noChangeShapeType="1"/>
              </p:cNvPicPr>
              <p:nvPr/>
            </p:nvPicPr>
            <p:blipFill>
              <a:blip r:embed="rId65"/>
              <a:stretch>
                <a:fillRect/>
              </a:stretch>
            </p:blipFill>
            <p:spPr>
              <a:xfrm>
                <a:off x="6220865" y="5939512"/>
                <a:ext cx="1195259" cy="5262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4546" name="Ink 34"/>
              <p14:cNvContentPartPr>
                <a14:cpLocks xmlns:a14="http://schemas.microsoft.com/office/drawing/2010/main" noRot="1" noChangeAspect="1" noEditPoints="1" noChangeArrowheads="1" noChangeShapeType="1"/>
              </p14:cNvContentPartPr>
              <p14:nvPr/>
            </p14:nvContentPartPr>
            <p14:xfrm>
              <a:off x="7704139" y="6113463"/>
              <a:ext cx="230187" cy="114300"/>
            </p14:xfrm>
          </p:contentPart>
        </mc:Choice>
        <mc:Fallback>
          <p:pic>
            <p:nvPicPr>
              <p:cNvPr id="64546" name="Ink 34"/>
              <p:cNvPicPr>
                <a:picLocks noRot="1" noChangeAspect="1" noEditPoints="1" noChangeArrowheads="1" noChangeShapeType="1"/>
              </p:cNvPicPr>
              <p:nvPr/>
            </p:nvPicPr>
            <p:blipFill>
              <a:blip r:embed="rId67"/>
              <a:stretch>
                <a:fillRect/>
              </a:stretch>
            </p:blipFill>
            <p:spPr>
              <a:xfrm>
                <a:off x="7693693" y="6103041"/>
                <a:ext cx="247479" cy="1355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4547" name="Ink 35"/>
              <p14:cNvContentPartPr>
                <a14:cpLocks xmlns:a14="http://schemas.microsoft.com/office/drawing/2010/main" noRot="1" noChangeAspect="1" noEditPoints="1" noChangeArrowheads="1" noChangeShapeType="1"/>
              </p14:cNvContentPartPr>
              <p14:nvPr/>
            </p14:nvContentPartPr>
            <p14:xfrm>
              <a:off x="8478838" y="33339"/>
              <a:ext cx="584200" cy="477837"/>
            </p14:xfrm>
          </p:contentPart>
        </mc:Choice>
        <mc:Fallback>
          <p:pic>
            <p:nvPicPr>
              <p:cNvPr id="64547" name="Ink 35"/>
              <p:cNvPicPr>
                <a:picLocks noRot="1" noChangeAspect="1" noEditPoints="1" noChangeArrowheads="1" noChangeShapeType="1"/>
              </p:cNvPicPr>
              <p:nvPr/>
            </p:nvPicPr>
            <p:blipFill>
              <a:blip r:embed="rId69"/>
              <a:stretch>
                <a:fillRect/>
              </a:stretch>
            </p:blipFill>
            <p:spPr>
              <a:xfrm>
                <a:off x="8472721" y="25419"/>
                <a:ext cx="593199" cy="4929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4548" name="Ink 36"/>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4548" name="Ink 36"/>
              <p:cNvPicPr>
                <a:picLocks noRot="1" noChangeAspect="1" noEditPoints="1" noChangeArrowheads="1" noChangeShapeType="1"/>
              </p:cNvPicPr>
              <p:nvPr/>
            </p:nvPicPr>
            <p:blipFill>
              <a:blip r:embed="rId71"/>
              <a:stretch>
                <a:fillRect/>
              </a:stretch>
            </p:blipFill>
            <p:spPr>
              <a:xfrm>
                <a:off x="9357103" y="92455"/>
                <a:ext cx="1104228" cy="478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64550" name="Ink 38"/>
              <p14:cNvContentPartPr>
                <a14:cpLocks xmlns:a14="http://schemas.microsoft.com/office/drawing/2010/main" noRot="1" noChangeAspect="1" noEditPoints="1" noChangeArrowheads="1" noChangeShapeType="1"/>
              </p14:cNvContentPartPr>
              <p14:nvPr/>
            </p14:nvContentPartPr>
            <p14:xfrm>
              <a:off x="8839200" y="5086350"/>
              <a:ext cx="508000" cy="477838"/>
            </p14:xfrm>
          </p:contentPart>
        </mc:Choice>
        <mc:Fallback>
          <p:pic>
            <p:nvPicPr>
              <p:cNvPr id="64550" name="Ink 38"/>
              <p:cNvPicPr>
                <a:picLocks noRot="1" noChangeAspect="1" noEditPoints="1" noChangeArrowheads="1" noChangeShapeType="1"/>
              </p:cNvPicPr>
              <p:nvPr/>
            </p:nvPicPr>
            <p:blipFill>
              <a:blip r:embed="rId73"/>
              <a:stretch>
                <a:fillRect/>
              </a:stretch>
            </p:blipFill>
            <p:spPr>
              <a:xfrm>
                <a:off x="8828759" y="5075917"/>
                <a:ext cx="528883" cy="4987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64551" name="Ink 39"/>
              <p14:cNvContentPartPr>
                <a14:cpLocks xmlns:a14="http://schemas.microsoft.com/office/drawing/2010/main" noRot="1" noChangeAspect="1" noEditPoints="1" noChangeArrowheads="1" noChangeShapeType="1"/>
              </p14:cNvContentPartPr>
              <p14:nvPr/>
            </p14:nvContentPartPr>
            <p14:xfrm>
              <a:off x="9577389" y="4956175"/>
              <a:ext cx="1279525" cy="552450"/>
            </p14:xfrm>
          </p:contentPart>
        </mc:Choice>
        <mc:Fallback>
          <p:pic>
            <p:nvPicPr>
              <p:cNvPr id="64551" name="Ink 39"/>
              <p:cNvPicPr>
                <a:picLocks noRot="1" noChangeAspect="1" noEditPoints="1" noChangeArrowheads="1" noChangeShapeType="1"/>
              </p:cNvPicPr>
              <p:nvPr/>
            </p:nvPicPr>
            <p:blipFill>
              <a:blip r:embed="rId75"/>
              <a:stretch>
                <a:fillRect/>
              </a:stretch>
            </p:blipFill>
            <p:spPr>
              <a:xfrm>
                <a:off x="9567669" y="4950776"/>
                <a:ext cx="1296087" cy="5682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64552" name="Ink 40"/>
              <p14:cNvContentPartPr>
                <a14:cpLocks xmlns:a14="http://schemas.microsoft.com/office/drawing/2010/main" noRot="1" noChangeAspect="1" noEditPoints="1" noChangeArrowheads="1" noChangeShapeType="1"/>
              </p14:cNvContentPartPr>
              <p14:nvPr/>
            </p14:nvContentPartPr>
            <p14:xfrm>
              <a:off x="8224838" y="5989639"/>
              <a:ext cx="1027112" cy="581025"/>
            </p14:xfrm>
          </p:contentPart>
        </mc:Choice>
        <mc:Fallback>
          <p:pic>
            <p:nvPicPr>
              <p:cNvPr id="64552" name="Ink 40"/>
              <p:cNvPicPr>
                <a:picLocks noRot="1" noChangeAspect="1" noEditPoints="1" noChangeArrowheads="1" noChangeShapeType="1"/>
              </p:cNvPicPr>
              <p:nvPr/>
            </p:nvPicPr>
            <p:blipFill>
              <a:blip r:embed="rId77"/>
              <a:stretch>
                <a:fillRect/>
              </a:stretch>
            </p:blipFill>
            <p:spPr>
              <a:xfrm>
                <a:off x="8214034" y="5978806"/>
                <a:ext cx="1042239" cy="6026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64553" name="Ink 41"/>
              <p14:cNvContentPartPr>
                <a14:cpLocks xmlns:a14="http://schemas.microsoft.com/office/drawing/2010/main" noRot="1" noChangeAspect="1" noEditPoints="1" noChangeArrowheads="1" noChangeShapeType="1"/>
              </p14:cNvContentPartPr>
              <p14:nvPr/>
            </p14:nvContentPartPr>
            <p14:xfrm>
              <a:off x="9472613" y="5989639"/>
              <a:ext cx="258762" cy="307975"/>
            </p14:xfrm>
          </p:contentPart>
        </mc:Choice>
        <mc:Fallback>
          <p:pic>
            <p:nvPicPr>
              <p:cNvPr id="64553" name="Ink 41"/>
              <p:cNvPicPr>
                <a:picLocks noRot="1" noChangeAspect="1" noEditPoints="1" noChangeArrowheads="1" noChangeShapeType="1"/>
              </p:cNvPicPr>
              <p:nvPr/>
            </p:nvPicPr>
            <p:blipFill>
              <a:blip r:embed="rId79"/>
              <a:stretch>
                <a:fillRect/>
              </a:stretch>
            </p:blipFill>
            <p:spPr>
              <a:xfrm>
                <a:off x="9461787" y="5978576"/>
                <a:ext cx="280416" cy="330105"/>
              </a:xfrm>
              <a:prstGeom prst="rect">
                <a:avLst/>
              </a:prstGeom>
            </p:spPr>
          </p:pic>
        </mc:Fallback>
      </mc:AlternateContent>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871538" y="1533525"/>
            <a:ext cx="10448925" cy="37909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353065" y="516554"/>
            <a:ext cx="11273642" cy="480607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777693" y="354841"/>
            <a:ext cx="6697567" cy="522073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450306" y="1451284"/>
            <a:ext cx="7956715" cy="328304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390507" y="428838"/>
            <a:ext cx="7098399" cy="515405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427701" y="181544"/>
            <a:ext cx="9275857" cy="623093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D32AA95-4597-49F6-9A96-B0B65B15B5F3}" type="slidenum">
              <a:rPr lang="en-US" smtClean="0"/>
              <a:pPr/>
              <a:t>28</a:t>
            </a:fld>
            <a:endParaRPr lang="en-US"/>
          </a:p>
        </p:txBody>
      </p:sp>
      <p:sp>
        <p:nvSpPr>
          <p:cNvPr id="3" name="TextBox 2"/>
          <p:cNvSpPr txBox="1"/>
          <p:nvPr/>
        </p:nvSpPr>
        <p:spPr>
          <a:xfrm>
            <a:off x="736981" y="2238232"/>
            <a:ext cx="9021170" cy="1938992"/>
          </a:xfrm>
          <a:prstGeom prst="rect">
            <a:avLst/>
          </a:prstGeom>
          <a:noFill/>
        </p:spPr>
        <p:txBody>
          <a:bodyPr wrap="square" rtlCol="0">
            <a:spAutoFit/>
          </a:bodyPr>
          <a:lstStyle/>
          <a:p>
            <a:r>
              <a:rPr lang="fr-FR" sz="4000" dirty="0" err="1" smtClean="0"/>
              <a:t>fType</a:t>
            </a:r>
            <a:r>
              <a:rPr lang="fr-FR" sz="4000" dirty="0" smtClean="0"/>
              <a:t> :: Int -&gt; Int -&gt; Int </a:t>
            </a:r>
          </a:p>
          <a:p>
            <a:r>
              <a:rPr lang="fr-FR" sz="4000" dirty="0" err="1" smtClean="0"/>
              <a:t>fType</a:t>
            </a:r>
            <a:r>
              <a:rPr lang="fr-FR" sz="4000" dirty="0" smtClean="0"/>
              <a:t> x y = x*x + y*y </a:t>
            </a:r>
          </a:p>
          <a:p>
            <a:r>
              <a:rPr lang="fr-FR" sz="4000" dirty="0" smtClean="0"/>
              <a:t>main = </a:t>
            </a:r>
            <a:r>
              <a:rPr lang="fr-FR" sz="4000" dirty="0" err="1" smtClean="0"/>
              <a:t>print</a:t>
            </a:r>
            <a:r>
              <a:rPr lang="fr-FR" sz="4000" dirty="0" smtClean="0"/>
              <a:t> (</a:t>
            </a:r>
            <a:r>
              <a:rPr lang="fr-FR" sz="4000" dirty="0" err="1" smtClean="0"/>
              <a:t>fType</a:t>
            </a:r>
            <a:r>
              <a:rPr lang="fr-FR" sz="4000" dirty="0" smtClean="0"/>
              <a:t> 2 4)</a:t>
            </a:r>
            <a:endParaRPr lang="en-US" sz="4000" dirty="0"/>
          </a:p>
        </p:txBody>
      </p:sp>
      <p:sp>
        <p:nvSpPr>
          <p:cNvPr id="4" name="TextBox 3"/>
          <p:cNvSpPr txBox="1"/>
          <p:nvPr/>
        </p:nvSpPr>
        <p:spPr>
          <a:xfrm>
            <a:off x="859809" y="750627"/>
            <a:ext cx="6701051" cy="769441"/>
          </a:xfrm>
          <a:prstGeom prst="rect">
            <a:avLst/>
          </a:prstGeom>
          <a:noFill/>
        </p:spPr>
        <p:txBody>
          <a:bodyPr wrap="square" rtlCol="0">
            <a:spAutoFit/>
          </a:bodyPr>
          <a:lstStyle/>
          <a:p>
            <a:r>
              <a:rPr lang="en-US" sz="4400" dirty="0" smtClean="0">
                <a:solidFill>
                  <a:srgbClr val="FF0000"/>
                </a:solidFill>
              </a:rPr>
              <a:t>Haskell Example</a:t>
            </a:r>
            <a:endParaRPr 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D32AA95-4597-49F6-9A96-B0B65B15B5F3}" type="slidenum">
              <a:rPr lang="en-US" smtClean="0"/>
              <a:pPr/>
              <a:t>29</a:t>
            </a:fld>
            <a:endParaRPr lang="en-US"/>
          </a:p>
        </p:txBody>
      </p:sp>
      <p:sp>
        <p:nvSpPr>
          <p:cNvPr id="3" name="TextBox 2"/>
          <p:cNvSpPr txBox="1"/>
          <p:nvPr/>
        </p:nvSpPr>
        <p:spPr>
          <a:xfrm>
            <a:off x="668741" y="2811438"/>
            <a:ext cx="9662615" cy="2246769"/>
          </a:xfrm>
          <a:prstGeom prst="rect">
            <a:avLst/>
          </a:prstGeom>
          <a:noFill/>
        </p:spPr>
        <p:txBody>
          <a:bodyPr wrap="square" rtlCol="0">
            <a:spAutoFit/>
          </a:bodyPr>
          <a:lstStyle/>
          <a:p>
            <a:r>
              <a:rPr lang="en-US" sz="2800" dirty="0" smtClean="0"/>
              <a:t>add :: Integer -&gt; Integer -&gt; Integer 	--function declaration </a:t>
            </a:r>
          </a:p>
          <a:p>
            <a:r>
              <a:rPr lang="en-US" sz="2800" dirty="0" smtClean="0"/>
              <a:t>add x y = x + y 				--function definition </a:t>
            </a:r>
          </a:p>
          <a:p>
            <a:r>
              <a:rPr lang="en-US" sz="2800" dirty="0" smtClean="0"/>
              <a:t>main = do </a:t>
            </a:r>
          </a:p>
          <a:p>
            <a:r>
              <a:rPr lang="en-US" sz="2800" dirty="0" smtClean="0"/>
              <a:t>	</a:t>
            </a:r>
            <a:r>
              <a:rPr lang="en-US" sz="2800" dirty="0" err="1" smtClean="0"/>
              <a:t>putStrLn</a:t>
            </a:r>
            <a:r>
              <a:rPr lang="en-US" sz="2800" dirty="0" smtClean="0"/>
              <a:t> "The addition of the two numbers is:" </a:t>
            </a:r>
          </a:p>
          <a:p>
            <a:r>
              <a:rPr lang="en-US" sz="2800" dirty="0" smtClean="0"/>
              <a:t>	print(add 2 5) 			--calling a function </a:t>
            </a:r>
            <a:endParaRPr lang="en-US" sz="2800" dirty="0"/>
          </a:p>
        </p:txBody>
      </p:sp>
      <p:sp>
        <p:nvSpPr>
          <p:cNvPr id="5" name="Rectangle 4"/>
          <p:cNvSpPr/>
          <p:nvPr/>
        </p:nvSpPr>
        <p:spPr>
          <a:xfrm>
            <a:off x="1005192" y="828680"/>
            <a:ext cx="3872022" cy="769441"/>
          </a:xfrm>
          <a:prstGeom prst="rect">
            <a:avLst/>
          </a:prstGeom>
        </p:spPr>
        <p:txBody>
          <a:bodyPr wrap="none">
            <a:spAutoFit/>
          </a:bodyPr>
          <a:lstStyle/>
          <a:p>
            <a:r>
              <a:rPr lang="en-US" sz="4400" dirty="0" smtClean="0">
                <a:solidFill>
                  <a:srgbClr val="FF0000"/>
                </a:solidFill>
              </a:rPr>
              <a:t>Haskell Example</a:t>
            </a:r>
            <a:endParaRPr lang="en-US" sz="4400"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33400" indent="-533400">
              <a:buFont typeface="Arial" pitchFamily="34" charset="0"/>
              <a:buChar char="•"/>
            </a:pPr>
            <a:r>
              <a:rPr lang="en-US" dirty="0" smtClean="0"/>
              <a:t>Lambda Calculus—Motivation</a:t>
            </a:r>
          </a:p>
          <a:p>
            <a:pPr marL="533400" indent="-533400">
              <a:buFont typeface="Arial" pitchFamily="34" charset="0"/>
              <a:buChar char="•"/>
            </a:pPr>
            <a:r>
              <a:rPr lang="en-US" dirty="0" smtClean="0"/>
              <a:t>Syntax</a:t>
            </a:r>
          </a:p>
          <a:p>
            <a:pPr marL="533400" indent="-533400">
              <a:buFont typeface="Arial" pitchFamily="34" charset="0"/>
              <a:buChar char="•"/>
            </a:pPr>
            <a:r>
              <a:rPr lang="en-US" dirty="0" smtClean="0"/>
              <a:t>Scope and binding</a:t>
            </a:r>
          </a:p>
          <a:p>
            <a:pPr marL="533400" indent="-533400">
              <a:buFont typeface="Arial" pitchFamily="34" charset="0"/>
              <a:buChar char="•"/>
            </a:pPr>
            <a:r>
              <a:rPr lang="el-GR" dirty="0" smtClean="0"/>
              <a:t>α</a:t>
            </a:r>
            <a:r>
              <a:rPr lang="en-US" dirty="0" smtClean="0"/>
              <a:t>-Renaming</a:t>
            </a:r>
          </a:p>
          <a:p>
            <a:pPr marL="533400" indent="-533400">
              <a:buFont typeface="Arial" pitchFamily="34" charset="0"/>
              <a:buChar char="•"/>
            </a:pPr>
            <a:r>
              <a:rPr lang="el-GR" dirty="0" smtClean="0"/>
              <a:t>β</a:t>
            </a:r>
            <a:r>
              <a:rPr lang="en-US" dirty="0" smtClean="0"/>
              <a:t>-Reduction</a:t>
            </a:r>
          </a:p>
          <a:p>
            <a:pPr marL="533400" indent="-533400">
              <a:buFont typeface="Arial" pitchFamily="34" charset="0"/>
              <a:buChar char="•"/>
            </a:pPr>
            <a:r>
              <a:rPr lang="en-US" dirty="0" smtClean="0"/>
              <a:t>Call by value Vs call by name</a:t>
            </a:r>
          </a:p>
          <a:p>
            <a:pPr marL="533400" indent="-533400"/>
            <a:endParaRPr lang="en-US" dirty="0" smtClean="0"/>
          </a:p>
          <a:p>
            <a:pPr marL="533400" indent="-533400"/>
            <a:endParaRPr lang="en-US" dirty="0" smtClean="0"/>
          </a:p>
          <a:p>
            <a:pPr marL="533400" indent="-533400"/>
            <a:endParaRPr lang="en-US" dirty="0" smtClean="0"/>
          </a:p>
          <a:p>
            <a:pPr marL="533400" indent="-533400"/>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Progress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5538" name="Ink 2"/>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5538" name="Ink 2"/>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5539" name="Ink 3"/>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5539" name="Ink 3"/>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5572" name="Ink 36"/>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5572" name="Ink 36"/>
              <p:cNvPicPr>
                <a:picLocks noRot="1" noChangeAspect="1" noEditPoints="1" noChangeArrowheads="1" noChangeShapeType="1"/>
              </p:cNvPicPr>
              <p:nvPr/>
            </p:nvPicPr>
            <p:blipFill>
              <a:blip r:embed="rId7"/>
              <a:stretch>
                <a:fillRect/>
              </a:stretch>
            </p:blipFill>
            <p:spPr>
              <a:xfrm>
                <a:off x="9357103" y="92455"/>
                <a:ext cx="1104228" cy="478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5574" name="Ink 38"/>
              <p14:cNvContentPartPr>
                <a14:cpLocks xmlns:a14="http://schemas.microsoft.com/office/drawing/2010/main" noRot="1" noChangeAspect="1" noEditPoints="1" noChangeArrowheads="1" noChangeShapeType="1"/>
              </p14:cNvContentPartPr>
              <p14:nvPr/>
            </p14:nvContentPartPr>
            <p14:xfrm>
              <a:off x="8253414" y="155576"/>
              <a:ext cx="966787" cy="341313"/>
            </p14:xfrm>
          </p:contentPart>
        </mc:Choice>
        <mc:Fallback>
          <p:pic>
            <p:nvPicPr>
              <p:cNvPr id="65574" name="Ink 38"/>
              <p:cNvPicPr>
                <a:picLocks noRot="1" noChangeAspect="1" noEditPoints="1" noChangeArrowheads="1" noChangeShapeType="1"/>
              </p:cNvPicPr>
              <p:nvPr/>
            </p:nvPicPr>
            <p:blipFill>
              <a:blip r:embed="rId9"/>
              <a:stretch>
                <a:fillRect/>
              </a:stretch>
            </p:blipFill>
            <p:spPr>
              <a:xfrm>
                <a:off x="8243336" y="145550"/>
                <a:ext cx="980824" cy="361369"/>
              </a:xfrm>
              <a:prstGeom prst="rect">
                <a:avLst/>
              </a:prstGeom>
            </p:spPr>
          </p:pic>
        </mc:Fallback>
      </mc:AlternateContent>
      <p:grpSp>
        <p:nvGrpSpPr>
          <p:cNvPr id="2" name="Group 46"/>
          <p:cNvGrpSpPr>
            <a:grpSpLocks/>
          </p:cNvGrpSpPr>
          <p:nvPr/>
        </p:nvGrpSpPr>
        <p:grpSpPr bwMode="auto">
          <a:xfrm>
            <a:off x="2895600" y="1600203"/>
            <a:ext cx="6096000" cy="3338513"/>
            <a:chOff x="384" y="777"/>
            <a:chExt cx="5332" cy="2727"/>
          </a:xfrm>
        </p:grpSpPr>
        <mc:AlternateContent xmlns:mc="http://schemas.openxmlformats.org/markup-compatibility/2006">
          <mc:Choice xmlns="" xmlns:p14="http://schemas.microsoft.com/office/powerpoint/2010/main" Requires="p14">
            <p:contentPart p14:bwMode="auto" r:id="rId10">
              <p14:nvContentPartPr>
                <p14:cNvPr id="65540" name="Ink 4"/>
                <p14:cNvContentPartPr>
                  <a14:cpLocks xmlns:a14="http://schemas.microsoft.com/office/drawing/2010/main" noRot="1" noChangeAspect="1" noEditPoints="1" noChangeArrowheads="1" noChangeShapeType="1"/>
                </p14:cNvContentPartPr>
                <p14:nvPr/>
              </p14:nvContentPartPr>
              <p14:xfrm>
                <a:off x="434" y="815"/>
                <a:ext cx="903" cy="320"/>
              </p14:xfrm>
            </p:contentPart>
          </mc:Choice>
          <mc:Fallback>
            <p:pic>
              <p:nvPicPr>
                <p:cNvPr id="65540" name="Ink 4"/>
                <p:cNvPicPr>
                  <a:picLocks noRot="1" noChangeAspect="1" noEditPoints="1" noChangeArrowheads="1" noChangeShapeType="1"/>
                </p:cNvPicPr>
                <p:nvPr/>
              </p:nvPicPr>
              <p:blipFill>
                <a:blip r:embed="rId11"/>
                <a:stretch>
                  <a:fillRect/>
                </a:stretch>
              </p:blipFill>
              <p:spPr>
                <a:xfrm>
                  <a:off x="425" y="807"/>
                  <a:ext cx="920" cy="3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5541" name="Ink 5"/>
                <p14:cNvContentPartPr>
                  <a14:cpLocks xmlns:a14="http://schemas.microsoft.com/office/drawing/2010/main" noRot="1" noChangeAspect="1" noEditPoints="1" noChangeArrowheads="1" noChangeShapeType="1"/>
                </p14:cNvContentPartPr>
                <p14:nvPr/>
              </p14:nvContentPartPr>
              <p14:xfrm>
                <a:off x="1477" y="852"/>
                <a:ext cx="162" cy="129"/>
              </p14:xfrm>
            </p:contentPart>
          </mc:Choice>
          <mc:Fallback>
            <p:pic>
              <p:nvPicPr>
                <p:cNvPr id="65541" name="Ink 5"/>
                <p:cNvPicPr>
                  <a:picLocks noRot="1" noChangeAspect="1" noEditPoints="1" noChangeArrowheads="1" noChangeShapeType="1"/>
                </p:cNvPicPr>
                <p:nvPr/>
              </p:nvPicPr>
              <p:blipFill>
                <a:blip r:embed="rId13"/>
                <a:stretch>
                  <a:fillRect/>
                </a:stretch>
              </p:blipFill>
              <p:spPr>
                <a:xfrm>
                  <a:off x="1468" y="844"/>
                  <a:ext cx="174" cy="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5542" name="Ink 6"/>
                <p14:cNvContentPartPr>
                  <a14:cpLocks xmlns:a14="http://schemas.microsoft.com/office/drawing/2010/main" noRot="1" noChangeAspect="1" noEditPoints="1" noChangeArrowheads="1" noChangeShapeType="1"/>
                </p14:cNvContentPartPr>
                <p14:nvPr/>
              </p14:nvContentPartPr>
              <p14:xfrm>
                <a:off x="1767" y="869"/>
                <a:ext cx="111" cy="78"/>
              </p14:xfrm>
            </p:contentPart>
          </mc:Choice>
          <mc:Fallback>
            <p:pic>
              <p:nvPicPr>
                <p:cNvPr id="65542" name="Ink 6"/>
                <p:cNvPicPr>
                  <a:picLocks noRot="1" noChangeAspect="1" noEditPoints="1" noChangeArrowheads="1" noChangeShapeType="1"/>
                </p:cNvPicPr>
                <p:nvPr/>
              </p:nvPicPr>
              <p:blipFill>
                <a:blip r:embed="rId15"/>
                <a:stretch>
                  <a:fillRect/>
                </a:stretch>
              </p:blipFill>
              <p:spPr>
                <a:xfrm>
                  <a:off x="1758" y="861"/>
                  <a:ext cx="124" cy="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5543" name="Ink 7"/>
                <p14:cNvContentPartPr>
                  <a14:cpLocks xmlns:a14="http://schemas.microsoft.com/office/drawing/2010/main" noRot="1" noChangeAspect="1" noEditPoints="1" noChangeArrowheads="1" noChangeShapeType="1"/>
                </p14:cNvContentPartPr>
                <p14:nvPr/>
              </p14:nvContentPartPr>
              <p14:xfrm>
                <a:off x="2017" y="777"/>
                <a:ext cx="135" cy="173"/>
              </p14:xfrm>
            </p:contentPart>
          </mc:Choice>
          <mc:Fallback>
            <p:pic>
              <p:nvPicPr>
                <p:cNvPr id="65543" name="Ink 7"/>
                <p:cNvPicPr>
                  <a:picLocks noRot="1" noChangeAspect="1" noEditPoints="1" noChangeArrowheads="1" noChangeShapeType="1"/>
                </p:cNvPicPr>
                <p:nvPr/>
              </p:nvPicPr>
              <p:blipFill>
                <a:blip r:embed="rId17"/>
                <a:stretch>
                  <a:fillRect/>
                </a:stretch>
              </p:blipFill>
              <p:spPr>
                <a:xfrm>
                  <a:off x="2014" y="769"/>
                  <a:ext cx="147" cy="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5544" name="Ink 8"/>
                <p14:cNvContentPartPr>
                  <a14:cpLocks xmlns:a14="http://schemas.microsoft.com/office/drawing/2010/main" noRot="1" noChangeAspect="1" noEditPoints="1" noChangeArrowheads="1" noChangeShapeType="1"/>
                </p14:cNvContentPartPr>
                <p14:nvPr/>
              </p14:nvContentPartPr>
              <p14:xfrm>
                <a:off x="414" y="1342"/>
                <a:ext cx="981" cy="402"/>
              </p14:xfrm>
            </p:contentPart>
          </mc:Choice>
          <mc:Fallback>
            <p:pic>
              <p:nvPicPr>
                <p:cNvPr id="65544" name="Ink 8"/>
                <p:cNvPicPr>
                  <a:picLocks noRot="1" noChangeAspect="1" noEditPoints="1" noChangeArrowheads="1" noChangeShapeType="1"/>
                </p:cNvPicPr>
                <p:nvPr/>
              </p:nvPicPr>
              <p:blipFill>
                <a:blip r:embed="rId19"/>
                <a:stretch>
                  <a:fillRect/>
                </a:stretch>
              </p:blipFill>
              <p:spPr>
                <a:xfrm>
                  <a:off x="406" y="1334"/>
                  <a:ext cx="998" cy="4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5545" name="Ink 9"/>
                <p14:cNvContentPartPr>
                  <a14:cpLocks xmlns:a14="http://schemas.microsoft.com/office/drawing/2010/main" noRot="1" noChangeAspect="1" noEditPoints="1" noChangeArrowheads="1" noChangeShapeType="1"/>
                </p14:cNvContentPartPr>
                <p14:nvPr/>
              </p14:nvContentPartPr>
              <p14:xfrm>
                <a:off x="1533" y="1373"/>
                <a:ext cx="172" cy="390"/>
              </p14:xfrm>
            </p:contentPart>
          </mc:Choice>
          <mc:Fallback>
            <p:pic>
              <p:nvPicPr>
                <p:cNvPr id="65545" name="Ink 9"/>
                <p:cNvPicPr>
                  <a:picLocks noRot="1" noChangeAspect="1" noEditPoints="1" noChangeArrowheads="1" noChangeShapeType="1"/>
                </p:cNvPicPr>
                <p:nvPr/>
              </p:nvPicPr>
              <p:blipFill>
                <a:blip r:embed="rId21"/>
                <a:stretch>
                  <a:fillRect/>
                </a:stretch>
              </p:blipFill>
              <p:spPr>
                <a:xfrm>
                  <a:off x="1524" y="1365"/>
                  <a:ext cx="189"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5546" name="Ink 10"/>
                <p14:cNvContentPartPr>
                  <a14:cpLocks xmlns:a14="http://schemas.microsoft.com/office/drawing/2010/main" noRot="1" noChangeAspect="1" noEditPoints="1" noChangeArrowheads="1" noChangeShapeType="1"/>
                </p14:cNvContentPartPr>
                <p14:nvPr/>
              </p14:nvContentPartPr>
              <p14:xfrm>
                <a:off x="1886" y="1337"/>
                <a:ext cx="438" cy="364"/>
              </p14:xfrm>
            </p:contentPart>
          </mc:Choice>
          <mc:Fallback>
            <p:pic>
              <p:nvPicPr>
                <p:cNvPr id="65546" name="Ink 10"/>
                <p:cNvPicPr>
                  <a:picLocks noRot="1" noChangeAspect="1" noEditPoints="1" noChangeArrowheads="1" noChangeShapeType="1"/>
                </p:cNvPicPr>
                <p:nvPr/>
              </p:nvPicPr>
              <p:blipFill>
                <a:blip r:embed="rId23"/>
                <a:stretch>
                  <a:fillRect/>
                </a:stretch>
              </p:blipFill>
              <p:spPr>
                <a:xfrm>
                  <a:off x="1878" y="1329"/>
                  <a:ext cx="453" cy="3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5547" name="Ink 11"/>
                <p14:cNvContentPartPr>
                  <a14:cpLocks xmlns:a14="http://schemas.microsoft.com/office/drawing/2010/main" noRot="1" noChangeAspect="1" noEditPoints="1" noChangeArrowheads="1" noChangeShapeType="1"/>
                </p14:cNvContentPartPr>
                <p14:nvPr/>
              </p14:nvContentPartPr>
              <p14:xfrm>
                <a:off x="2578" y="1489"/>
                <a:ext cx="32" cy="85"/>
              </p14:xfrm>
            </p:contentPart>
          </mc:Choice>
          <mc:Fallback>
            <p:pic>
              <p:nvPicPr>
                <p:cNvPr id="65547" name="Ink 11"/>
                <p:cNvPicPr>
                  <a:picLocks noRot="1" noChangeAspect="1" noEditPoints="1" noChangeArrowheads="1" noChangeShapeType="1"/>
                </p:cNvPicPr>
                <p:nvPr/>
              </p:nvPicPr>
              <p:blipFill>
                <a:blip r:embed="rId25"/>
                <a:stretch>
                  <a:fillRect/>
                </a:stretch>
              </p:blipFill>
              <p:spPr>
                <a:xfrm>
                  <a:off x="2575" y="1484"/>
                  <a:ext cx="38" cy="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5548" name="Ink 12"/>
                <p14:cNvContentPartPr>
                  <a14:cpLocks xmlns:a14="http://schemas.microsoft.com/office/drawing/2010/main" noRot="1" noChangeAspect="1" noEditPoints="1" noChangeArrowheads="1" noChangeShapeType="1"/>
                </p14:cNvContentPartPr>
                <p14:nvPr/>
              </p14:nvContentPartPr>
              <p14:xfrm>
                <a:off x="2838" y="1214"/>
                <a:ext cx="581" cy="362"/>
              </p14:xfrm>
            </p:contentPart>
          </mc:Choice>
          <mc:Fallback>
            <p:pic>
              <p:nvPicPr>
                <p:cNvPr id="65548" name="Ink 12"/>
                <p:cNvPicPr>
                  <a:picLocks noRot="1" noChangeAspect="1" noEditPoints="1" noChangeArrowheads="1" noChangeShapeType="1"/>
                </p:cNvPicPr>
                <p:nvPr/>
              </p:nvPicPr>
              <p:blipFill>
                <a:blip r:embed="rId27"/>
                <a:stretch>
                  <a:fillRect/>
                </a:stretch>
              </p:blipFill>
              <p:spPr>
                <a:xfrm>
                  <a:off x="2829" y="1209"/>
                  <a:ext cx="598" cy="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5549" name="Ink 13"/>
                <p14:cNvContentPartPr>
                  <a14:cpLocks xmlns:a14="http://schemas.microsoft.com/office/drawing/2010/main" noRot="1" noChangeAspect="1" noEditPoints="1" noChangeArrowheads="1" noChangeShapeType="1"/>
                </p14:cNvContentPartPr>
                <p14:nvPr/>
              </p14:nvContentPartPr>
              <p14:xfrm>
                <a:off x="384" y="1926"/>
                <a:ext cx="986" cy="378"/>
              </p14:xfrm>
            </p:contentPart>
          </mc:Choice>
          <mc:Fallback>
            <p:pic>
              <p:nvPicPr>
                <p:cNvPr id="65549" name="Ink 13"/>
                <p:cNvPicPr>
                  <a:picLocks noRot="1" noChangeAspect="1" noEditPoints="1" noChangeArrowheads="1" noChangeShapeType="1"/>
                </p:cNvPicPr>
                <p:nvPr/>
              </p:nvPicPr>
              <p:blipFill>
                <a:blip r:embed="rId29"/>
                <a:stretch>
                  <a:fillRect/>
                </a:stretch>
              </p:blipFill>
              <p:spPr>
                <a:xfrm>
                  <a:off x="375" y="1918"/>
                  <a:ext cx="1003" cy="3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5550" name="Ink 14"/>
                <p14:cNvContentPartPr>
                  <a14:cpLocks xmlns:a14="http://schemas.microsoft.com/office/drawing/2010/main" noRot="1" noChangeAspect="1" noEditPoints="1" noChangeArrowheads="1" noChangeShapeType="1"/>
                </p14:cNvContentPartPr>
                <p14:nvPr/>
              </p14:nvContentPartPr>
              <p14:xfrm>
                <a:off x="1521" y="1871"/>
                <a:ext cx="507" cy="371"/>
              </p14:xfrm>
            </p:contentPart>
          </mc:Choice>
          <mc:Fallback>
            <p:pic>
              <p:nvPicPr>
                <p:cNvPr id="65550" name="Ink 14"/>
                <p:cNvPicPr>
                  <a:picLocks noRot="1" noChangeAspect="1" noEditPoints="1" noChangeArrowheads="1" noChangeShapeType="1"/>
                </p:cNvPicPr>
                <p:nvPr/>
              </p:nvPicPr>
              <p:blipFill>
                <a:blip r:embed="rId31"/>
                <a:stretch>
                  <a:fillRect/>
                </a:stretch>
              </p:blipFill>
              <p:spPr>
                <a:xfrm>
                  <a:off x="1513" y="1863"/>
                  <a:ext cx="523" cy="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5551" name="Ink 15"/>
                <p14:cNvContentPartPr>
                  <a14:cpLocks xmlns:a14="http://schemas.microsoft.com/office/drawing/2010/main" noRot="1" noChangeAspect="1" noEditPoints="1" noChangeArrowheads="1" noChangeShapeType="1"/>
                </p14:cNvContentPartPr>
                <p14:nvPr/>
              </p14:nvContentPartPr>
              <p14:xfrm>
                <a:off x="2102" y="1829"/>
                <a:ext cx="240" cy="268"/>
              </p14:xfrm>
            </p:contentPart>
          </mc:Choice>
          <mc:Fallback>
            <p:pic>
              <p:nvPicPr>
                <p:cNvPr id="65551" name="Ink 15"/>
                <p:cNvPicPr>
                  <a:picLocks noRot="1" noChangeAspect="1" noEditPoints="1" noChangeArrowheads="1" noChangeShapeType="1"/>
                </p:cNvPicPr>
                <p:nvPr/>
              </p:nvPicPr>
              <p:blipFill>
                <a:blip r:embed="rId33"/>
                <a:stretch>
                  <a:fillRect/>
                </a:stretch>
              </p:blipFill>
              <p:spPr>
                <a:xfrm>
                  <a:off x="2094" y="1821"/>
                  <a:ext cx="257" cy="2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5552" name="Ink 16"/>
                <p14:cNvContentPartPr>
                  <a14:cpLocks xmlns:a14="http://schemas.microsoft.com/office/drawing/2010/main" noRot="1" noChangeAspect="1" noEditPoints="1" noChangeArrowheads="1" noChangeShapeType="1"/>
                </p14:cNvContentPartPr>
                <p14:nvPr/>
              </p14:nvContentPartPr>
              <p14:xfrm>
                <a:off x="2587" y="1898"/>
                <a:ext cx="183" cy="98"/>
              </p14:xfrm>
            </p:contentPart>
          </mc:Choice>
          <mc:Fallback>
            <p:pic>
              <p:nvPicPr>
                <p:cNvPr id="65552" name="Ink 16"/>
                <p:cNvPicPr>
                  <a:picLocks noRot="1" noChangeAspect="1" noEditPoints="1" noChangeArrowheads="1" noChangeShapeType="1"/>
                </p:cNvPicPr>
                <p:nvPr/>
              </p:nvPicPr>
              <p:blipFill>
                <a:blip r:embed="rId35"/>
                <a:stretch>
                  <a:fillRect/>
                </a:stretch>
              </p:blipFill>
              <p:spPr>
                <a:xfrm>
                  <a:off x="2578" y="1888"/>
                  <a:ext cx="197" cy="1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5553" name="Ink 17"/>
                <p14:cNvContentPartPr>
                  <a14:cpLocks xmlns:a14="http://schemas.microsoft.com/office/drawing/2010/main" noRot="1" noChangeAspect="1" noEditPoints="1" noChangeArrowheads="1" noChangeShapeType="1"/>
                </p14:cNvContentPartPr>
                <p14:nvPr/>
              </p14:nvContentPartPr>
              <p14:xfrm>
                <a:off x="2979" y="1818"/>
                <a:ext cx="467" cy="401"/>
              </p14:xfrm>
            </p:contentPart>
          </mc:Choice>
          <mc:Fallback>
            <p:pic>
              <p:nvPicPr>
                <p:cNvPr id="65553" name="Ink 17"/>
                <p:cNvPicPr>
                  <a:picLocks noRot="1" noChangeAspect="1" noEditPoints="1" noChangeArrowheads="1" noChangeShapeType="1"/>
                </p:cNvPicPr>
                <p:nvPr/>
              </p:nvPicPr>
              <p:blipFill>
                <a:blip r:embed="rId37"/>
                <a:stretch>
                  <a:fillRect/>
                </a:stretch>
              </p:blipFill>
              <p:spPr>
                <a:xfrm>
                  <a:off x="2972" y="1810"/>
                  <a:ext cx="485" cy="4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5554" name="Ink 18"/>
                <p14:cNvContentPartPr>
                  <a14:cpLocks xmlns:a14="http://schemas.microsoft.com/office/drawing/2010/main" noRot="1" noChangeAspect="1" noEditPoints="1" noChangeArrowheads="1" noChangeShapeType="1"/>
                </p14:cNvContentPartPr>
                <p14:nvPr/>
              </p14:nvContentPartPr>
              <p14:xfrm>
                <a:off x="3606" y="1628"/>
                <a:ext cx="1093" cy="347"/>
              </p14:xfrm>
            </p:contentPart>
          </mc:Choice>
          <mc:Fallback>
            <p:pic>
              <p:nvPicPr>
                <p:cNvPr id="65554" name="Ink 18"/>
                <p:cNvPicPr>
                  <a:picLocks noRot="1" noChangeAspect="1" noEditPoints="1" noChangeArrowheads="1" noChangeShapeType="1"/>
                </p:cNvPicPr>
                <p:nvPr/>
              </p:nvPicPr>
              <p:blipFill>
                <a:blip r:embed="rId39"/>
                <a:stretch>
                  <a:fillRect/>
                </a:stretch>
              </p:blipFill>
              <p:spPr>
                <a:xfrm>
                  <a:off x="3596" y="1618"/>
                  <a:ext cx="1108" cy="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5555" name="Ink 19"/>
                <p14:cNvContentPartPr>
                  <a14:cpLocks xmlns:a14="http://schemas.microsoft.com/office/drawing/2010/main" noRot="1" noChangeAspect="1" noEditPoints="1" noChangeArrowheads="1" noChangeShapeType="1"/>
                </p14:cNvContentPartPr>
                <p14:nvPr/>
              </p14:nvContentPartPr>
              <p14:xfrm>
                <a:off x="503" y="3119"/>
                <a:ext cx="1099" cy="385"/>
              </p14:xfrm>
            </p:contentPart>
          </mc:Choice>
          <mc:Fallback>
            <p:pic>
              <p:nvPicPr>
                <p:cNvPr id="65555" name="Ink 19"/>
                <p:cNvPicPr>
                  <a:picLocks noRot="1" noChangeAspect="1" noEditPoints="1" noChangeArrowheads="1" noChangeShapeType="1"/>
                </p:cNvPicPr>
                <p:nvPr/>
              </p:nvPicPr>
              <p:blipFill>
                <a:blip r:embed="rId41"/>
                <a:stretch>
                  <a:fillRect/>
                </a:stretch>
              </p:blipFill>
              <p:spPr>
                <a:xfrm>
                  <a:off x="494" y="3111"/>
                  <a:ext cx="1117" cy="4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5556" name="Ink 20"/>
                <p14:cNvContentPartPr>
                  <a14:cpLocks xmlns:a14="http://schemas.microsoft.com/office/drawing/2010/main" noRot="1" noChangeAspect="1" noEditPoints="1" noChangeArrowheads="1" noChangeShapeType="1"/>
                </p14:cNvContentPartPr>
                <p14:nvPr/>
              </p14:nvContentPartPr>
              <p14:xfrm>
                <a:off x="1793" y="3065"/>
                <a:ext cx="417" cy="346"/>
              </p14:xfrm>
            </p:contentPart>
          </mc:Choice>
          <mc:Fallback>
            <p:pic>
              <p:nvPicPr>
                <p:cNvPr id="65556" name="Ink 20"/>
                <p:cNvPicPr>
                  <a:picLocks noRot="1" noChangeAspect="1" noEditPoints="1" noChangeArrowheads="1" noChangeShapeType="1"/>
                </p:cNvPicPr>
                <p:nvPr/>
              </p:nvPicPr>
              <p:blipFill>
                <a:blip r:embed="rId43"/>
                <a:stretch>
                  <a:fillRect/>
                </a:stretch>
              </p:blipFill>
              <p:spPr>
                <a:xfrm>
                  <a:off x="1784" y="3057"/>
                  <a:ext cx="429" cy="3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5557" name="Ink 21"/>
                <p14:cNvContentPartPr>
                  <a14:cpLocks xmlns:a14="http://schemas.microsoft.com/office/drawing/2010/main" noRot="1" noChangeAspect="1" noEditPoints="1" noChangeArrowheads="1" noChangeShapeType="1"/>
                </p14:cNvContentPartPr>
                <p14:nvPr/>
              </p14:nvContentPartPr>
              <p14:xfrm>
                <a:off x="2347" y="3100"/>
                <a:ext cx="285" cy="291"/>
              </p14:xfrm>
            </p:contentPart>
          </mc:Choice>
          <mc:Fallback>
            <p:pic>
              <p:nvPicPr>
                <p:cNvPr id="65557" name="Ink 21"/>
                <p:cNvPicPr>
                  <a:picLocks noRot="1" noChangeAspect="1" noEditPoints="1" noChangeArrowheads="1" noChangeShapeType="1"/>
                </p:cNvPicPr>
                <p:nvPr/>
              </p:nvPicPr>
              <p:blipFill>
                <a:blip r:embed="rId45"/>
                <a:stretch>
                  <a:fillRect/>
                </a:stretch>
              </p:blipFill>
              <p:spPr>
                <a:xfrm>
                  <a:off x="2339" y="3092"/>
                  <a:ext cx="301" cy="3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5558" name="Ink 22"/>
                <p14:cNvContentPartPr>
                  <a14:cpLocks xmlns:a14="http://schemas.microsoft.com/office/drawing/2010/main" noRot="1" noChangeAspect="1" noEditPoints="1" noChangeArrowheads="1" noChangeShapeType="1"/>
                </p14:cNvContentPartPr>
                <p14:nvPr/>
              </p14:nvContentPartPr>
              <p14:xfrm>
                <a:off x="2790" y="2955"/>
                <a:ext cx="1516" cy="502"/>
              </p14:xfrm>
            </p:contentPart>
          </mc:Choice>
          <mc:Fallback>
            <p:pic>
              <p:nvPicPr>
                <p:cNvPr id="65558" name="Ink 22"/>
                <p:cNvPicPr>
                  <a:picLocks noRot="1" noChangeAspect="1" noEditPoints="1" noChangeArrowheads="1" noChangeShapeType="1"/>
                </p:cNvPicPr>
                <p:nvPr/>
              </p:nvPicPr>
              <p:blipFill>
                <a:blip r:embed="rId47"/>
                <a:stretch>
                  <a:fillRect/>
                </a:stretch>
              </p:blipFill>
              <p:spPr>
                <a:xfrm>
                  <a:off x="2782" y="2947"/>
                  <a:ext cx="1532" cy="5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5559" name="Ink 23"/>
                <p14:cNvContentPartPr>
                  <a14:cpLocks xmlns:a14="http://schemas.microsoft.com/office/drawing/2010/main" noRot="1" noChangeAspect="1" noEditPoints="1" noChangeArrowheads="1" noChangeShapeType="1"/>
                </p14:cNvContentPartPr>
                <p14:nvPr/>
              </p14:nvContentPartPr>
              <p14:xfrm>
                <a:off x="4648" y="2780"/>
                <a:ext cx="1068" cy="422"/>
              </p14:xfrm>
            </p:contentPart>
          </mc:Choice>
          <mc:Fallback>
            <p:pic>
              <p:nvPicPr>
                <p:cNvPr id="65559" name="Ink 23"/>
                <p:cNvPicPr>
                  <a:picLocks noRot="1" noChangeAspect="1" noEditPoints="1" noChangeArrowheads="1" noChangeShapeType="1"/>
                </p:cNvPicPr>
                <p:nvPr/>
              </p:nvPicPr>
              <p:blipFill>
                <a:blip r:embed="rId49"/>
                <a:stretch>
                  <a:fillRect/>
                </a:stretch>
              </p:blipFill>
              <p:spPr>
                <a:xfrm>
                  <a:off x="4640" y="2772"/>
                  <a:ext cx="1084" cy="4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5575" name="Ink 39"/>
                <p14:cNvContentPartPr>
                  <a14:cpLocks xmlns:a14="http://schemas.microsoft.com/office/drawing/2010/main" noRot="1" noChangeAspect="1" noEditPoints="1" noChangeArrowheads="1" noChangeShapeType="1"/>
                </p14:cNvContentPartPr>
                <p14:nvPr/>
              </p14:nvContentPartPr>
              <p14:xfrm>
                <a:off x="2727" y="1743"/>
                <a:ext cx="235" cy="1048"/>
              </p14:xfrm>
            </p:contentPart>
          </mc:Choice>
          <mc:Fallback>
            <p:pic>
              <p:nvPicPr>
                <p:cNvPr id="65575" name="Ink 39"/>
                <p:cNvPicPr>
                  <a:picLocks noRot="1" noChangeAspect="1" noEditPoints="1" noChangeArrowheads="1" noChangeShapeType="1"/>
                </p:cNvPicPr>
                <p:nvPr/>
              </p:nvPicPr>
              <p:blipFill>
                <a:blip r:embed="rId51"/>
                <a:stretch>
                  <a:fillRect/>
                </a:stretch>
              </p:blipFill>
              <p:spPr>
                <a:xfrm>
                  <a:off x="2718" y="1735"/>
                  <a:ext cx="248" cy="10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5576" name="Ink 40"/>
                <p14:cNvContentPartPr>
                  <a14:cpLocks xmlns:a14="http://schemas.microsoft.com/office/drawing/2010/main" noRot="1" noChangeAspect="1" noEditPoints="1" noChangeArrowheads="1" noChangeShapeType="1"/>
                </p14:cNvContentPartPr>
                <p14:nvPr/>
              </p14:nvContentPartPr>
              <p14:xfrm>
                <a:off x="5025" y="1489"/>
                <a:ext cx="651" cy="390"/>
              </p14:xfrm>
            </p:contentPart>
          </mc:Choice>
          <mc:Fallback>
            <p:pic>
              <p:nvPicPr>
                <p:cNvPr id="65576" name="Ink 40"/>
                <p:cNvPicPr>
                  <a:picLocks noRot="1" noChangeAspect="1" noEditPoints="1" noChangeArrowheads="1" noChangeShapeType="1"/>
                </p:cNvPicPr>
                <p:nvPr/>
              </p:nvPicPr>
              <p:blipFill>
                <a:blip r:embed="rId53"/>
                <a:stretch>
                  <a:fillRect/>
                </a:stretch>
              </p:blipFill>
              <p:spPr>
                <a:xfrm>
                  <a:off x="5017" y="1482"/>
                  <a:ext cx="662"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5577" name="Ink 41"/>
                <p14:cNvContentPartPr>
                  <a14:cpLocks xmlns:a14="http://schemas.microsoft.com/office/drawing/2010/main" noRot="1" noChangeAspect="1" noEditPoints="1" noChangeArrowheads="1" noChangeShapeType="1"/>
                </p14:cNvContentPartPr>
                <p14:nvPr/>
              </p14:nvContentPartPr>
              <p14:xfrm>
                <a:off x="4908" y="2090"/>
                <a:ext cx="199" cy="252"/>
              </p14:xfrm>
            </p:contentPart>
          </mc:Choice>
          <mc:Fallback>
            <p:pic>
              <p:nvPicPr>
                <p:cNvPr id="65577" name="Ink 41"/>
                <p:cNvPicPr>
                  <a:picLocks noRot="1" noChangeAspect="1" noEditPoints="1" noChangeArrowheads="1" noChangeShapeType="1"/>
                </p:cNvPicPr>
                <p:nvPr/>
              </p:nvPicPr>
              <p:blipFill>
                <a:blip r:embed="rId55"/>
                <a:stretch>
                  <a:fillRect/>
                </a:stretch>
              </p:blipFill>
              <p:spPr>
                <a:xfrm>
                  <a:off x="4899" y="2081"/>
                  <a:ext cx="212" cy="2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5578" name="Ink 42"/>
                <p14:cNvContentPartPr>
                  <a14:cpLocks xmlns:a14="http://schemas.microsoft.com/office/drawing/2010/main" noRot="1" noChangeAspect="1" noEditPoints="1" noChangeArrowheads="1" noChangeShapeType="1"/>
                </p14:cNvContentPartPr>
                <p14:nvPr/>
              </p14:nvContentPartPr>
              <p14:xfrm>
                <a:off x="5232" y="2060"/>
                <a:ext cx="471" cy="330"/>
              </p14:xfrm>
            </p:contentPart>
          </mc:Choice>
          <mc:Fallback>
            <p:pic>
              <p:nvPicPr>
                <p:cNvPr id="65578" name="Ink 42"/>
                <p:cNvPicPr>
                  <a:picLocks noRot="1" noChangeAspect="1" noEditPoints="1" noChangeArrowheads="1" noChangeShapeType="1"/>
                </p:cNvPicPr>
                <p:nvPr/>
              </p:nvPicPr>
              <p:blipFill>
                <a:blip r:embed="rId57"/>
                <a:stretch>
                  <a:fillRect/>
                </a:stretch>
              </p:blipFill>
              <p:spPr>
                <a:xfrm>
                  <a:off x="5222" y="2051"/>
                  <a:ext cx="485" cy="3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5579" name="Ink 43"/>
                <p14:cNvContentPartPr>
                  <a14:cpLocks xmlns:a14="http://schemas.microsoft.com/office/drawing/2010/main" noRot="1" noChangeAspect="1" noEditPoints="1" noChangeArrowheads="1" noChangeShapeType="1"/>
                </p14:cNvContentPartPr>
                <p14:nvPr/>
              </p14:nvContentPartPr>
              <p14:xfrm>
                <a:off x="3114" y="2366"/>
                <a:ext cx="479" cy="341"/>
              </p14:xfrm>
            </p:contentPart>
          </mc:Choice>
          <mc:Fallback>
            <p:pic>
              <p:nvPicPr>
                <p:cNvPr id="65579" name="Ink 43"/>
                <p:cNvPicPr>
                  <a:picLocks noRot="1" noChangeAspect="1" noEditPoints="1" noChangeArrowheads="1" noChangeShapeType="1"/>
                </p:cNvPicPr>
                <p:nvPr/>
              </p:nvPicPr>
              <p:blipFill>
                <a:blip r:embed="rId59"/>
                <a:stretch>
                  <a:fillRect/>
                </a:stretch>
              </p:blipFill>
              <p:spPr>
                <a:xfrm>
                  <a:off x="3105" y="2358"/>
                  <a:ext cx="496" cy="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5580" name="Ink 44"/>
                <p14:cNvContentPartPr>
                  <a14:cpLocks xmlns:a14="http://schemas.microsoft.com/office/drawing/2010/main" noRot="1" noChangeAspect="1" noEditPoints="1" noChangeArrowheads="1" noChangeShapeType="1"/>
                </p14:cNvContentPartPr>
                <p14:nvPr/>
              </p14:nvContentPartPr>
              <p14:xfrm>
                <a:off x="3776" y="2258"/>
                <a:ext cx="160" cy="171"/>
              </p14:xfrm>
            </p:contentPart>
          </mc:Choice>
          <mc:Fallback>
            <p:pic>
              <p:nvPicPr>
                <p:cNvPr id="65580" name="Ink 44"/>
                <p:cNvPicPr>
                  <a:picLocks noRot="1" noChangeAspect="1" noEditPoints="1" noChangeArrowheads="1" noChangeShapeType="1"/>
                </p:cNvPicPr>
                <p:nvPr/>
              </p:nvPicPr>
              <p:blipFill>
                <a:blip r:embed="rId61"/>
                <a:stretch>
                  <a:fillRect/>
                </a:stretch>
              </p:blipFill>
              <p:spPr>
                <a:xfrm>
                  <a:off x="3767" y="2250"/>
                  <a:ext cx="173" cy="187"/>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62">
            <p14:nvContentPartPr>
              <p14:cNvPr id="65584" name="Ink 48"/>
              <p14:cNvContentPartPr>
                <a14:cpLocks xmlns:a14="http://schemas.microsoft.com/office/drawing/2010/main" noRot="1" noChangeAspect="1" noEditPoints="1" noChangeArrowheads="1" noChangeShapeType="1"/>
              </p14:cNvContentPartPr>
              <p14:nvPr/>
            </p14:nvContentPartPr>
            <p14:xfrm>
              <a:off x="2905125" y="5761039"/>
              <a:ext cx="661988" cy="587375"/>
            </p14:xfrm>
          </p:contentPart>
        </mc:Choice>
        <mc:Fallback>
          <p:pic>
            <p:nvPicPr>
              <p:cNvPr id="65584" name="Ink 48"/>
              <p:cNvPicPr>
                <a:picLocks noRot="1" noChangeAspect="1" noEditPoints="1" noChangeArrowheads="1" noChangeShapeType="1"/>
              </p:cNvPicPr>
              <p:nvPr/>
            </p:nvPicPr>
            <p:blipFill>
              <a:blip r:embed="rId63"/>
              <a:stretch>
                <a:fillRect/>
              </a:stretch>
            </p:blipFill>
            <p:spPr>
              <a:xfrm>
                <a:off x="2893967" y="5749884"/>
                <a:ext cx="677467" cy="6096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5585" name="Ink 49"/>
              <p14:cNvContentPartPr>
                <a14:cpLocks xmlns:a14="http://schemas.microsoft.com/office/drawing/2010/main" noRot="1" noChangeAspect="1" noEditPoints="1" noChangeArrowheads="1" noChangeShapeType="1"/>
              </p14:cNvContentPartPr>
              <p14:nvPr/>
            </p14:nvContentPartPr>
            <p14:xfrm>
              <a:off x="3768725" y="5740400"/>
              <a:ext cx="31750" cy="177800"/>
            </p14:xfrm>
          </p:contentPart>
        </mc:Choice>
        <mc:Fallback>
          <p:pic>
            <p:nvPicPr>
              <p:cNvPr id="65585" name="Ink 49"/>
              <p:cNvPicPr>
                <a:picLocks noRot="1" noChangeAspect="1" noEditPoints="1" noChangeArrowheads="1" noChangeShapeType="1"/>
              </p:cNvPicPr>
              <p:nvPr/>
            </p:nvPicPr>
            <p:blipFill>
              <a:blip r:embed="rId65"/>
              <a:stretch>
                <a:fillRect/>
              </a:stretch>
            </p:blipFill>
            <p:spPr>
              <a:xfrm>
                <a:off x="3757412" y="5729245"/>
                <a:ext cx="54376" cy="2001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5586" name="Ink 50"/>
              <p14:cNvContentPartPr>
                <a14:cpLocks xmlns:a14="http://schemas.microsoft.com/office/drawing/2010/main" noRot="1" noChangeAspect="1" noEditPoints="1" noChangeArrowheads="1" noChangeShapeType="1"/>
              </p14:cNvContentPartPr>
              <p14:nvPr/>
            </p14:nvContentPartPr>
            <p14:xfrm>
              <a:off x="4413250" y="5518151"/>
              <a:ext cx="558800" cy="517525"/>
            </p14:xfrm>
          </p:contentPart>
        </mc:Choice>
        <mc:Fallback>
          <p:pic>
            <p:nvPicPr>
              <p:cNvPr id="65586" name="Ink 50"/>
              <p:cNvPicPr>
                <a:picLocks noRot="1" noChangeAspect="1" noEditPoints="1" noChangeArrowheads="1" noChangeShapeType="1"/>
              </p:cNvPicPr>
              <p:nvPr/>
            </p:nvPicPr>
            <p:blipFill>
              <a:blip r:embed="rId67"/>
              <a:stretch>
                <a:fillRect/>
              </a:stretch>
            </p:blipFill>
            <p:spPr>
              <a:xfrm>
                <a:off x="4402817" y="5507709"/>
                <a:ext cx="572113" cy="538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5587" name="Ink 51"/>
              <p14:cNvContentPartPr>
                <a14:cpLocks xmlns:a14="http://schemas.microsoft.com/office/drawing/2010/main" noRot="1" noChangeAspect="1" noEditPoints="1" noChangeArrowheads="1" noChangeShapeType="1"/>
              </p14:cNvContentPartPr>
              <p14:nvPr/>
            </p14:nvContentPartPr>
            <p14:xfrm>
              <a:off x="5148264" y="5410201"/>
              <a:ext cx="2058987" cy="593725"/>
            </p14:xfrm>
          </p:contentPart>
        </mc:Choice>
        <mc:Fallback>
          <p:pic>
            <p:nvPicPr>
              <p:cNvPr id="65587" name="Ink 51"/>
              <p:cNvPicPr>
                <a:picLocks noRot="1" noChangeAspect="1" noEditPoints="1" noChangeArrowheads="1" noChangeShapeType="1"/>
              </p:cNvPicPr>
              <p:nvPr/>
            </p:nvPicPr>
            <p:blipFill>
              <a:blip r:embed="rId69"/>
              <a:stretch>
                <a:fillRect/>
              </a:stretch>
            </p:blipFill>
            <p:spPr>
              <a:xfrm>
                <a:off x="5138903" y="5401567"/>
                <a:ext cx="2076991" cy="611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5588" name="Ink 52"/>
              <p14:cNvContentPartPr>
                <a14:cpLocks xmlns:a14="http://schemas.microsoft.com/office/drawing/2010/main" noRot="1" noChangeAspect="1" noEditPoints="1" noChangeArrowheads="1" noChangeShapeType="1"/>
              </p14:cNvContentPartPr>
              <p14:nvPr/>
            </p14:nvContentPartPr>
            <p14:xfrm>
              <a:off x="7386639" y="5335589"/>
              <a:ext cx="307975" cy="460375"/>
            </p14:xfrm>
          </p:contentPart>
        </mc:Choice>
        <mc:Fallback>
          <p:pic>
            <p:nvPicPr>
              <p:cNvPr id="65588" name="Ink 52"/>
              <p:cNvPicPr>
                <a:picLocks noRot="1" noChangeAspect="1" noEditPoints="1" noChangeArrowheads="1" noChangeShapeType="1"/>
              </p:cNvPicPr>
              <p:nvPr/>
            </p:nvPicPr>
            <p:blipFill>
              <a:blip r:embed="rId71"/>
              <a:stretch>
                <a:fillRect/>
              </a:stretch>
            </p:blipFill>
            <p:spPr>
              <a:xfrm>
                <a:off x="7377996" y="5326592"/>
                <a:ext cx="325625" cy="4754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65589" name="Ink 53"/>
              <p14:cNvContentPartPr>
                <a14:cpLocks xmlns:a14="http://schemas.microsoft.com/office/drawing/2010/main" noRot="1" noChangeAspect="1" noEditPoints="1" noChangeArrowheads="1" noChangeShapeType="1"/>
              </p14:cNvContentPartPr>
              <p14:nvPr/>
            </p14:nvContentPartPr>
            <p14:xfrm>
              <a:off x="7893051" y="5443538"/>
              <a:ext cx="265113" cy="163512"/>
            </p14:xfrm>
          </p:contentPart>
        </mc:Choice>
        <mc:Fallback>
          <p:pic>
            <p:nvPicPr>
              <p:cNvPr id="65589" name="Ink 53"/>
              <p:cNvPicPr>
                <a:picLocks noRot="1" noChangeAspect="1" noEditPoints="1" noChangeArrowheads="1" noChangeShapeType="1"/>
              </p:cNvPicPr>
              <p:nvPr/>
            </p:nvPicPr>
            <p:blipFill>
              <a:blip r:embed="rId73"/>
              <a:stretch>
                <a:fillRect/>
              </a:stretch>
            </p:blipFill>
            <p:spPr>
              <a:xfrm>
                <a:off x="7884059" y="5434894"/>
                <a:ext cx="282020" cy="180800"/>
              </a:xfrm>
              <a:prstGeom prst="rect">
                <a:avLst/>
              </a:prstGeom>
            </p:spPr>
          </p:pic>
        </mc:Fallback>
      </mc:AlternateContent>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6562" name="Ink 2"/>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6562" name="Ink 2"/>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6563" name="Ink 3"/>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6563" name="Ink 3"/>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6564" name="Ink 4"/>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6564" name="Ink 4"/>
              <p:cNvPicPr>
                <a:picLocks noRot="1" noChangeAspect="1" noEditPoints="1" noChangeArrowheads="1" noChangeShapeType="1"/>
              </p:cNvPicPr>
              <p:nvPr/>
            </p:nvPicPr>
            <p:blipFill>
              <a:blip r:embed="rId7"/>
              <a:stretch>
                <a:fillRect/>
              </a:stretch>
            </p:blipFill>
            <p:spPr>
              <a:xfrm>
                <a:off x="9357103" y="92455"/>
                <a:ext cx="1104228" cy="478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6565" name="Ink 5"/>
              <p14:cNvContentPartPr>
                <a14:cpLocks xmlns:a14="http://schemas.microsoft.com/office/drawing/2010/main" noRot="1" noChangeAspect="1" noEditPoints="1" noChangeArrowheads="1" noChangeShapeType="1"/>
              </p14:cNvContentPartPr>
              <p14:nvPr/>
            </p14:nvContentPartPr>
            <p14:xfrm>
              <a:off x="8253414" y="155576"/>
              <a:ext cx="966787" cy="341313"/>
            </p14:xfrm>
          </p:contentPart>
        </mc:Choice>
        <mc:Fallback>
          <p:pic>
            <p:nvPicPr>
              <p:cNvPr id="66565" name="Ink 5"/>
              <p:cNvPicPr>
                <a:picLocks noRot="1" noChangeAspect="1" noEditPoints="1" noChangeArrowheads="1" noChangeShapeType="1"/>
              </p:cNvPicPr>
              <p:nvPr/>
            </p:nvPicPr>
            <p:blipFill>
              <a:blip r:embed="rId9"/>
              <a:stretch>
                <a:fillRect/>
              </a:stretch>
            </p:blipFill>
            <p:spPr>
              <a:xfrm>
                <a:off x="8243336" y="145550"/>
                <a:ext cx="980824" cy="361369"/>
              </a:xfrm>
              <a:prstGeom prst="rect">
                <a:avLst/>
              </a:prstGeom>
            </p:spPr>
          </p:pic>
        </mc:Fallback>
      </mc:AlternateContent>
      <p:grpSp>
        <p:nvGrpSpPr>
          <p:cNvPr id="2" name="Group 6"/>
          <p:cNvGrpSpPr>
            <a:grpSpLocks/>
          </p:cNvGrpSpPr>
          <p:nvPr/>
        </p:nvGrpSpPr>
        <p:grpSpPr bwMode="auto">
          <a:xfrm>
            <a:off x="2895600" y="1600203"/>
            <a:ext cx="6096000" cy="3338513"/>
            <a:chOff x="384" y="777"/>
            <a:chExt cx="5332" cy="2727"/>
          </a:xfrm>
        </p:grpSpPr>
        <mc:AlternateContent xmlns:mc="http://schemas.openxmlformats.org/markup-compatibility/2006">
          <mc:Choice xmlns="" xmlns:p14="http://schemas.microsoft.com/office/powerpoint/2010/main" Requires="p14">
            <p:contentPart p14:bwMode="auto" r:id="rId10">
              <p14:nvContentPartPr>
                <p14:cNvPr id="66567" name="Ink 7"/>
                <p14:cNvContentPartPr>
                  <a14:cpLocks xmlns:a14="http://schemas.microsoft.com/office/drawing/2010/main" noRot="1" noChangeAspect="1" noEditPoints="1" noChangeArrowheads="1" noChangeShapeType="1"/>
                </p14:cNvContentPartPr>
                <p14:nvPr/>
              </p14:nvContentPartPr>
              <p14:xfrm>
                <a:off x="434" y="815"/>
                <a:ext cx="903" cy="320"/>
              </p14:xfrm>
            </p:contentPart>
          </mc:Choice>
          <mc:Fallback>
            <p:pic>
              <p:nvPicPr>
                <p:cNvPr id="66567" name="Ink 7"/>
                <p:cNvPicPr>
                  <a:picLocks noRot="1" noChangeAspect="1" noEditPoints="1" noChangeArrowheads="1" noChangeShapeType="1"/>
                </p:cNvPicPr>
                <p:nvPr/>
              </p:nvPicPr>
              <p:blipFill>
                <a:blip r:embed="rId11"/>
                <a:stretch>
                  <a:fillRect/>
                </a:stretch>
              </p:blipFill>
              <p:spPr>
                <a:xfrm>
                  <a:off x="425" y="807"/>
                  <a:ext cx="920" cy="3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6568" name="Ink 8"/>
                <p14:cNvContentPartPr>
                  <a14:cpLocks xmlns:a14="http://schemas.microsoft.com/office/drawing/2010/main" noRot="1" noChangeAspect="1" noEditPoints="1" noChangeArrowheads="1" noChangeShapeType="1"/>
                </p14:cNvContentPartPr>
                <p14:nvPr/>
              </p14:nvContentPartPr>
              <p14:xfrm>
                <a:off x="1477" y="852"/>
                <a:ext cx="162" cy="129"/>
              </p14:xfrm>
            </p:contentPart>
          </mc:Choice>
          <mc:Fallback>
            <p:pic>
              <p:nvPicPr>
                <p:cNvPr id="66568" name="Ink 8"/>
                <p:cNvPicPr>
                  <a:picLocks noRot="1" noChangeAspect="1" noEditPoints="1" noChangeArrowheads="1" noChangeShapeType="1"/>
                </p:cNvPicPr>
                <p:nvPr/>
              </p:nvPicPr>
              <p:blipFill>
                <a:blip r:embed="rId13"/>
                <a:stretch>
                  <a:fillRect/>
                </a:stretch>
              </p:blipFill>
              <p:spPr>
                <a:xfrm>
                  <a:off x="1468" y="844"/>
                  <a:ext cx="174" cy="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6569" name="Ink 9"/>
                <p14:cNvContentPartPr>
                  <a14:cpLocks xmlns:a14="http://schemas.microsoft.com/office/drawing/2010/main" noRot="1" noChangeAspect="1" noEditPoints="1" noChangeArrowheads="1" noChangeShapeType="1"/>
                </p14:cNvContentPartPr>
                <p14:nvPr/>
              </p14:nvContentPartPr>
              <p14:xfrm>
                <a:off x="1767" y="869"/>
                <a:ext cx="111" cy="78"/>
              </p14:xfrm>
            </p:contentPart>
          </mc:Choice>
          <mc:Fallback>
            <p:pic>
              <p:nvPicPr>
                <p:cNvPr id="66569" name="Ink 9"/>
                <p:cNvPicPr>
                  <a:picLocks noRot="1" noChangeAspect="1" noEditPoints="1" noChangeArrowheads="1" noChangeShapeType="1"/>
                </p:cNvPicPr>
                <p:nvPr/>
              </p:nvPicPr>
              <p:blipFill>
                <a:blip r:embed="rId15"/>
                <a:stretch>
                  <a:fillRect/>
                </a:stretch>
              </p:blipFill>
              <p:spPr>
                <a:xfrm>
                  <a:off x="1758" y="861"/>
                  <a:ext cx="124" cy="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6570" name="Ink 10"/>
                <p14:cNvContentPartPr>
                  <a14:cpLocks xmlns:a14="http://schemas.microsoft.com/office/drawing/2010/main" noRot="1" noChangeAspect="1" noEditPoints="1" noChangeArrowheads="1" noChangeShapeType="1"/>
                </p14:cNvContentPartPr>
                <p14:nvPr/>
              </p14:nvContentPartPr>
              <p14:xfrm>
                <a:off x="2017" y="777"/>
                <a:ext cx="135" cy="173"/>
              </p14:xfrm>
            </p:contentPart>
          </mc:Choice>
          <mc:Fallback>
            <p:pic>
              <p:nvPicPr>
                <p:cNvPr id="66570" name="Ink 10"/>
                <p:cNvPicPr>
                  <a:picLocks noRot="1" noChangeAspect="1" noEditPoints="1" noChangeArrowheads="1" noChangeShapeType="1"/>
                </p:cNvPicPr>
                <p:nvPr/>
              </p:nvPicPr>
              <p:blipFill>
                <a:blip r:embed="rId17"/>
                <a:stretch>
                  <a:fillRect/>
                </a:stretch>
              </p:blipFill>
              <p:spPr>
                <a:xfrm>
                  <a:off x="2014" y="769"/>
                  <a:ext cx="147" cy="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6571" name="Ink 11"/>
                <p14:cNvContentPartPr>
                  <a14:cpLocks xmlns:a14="http://schemas.microsoft.com/office/drawing/2010/main" noRot="1" noChangeAspect="1" noEditPoints="1" noChangeArrowheads="1" noChangeShapeType="1"/>
                </p14:cNvContentPartPr>
                <p14:nvPr/>
              </p14:nvContentPartPr>
              <p14:xfrm>
                <a:off x="414" y="1342"/>
                <a:ext cx="981" cy="402"/>
              </p14:xfrm>
            </p:contentPart>
          </mc:Choice>
          <mc:Fallback>
            <p:pic>
              <p:nvPicPr>
                <p:cNvPr id="66571" name="Ink 11"/>
                <p:cNvPicPr>
                  <a:picLocks noRot="1" noChangeAspect="1" noEditPoints="1" noChangeArrowheads="1" noChangeShapeType="1"/>
                </p:cNvPicPr>
                <p:nvPr/>
              </p:nvPicPr>
              <p:blipFill>
                <a:blip r:embed="rId19"/>
                <a:stretch>
                  <a:fillRect/>
                </a:stretch>
              </p:blipFill>
              <p:spPr>
                <a:xfrm>
                  <a:off x="406" y="1334"/>
                  <a:ext cx="998" cy="4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6572" name="Ink 12"/>
                <p14:cNvContentPartPr>
                  <a14:cpLocks xmlns:a14="http://schemas.microsoft.com/office/drawing/2010/main" noRot="1" noChangeAspect="1" noEditPoints="1" noChangeArrowheads="1" noChangeShapeType="1"/>
                </p14:cNvContentPartPr>
                <p14:nvPr/>
              </p14:nvContentPartPr>
              <p14:xfrm>
                <a:off x="1533" y="1373"/>
                <a:ext cx="172" cy="390"/>
              </p14:xfrm>
            </p:contentPart>
          </mc:Choice>
          <mc:Fallback>
            <p:pic>
              <p:nvPicPr>
                <p:cNvPr id="66572" name="Ink 12"/>
                <p:cNvPicPr>
                  <a:picLocks noRot="1" noChangeAspect="1" noEditPoints="1" noChangeArrowheads="1" noChangeShapeType="1"/>
                </p:cNvPicPr>
                <p:nvPr/>
              </p:nvPicPr>
              <p:blipFill>
                <a:blip r:embed="rId21"/>
                <a:stretch>
                  <a:fillRect/>
                </a:stretch>
              </p:blipFill>
              <p:spPr>
                <a:xfrm>
                  <a:off x="1524" y="1365"/>
                  <a:ext cx="189"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6573" name="Ink 13"/>
                <p14:cNvContentPartPr>
                  <a14:cpLocks xmlns:a14="http://schemas.microsoft.com/office/drawing/2010/main" noRot="1" noChangeAspect="1" noEditPoints="1" noChangeArrowheads="1" noChangeShapeType="1"/>
                </p14:cNvContentPartPr>
                <p14:nvPr/>
              </p14:nvContentPartPr>
              <p14:xfrm>
                <a:off x="1886" y="1337"/>
                <a:ext cx="438" cy="364"/>
              </p14:xfrm>
            </p:contentPart>
          </mc:Choice>
          <mc:Fallback>
            <p:pic>
              <p:nvPicPr>
                <p:cNvPr id="66573" name="Ink 13"/>
                <p:cNvPicPr>
                  <a:picLocks noRot="1" noChangeAspect="1" noEditPoints="1" noChangeArrowheads="1" noChangeShapeType="1"/>
                </p:cNvPicPr>
                <p:nvPr/>
              </p:nvPicPr>
              <p:blipFill>
                <a:blip r:embed="rId23"/>
                <a:stretch>
                  <a:fillRect/>
                </a:stretch>
              </p:blipFill>
              <p:spPr>
                <a:xfrm>
                  <a:off x="1878" y="1329"/>
                  <a:ext cx="453" cy="3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6574" name="Ink 14"/>
                <p14:cNvContentPartPr>
                  <a14:cpLocks xmlns:a14="http://schemas.microsoft.com/office/drawing/2010/main" noRot="1" noChangeAspect="1" noEditPoints="1" noChangeArrowheads="1" noChangeShapeType="1"/>
                </p14:cNvContentPartPr>
                <p14:nvPr/>
              </p14:nvContentPartPr>
              <p14:xfrm>
                <a:off x="2578" y="1489"/>
                <a:ext cx="32" cy="85"/>
              </p14:xfrm>
            </p:contentPart>
          </mc:Choice>
          <mc:Fallback>
            <p:pic>
              <p:nvPicPr>
                <p:cNvPr id="66574" name="Ink 14"/>
                <p:cNvPicPr>
                  <a:picLocks noRot="1" noChangeAspect="1" noEditPoints="1" noChangeArrowheads="1" noChangeShapeType="1"/>
                </p:cNvPicPr>
                <p:nvPr/>
              </p:nvPicPr>
              <p:blipFill>
                <a:blip r:embed="rId25"/>
                <a:stretch>
                  <a:fillRect/>
                </a:stretch>
              </p:blipFill>
              <p:spPr>
                <a:xfrm>
                  <a:off x="2575" y="1484"/>
                  <a:ext cx="38" cy="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6575" name="Ink 15"/>
                <p14:cNvContentPartPr>
                  <a14:cpLocks xmlns:a14="http://schemas.microsoft.com/office/drawing/2010/main" noRot="1" noChangeAspect="1" noEditPoints="1" noChangeArrowheads="1" noChangeShapeType="1"/>
                </p14:cNvContentPartPr>
                <p14:nvPr/>
              </p14:nvContentPartPr>
              <p14:xfrm>
                <a:off x="2838" y="1214"/>
                <a:ext cx="581" cy="362"/>
              </p14:xfrm>
            </p:contentPart>
          </mc:Choice>
          <mc:Fallback>
            <p:pic>
              <p:nvPicPr>
                <p:cNvPr id="66575" name="Ink 15"/>
                <p:cNvPicPr>
                  <a:picLocks noRot="1" noChangeAspect="1" noEditPoints="1" noChangeArrowheads="1" noChangeShapeType="1"/>
                </p:cNvPicPr>
                <p:nvPr/>
              </p:nvPicPr>
              <p:blipFill>
                <a:blip r:embed="rId27"/>
                <a:stretch>
                  <a:fillRect/>
                </a:stretch>
              </p:blipFill>
              <p:spPr>
                <a:xfrm>
                  <a:off x="2829" y="1209"/>
                  <a:ext cx="598" cy="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6576" name="Ink 16"/>
                <p14:cNvContentPartPr>
                  <a14:cpLocks xmlns:a14="http://schemas.microsoft.com/office/drawing/2010/main" noRot="1" noChangeAspect="1" noEditPoints="1" noChangeArrowheads="1" noChangeShapeType="1"/>
                </p14:cNvContentPartPr>
                <p14:nvPr/>
              </p14:nvContentPartPr>
              <p14:xfrm>
                <a:off x="384" y="1926"/>
                <a:ext cx="986" cy="378"/>
              </p14:xfrm>
            </p:contentPart>
          </mc:Choice>
          <mc:Fallback>
            <p:pic>
              <p:nvPicPr>
                <p:cNvPr id="66576" name="Ink 16"/>
                <p:cNvPicPr>
                  <a:picLocks noRot="1" noChangeAspect="1" noEditPoints="1" noChangeArrowheads="1" noChangeShapeType="1"/>
                </p:cNvPicPr>
                <p:nvPr/>
              </p:nvPicPr>
              <p:blipFill>
                <a:blip r:embed="rId29"/>
                <a:stretch>
                  <a:fillRect/>
                </a:stretch>
              </p:blipFill>
              <p:spPr>
                <a:xfrm>
                  <a:off x="375" y="1917"/>
                  <a:ext cx="1003" cy="3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6577" name="Ink 17"/>
                <p14:cNvContentPartPr>
                  <a14:cpLocks xmlns:a14="http://schemas.microsoft.com/office/drawing/2010/main" noRot="1" noChangeAspect="1" noEditPoints="1" noChangeArrowheads="1" noChangeShapeType="1"/>
                </p14:cNvContentPartPr>
                <p14:nvPr/>
              </p14:nvContentPartPr>
              <p14:xfrm>
                <a:off x="1521" y="1871"/>
                <a:ext cx="507" cy="371"/>
              </p14:xfrm>
            </p:contentPart>
          </mc:Choice>
          <mc:Fallback>
            <p:pic>
              <p:nvPicPr>
                <p:cNvPr id="66577" name="Ink 17"/>
                <p:cNvPicPr>
                  <a:picLocks noRot="1" noChangeAspect="1" noEditPoints="1" noChangeArrowheads="1" noChangeShapeType="1"/>
                </p:cNvPicPr>
                <p:nvPr/>
              </p:nvPicPr>
              <p:blipFill>
                <a:blip r:embed="rId31"/>
                <a:stretch>
                  <a:fillRect/>
                </a:stretch>
              </p:blipFill>
              <p:spPr>
                <a:xfrm>
                  <a:off x="1513" y="1863"/>
                  <a:ext cx="523" cy="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6578" name="Ink 18"/>
                <p14:cNvContentPartPr>
                  <a14:cpLocks xmlns:a14="http://schemas.microsoft.com/office/drawing/2010/main" noRot="1" noChangeAspect="1" noEditPoints="1" noChangeArrowheads="1" noChangeShapeType="1"/>
                </p14:cNvContentPartPr>
                <p14:nvPr/>
              </p14:nvContentPartPr>
              <p14:xfrm>
                <a:off x="2102" y="1829"/>
                <a:ext cx="240" cy="268"/>
              </p14:xfrm>
            </p:contentPart>
          </mc:Choice>
          <mc:Fallback>
            <p:pic>
              <p:nvPicPr>
                <p:cNvPr id="66578" name="Ink 18"/>
                <p:cNvPicPr>
                  <a:picLocks noRot="1" noChangeAspect="1" noEditPoints="1" noChangeArrowheads="1" noChangeShapeType="1"/>
                </p:cNvPicPr>
                <p:nvPr/>
              </p:nvPicPr>
              <p:blipFill>
                <a:blip r:embed="rId33"/>
                <a:stretch>
                  <a:fillRect/>
                </a:stretch>
              </p:blipFill>
              <p:spPr>
                <a:xfrm>
                  <a:off x="2094" y="1821"/>
                  <a:ext cx="257" cy="2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6579" name="Ink 19"/>
                <p14:cNvContentPartPr>
                  <a14:cpLocks xmlns:a14="http://schemas.microsoft.com/office/drawing/2010/main" noRot="1" noChangeAspect="1" noEditPoints="1" noChangeArrowheads="1" noChangeShapeType="1"/>
                </p14:cNvContentPartPr>
                <p14:nvPr/>
              </p14:nvContentPartPr>
              <p14:xfrm>
                <a:off x="2587" y="1898"/>
                <a:ext cx="183" cy="98"/>
              </p14:xfrm>
            </p:contentPart>
          </mc:Choice>
          <mc:Fallback>
            <p:pic>
              <p:nvPicPr>
                <p:cNvPr id="66579" name="Ink 19"/>
                <p:cNvPicPr>
                  <a:picLocks noRot="1" noChangeAspect="1" noEditPoints="1" noChangeArrowheads="1" noChangeShapeType="1"/>
                </p:cNvPicPr>
                <p:nvPr/>
              </p:nvPicPr>
              <p:blipFill>
                <a:blip r:embed="rId35"/>
                <a:stretch>
                  <a:fillRect/>
                </a:stretch>
              </p:blipFill>
              <p:spPr>
                <a:xfrm>
                  <a:off x="2578" y="1888"/>
                  <a:ext cx="197" cy="1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6580" name="Ink 20"/>
                <p14:cNvContentPartPr>
                  <a14:cpLocks xmlns:a14="http://schemas.microsoft.com/office/drawing/2010/main" noRot="1" noChangeAspect="1" noEditPoints="1" noChangeArrowheads="1" noChangeShapeType="1"/>
                </p14:cNvContentPartPr>
                <p14:nvPr/>
              </p14:nvContentPartPr>
              <p14:xfrm>
                <a:off x="2979" y="1818"/>
                <a:ext cx="467" cy="401"/>
              </p14:xfrm>
            </p:contentPart>
          </mc:Choice>
          <mc:Fallback>
            <p:pic>
              <p:nvPicPr>
                <p:cNvPr id="66580" name="Ink 20"/>
                <p:cNvPicPr>
                  <a:picLocks noRot="1" noChangeAspect="1" noEditPoints="1" noChangeArrowheads="1" noChangeShapeType="1"/>
                </p:cNvPicPr>
                <p:nvPr/>
              </p:nvPicPr>
              <p:blipFill>
                <a:blip r:embed="rId37"/>
                <a:stretch>
                  <a:fillRect/>
                </a:stretch>
              </p:blipFill>
              <p:spPr>
                <a:xfrm>
                  <a:off x="2972" y="1810"/>
                  <a:ext cx="485" cy="4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6581" name="Ink 21"/>
                <p14:cNvContentPartPr>
                  <a14:cpLocks xmlns:a14="http://schemas.microsoft.com/office/drawing/2010/main" noRot="1" noChangeAspect="1" noEditPoints="1" noChangeArrowheads="1" noChangeShapeType="1"/>
                </p14:cNvContentPartPr>
                <p14:nvPr/>
              </p14:nvContentPartPr>
              <p14:xfrm>
                <a:off x="3606" y="1628"/>
                <a:ext cx="1093" cy="347"/>
              </p14:xfrm>
            </p:contentPart>
          </mc:Choice>
          <mc:Fallback>
            <p:pic>
              <p:nvPicPr>
                <p:cNvPr id="66581" name="Ink 21"/>
                <p:cNvPicPr>
                  <a:picLocks noRot="1" noChangeAspect="1" noEditPoints="1" noChangeArrowheads="1" noChangeShapeType="1"/>
                </p:cNvPicPr>
                <p:nvPr/>
              </p:nvPicPr>
              <p:blipFill>
                <a:blip r:embed="rId39"/>
                <a:stretch>
                  <a:fillRect/>
                </a:stretch>
              </p:blipFill>
              <p:spPr>
                <a:xfrm>
                  <a:off x="3596" y="1618"/>
                  <a:ext cx="1108" cy="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6582" name="Ink 22"/>
                <p14:cNvContentPartPr>
                  <a14:cpLocks xmlns:a14="http://schemas.microsoft.com/office/drawing/2010/main" noRot="1" noChangeAspect="1" noEditPoints="1" noChangeArrowheads="1" noChangeShapeType="1"/>
                </p14:cNvContentPartPr>
                <p14:nvPr/>
              </p14:nvContentPartPr>
              <p14:xfrm>
                <a:off x="503" y="3119"/>
                <a:ext cx="1099" cy="385"/>
              </p14:xfrm>
            </p:contentPart>
          </mc:Choice>
          <mc:Fallback>
            <p:pic>
              <p:nvPicPr>
                <p:cNvPr id="66582" name="Ink 22"/>
                <p:cNvPicPr>
                  <a:picLocks noRot="1" noChangeAspect="1" noEditPoints="1" noChangeArrowheads="1" noChangeShapeType="1"/>
                </p:cNvPicPr>
                <p:nvPr/>
              </p:nvPicPr>
              <p:blipFill>
                <a:blip r:embed="rId41"/>
                <a:stretch>
                  <a:fillRect/>
                </a:stretch>
              </p:blipFill>
              <p:spPr>
                <a:xfrm>
                  <a:off x="494" y="3111"/>
                  <a:ext cx="1117" cy="4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6583" name="Ink 23"/>
                <p14:cNvContentPartPr>
                  <a14:cpLocks xmlns:a14="http://schemas.microsoft.com/office/drawing/2010/main" noRot="1" noChangeAspect="1" noEditPoints="1" noChangeArrowheads="1" noChangeShapeType="1"/>
                </p14:cNvContentPartPr>
                <p14:nvPr/>
              </p14:nvContentPartPr>
              <p14:xfrm>
                <a:off x="1793" y="3065"/>
                <a:ext cx="417" cy="346"/>
              </p14:xfrm>
            </p:contentPart>
          </mc:Choice>
          <mc:Fallback>
            <p:pic>
              <p:nvPicPr>
                <p:cNvPr id="66583" name="Ink 23"/>
                <p:cNvPicPr>
                  <a:picLocks noRot="1" noChangeAspect="1" noEditPoints="1" noChangeArrowheads="1" noChangeShapeType="1"/>
                </p:cNvPicPr>
                <p:nvPr/>
              </p:nvPicPr>
              <p:blipFill>
                <a:blip r:embed="rId43"/>
                <a:stretch>
                  <a:fillRect/>
                </a:stretch>
              </p:blipFill>
              <p:spPr>
                <a:xfrm>
                  <a:off x="1784" y="3057"/>
                  <a:ext cx="429" cy="3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6584" name="Ink 24"/>
                <p14:cNvContentPartPr>
                  <a14:cpLocks xmlns:a14="http://schemas.microsoft.com/office/drawing/2010/main" noRot="1" noChangeAspect="1" noEditPoints="1" noChangeArrowheads="1" noChangeShapeType="1"/>
                </p14:cNvContentPartPr>
                <p14:nvPr/>
              </p14:nvContentPartPr>
              <p14:xfrm>
                <a:off x="2347" y="3100"/>
                <a:ext cx="285" cy="291"/>
              </p14:xfrm>
            </p:contentPart>
          </mc:Choice>
          <mc:Fallback>
            <p:pic>
              <p:nvPicPr>
                <p:cNvPr id="66584" name="Ink 24"/>
                <p:cNvPicPr>
                  <a:picLocks noRot="1" noChangeAspect="1" noEditPoints="1" noChangeArrowheads="1" noChangeShapeType="1"/>
                </p:cNvPicPr>
                <p:nvPr/>
              </p:nvPicPr>
              <p:blipFill>
                <a:blip r:embed="rId45"/>
                <a:stretch>
                  <a:fillRect/>
                </a:stretch>
              </p:blipFill>
              <p:spPr>
                <a:xfrm>
                  <a:off x="2339" y="3092"/>
                  <a:ext cx="301" cy="3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6585" name="Ink 25"/>
                <p14:cNvContentPartPr>
                  <a14:cpLocks xmlns:a14="http://schemas.microsoft.com/office/drawing/2010/main" noRot="1" noChangeAspect="1" noEditPoints="1" noChangeArrowheads="1" noChangeShapeType="1"/>
                </p14:cNvContentPartPr>
                <p14:nvPr/>
              </p14:nvContentPartPr>
              <p14:xfrm>
                <a:off x="2790" y="2955"/>
                <a:ext cx="1516" cy="502"/>
              </p14:xfrm>
            </p:contentPart>
          </mc:Choice>
          <mc:Fallback>
            <p:pic>
              <p:nvPicPr>
                <p:cNvPr id="66585" name="Ink 25"/>
                <p:cNvPicPr>
                  <a:picLocks noRot="1" noChangeAspect="1" noEditPoints="1" noChangeArrowheads="1" noChangeShapeType="1"/>
                </p:cNvPicPr>
                <p:nvPr/>
              </p:nvPicPr>
              <p:blipFill>
                <a:blip r:embed="rId47"/>
                <a:stretch>
                  <a:fillRect/>
                </a:stretch>
              </p:blipFill>
              <p:spPr>
                <a:xfrm>
                  <a:off x="2781" y="2947"/>
                  <a:ext cx="1532" cy="5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6586" name="Ink 26"/>
                <p14:cNvContentPartPr>
                  <a14:cpLocks xmlns:a14="http://schemas.microsoft.com/office/drawing/2010/main" noRot="1" noChangeAspect="1" noEditPoints="1" noChangeArrowheads="1" noChangeShapeType="1"/>
                </p14:cNvContentPartPr>
                <p14:nvPr/>
              </p14:nvContentPartPr>
              <p14:xfrm>
                <a:off x="4648" y="2780"/>
                <a:ext cx="1068" cy="422"/>
              </p14:xfrm>
            </p:contentPart>
          </mc:Choice>
          <mc:Fallback>
            <p:pic>
              <p:nvPicPr>
                <p:cNvPr id="66586" name="Ink 26"/>
                <p:cNvPicPr>
                  <a:picLocks noRot="1" noChangeAspect="1" noEditPoints="1" noChangeArrowheads="1" noChangeShapeType="1"/>
                </p:cNvPicPr>
                <p:nvPr/>
              </p:nvPicPr>
              <p:blipFill>
                <a:blip r:embed="rId49"/>
                <a:stretch>
                  <a:fillRect/>
                </a:stretch>
              </p:blipFill>
              <p:spPr>
                <a:xfrm>
                  <a:off x="4640" y="2772"/>
                  <a:ext cx="1084" cy="4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6587" name="Ink 27"/>
                <p14:cNvContentPartPr>
                  <a14:cpLocks xmlns:a14="http://schemas.microsoft.com/office/drawing/2010/main" noRot="1" noChangeAspect="1" noEditPoints="1" noChangeArrowheads="1" noChangeShapeType="1"/>
                </p14:cNvContentPartPr>
                <p14:nvPr/>
              </p14:nvContentPartPr>
              <p14:xfrm>
                <a:off x="2727" y="1743"/>
                <a:ext cx="235" cy="1048"/>
              </p14:xfrm>
            </p:contentPart>
          </mc:Choice>
          <mc:Fallback>
            <p:pic>
              <p:nvPicPr>
                <p:cNvPr id="66587" name="Ink 27"/>
                <p:cNvPicPr>
                  <a:picLocks noRot="1" noChangeAspect="1" noEditPoints="1" noChangeArrowheads="1" noChangeShapeType="1"/>
                </p:cNvPicPr>
                <p:nvPr/>
              </p:nvPicPr>
              <p:blipFill>
                <a:blip r:embed="rId51"/>
                <a:stretch>
                  <a:fillRect/>
                </a:stretch>
              </p:blipFill>
              <p:spPr>
                <a:xfrm>
                  <a:off x="2718" y="1735"/>
                  <a:ext cx="248" cy="10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6588" name="Ink 28"/>
                <p14:cNvContentPartPr>
                  <a14:cpLocks xmlns:a14="http://schemas.microsoft.com/office/drawing/2010/main" noRot="1" noChangeAspect="1" noEditPoints="1" noChangeArrowheads="1" noChangeShapeType="1"/>
                </p14:cNvContentPartPr>
                <p14:nvPr/>
              </p14:nvContentPartPr>
              <p14:xfrm>
                <a:off x="5025" y="1489"/>
                <a:ext cx="651" cy="390"/>
              </p14:xfrm>
            </p:contentPart>
          </mc:Choice>
          <mc:Fallback>
            <p:pic>
              <p:nvPicPr>
                <p:cNvPr id="66588" name="Ink 28"/>
                <p:cNvPicPr>
                  <a:picLocks noRot="1" noChangeAspect="1" noEditPoints="1" noChangeArrowheads="1" noChangeShapeType="1"/>
                </p:cNvPicPr>
                <p:nvPr/>
              </p:nvPicPr>
              <p:blipFill>
                <a:blip r:embed="rId53"/>
                <a:stretch>
                  <a:fillRect/>
                </a:stretch>
              </p:blipFill>
              <p:spPr>
                <a:xfrm>
                  <a:off x="5017" y="1482"/>
                  <a:ext cx="662"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6589" name="Ink 29"/>
                <p14:cNvContentPartPr>
                  <a14:cpLocks xmlns:a14="http://schemas.microsoft.com/office/drawing/2010/main" noRot="1" noChangeAspect="1" noEditPoints="1" noChangeArrowheads="1" noChangeShapeType="1"/>
                </p14:cNvContentPartPr>
                <p14:nvPr/>
              </p14:nvContentPartPr>
              <p14:xfrm>
                <a:off x="4908" y="2090"/>
                <a:ext cx="199" cy="252"/>
              </p14:xfrm>
            </p:contentPart>
          </mc:Choice>
          <mc:Fallback>
            <p:pic>
              <p:nvPicPr>
                <p:cNvPr id="66589" name="Ink 29"/>
                <p:cNvPicPr>
                  <a:picLocks noRot="1" noChangeAspect="1" noEditPoints="1" noChangeArrowheads="1" noChangeShapeType="1"/>
                </p:cNvPicPr>
                <p:nvPr/>
              </p:nvPicPr>
              <p:blipFill>
                <a:blip r:embed="rId55"/>
                <a:stretch>
                  <a:fillRect/>
                </a:stretch>
              </p:blipFill>
              <p:spPr>
                <a:xfrm>
                  <a:off x="4899" y="2081"/>
                  <a:ext cx="212" cy="2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6590" name="Ink 30"/>
                <p14:cNvContentPartPr>
                  <a14:cpLocks xmlns:a14="http://schemas.microsoft.com/office/drawing/2010/main" noRot="1" noChangeAspect="1" noEditPoints="1" noChangeArrowheads="1" noChangeShapeType="1"/>
                </p14:cNvContentPartPr>
                <p14:nvPr/>
              </p14:nvContentPartPr>
              <p14:xfrm>
                <a:off x="5232" y="2060"/>
                <a:ext cx="471" cy="330"/>
              </p14:xfrm>
            </p:contentPart>
          </mc:Choice>
          <mc:Fallback>
            <p:pic>
              <p:nvPicPr>
                <p:cNvPr id="66590" name="Ink 30"/>
                <p:cNvPicPr>
                  <a:picLocks noRot="1" noChangeAspect="1" noEditPoints="1" noChangeArrowheads="1" noChangeShapeType="1"/>
                </p:cNvPicPr>
                <p:nvPr/>
              </p:nvPicPr>
              <p:blipFill>
                <a:blip r:embed="rId57"/>
                <a:stretch>
                  <a:fillRect/>
                </a:stretch>
              </p:blipFill>
              <p:spPr>
                <a:xfrm>
                  <a:off x="5222" y="2051"/>
                  <a:ext cx="485" cy="3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6591" name="Ink 31"/>
                <p14:cNvContentPartPr>
                  <a14:cpLocks xmlns:a14="http://schemas.microsoft.com/office/drawing/2010/main" noRot="1" noChangeAspect="1" noEditPoints="1" noChangeArrowheads="1" noChangeShapeType="1"/>
                </p14:cNvContentPartPr>
                <p14:nvPr/>
              </p14:nvContentPartPr>
              <p14:xfrm>
                <a:off x="3114" y="2366"/>
                <a:ext cx="479" cy="341"/>
              </p14:xfrm>
            </p:contentPart>
          </mc:Choice>
          <mc:Fallback>
            <p:pic>
              <p:nvPicPr>
                <p:cNvPr id="66591" name="Ink 31"/>
                <p:cNvPicPr>
                  <a:picLocks noRot="1" noChangeAspect="1" noEditPoints="1" noChangeArrowheads="1" noChangeShapeType="1"/>
                </p:cNvPicPr>
                <p:nvPr/>
              </p:nvPicPr>
              <p:blipFill>
                <a:blip r:embed="rId59"/>
                <a:stretch>
                  <a:fillRect/>
                </a:stretch>
              </p:blipFill>
              <p:spPr>
                <a:xfrm>
                  <a:off x="3106" y="2358"/>
                  <a:ext cx="496" cy="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6592" name="Ink 32"/>
                <p14:cNvContentPartPr>
                  <a14:cpLocks xmlns:a14="http://schemas.microsoft.com/office/drawing/2010/main" noRot="1" noChangeAspect="1" noEditPoints="1" noChangeArrowheads="1" noChangeShapeType="1"/>
                </p14:cNvContentPartPr>
                <p14:nvPr/>
              </p14:nvContentPartPr>
              <p14:xfrm>
                <a:off x="3776" y="2258"/>
                <a:ext cx="160" cy="171"/>
              </p14:xfrm>
            </p:contentPart>
          </mc:Choice>
          <mc:Fallback>
            <p:pic>
              <p:nvPicPr>
                <p:cNvPr id="66592" name="Ink 32"/>
                <p:cNvPicPr>
                  <a:picLocks noRot="1" noChangeAspect="1" noEditPoints="1" noChangeArrowheads="1" noChangeShapeType="1"/>
                </p:cNvPicPr>
                <p:nvPr/>
              </p:nvPicPr>
              <p:blipFill>
                <a:blip r:embed="rId61"/>
                <a:stretch>
                  <a:fillRect/>
                </a:stretch>
              </p:blipFill>
              <p:spPr>
                <a:xfrm>
                  <a:off x="3767" y="2249"/>
                  <a:ext cx="173" cy="187"/>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62">
            <p14:nvContentPartPr>
              <p14:cNvPr id="66593" name="Ink 33"/>
              <p14:cNvContentPartPr>
                <a14:cpLocks xmlns:a14="http://schemas.microsoft.com/office/drawing/2010/main" noRot="1" noChangeAspect="1" noEditPoints="1" noChangeArrowheads="1" noChangeShapeType="1"/>
              </p14:cNvContentPartPr>
              <p14:nvPr/>
            </p14:nvContentPartPr>
            <p14:xfrm>
              <a:off x="2905125" y="5761039"/>
              <a:ext cx="661988" cy="587375"/>
            </p14:xfrm>
          </p:contentPart>
        </mc:Choice>
        <mc:Fallback>
          <p:pic>
            <p:nvPicPr>
              <p:cNvPr id="66593" name="Ink 33"/>
              <p:cNvPicPr>
                <a:picLocks noRot="1" noChangeAspect="1" noEditPoints="1" noChangeArrowheads="1" noChangeShapeType="1"/>
              </p:cNvPicPr>
              <p:nvPr/>
            </p:nvPicPr>
            <p:blipFill>
              <a:blip r:embed="rId63"/>
              <a:stretch>
                <a:fillRect/>
              </a:stretch>
            </p:blipFill>
            <p:spPr>
              <a:xfrm>
                <a:off x="2893967" y="5749884"/>
                <a:ext cx="677467" cy="6096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6594" name="Ink 34"/>
              <p14:cNvContentPartPr>
                <a14:cpLocks xmlns:a14="http://schemas.microsoft.com/office/drawing/2010/main" noRot="1" noChangeAspect="1" noEditPoints="1" noChangeArrowheads="1" noChangeShapeType="1"/>
              </p14:cNvContentPartPr>
              <p14:nvPr/>
            </p14:nvContentPartPr>
            <p14:xfrm>
              <a:off x="3768725" y="5740400"/>
              <a:ext cx="31750" cy="177800"/>
            </p14:xfrm>
          </p:contentPart>
        </mc:Choice>
        <mc:Fallback>
          <p:pic>
            <p:nvPicPr>
              <p:cNvPr id="66594" name="Ink 34"/>
              <p:cNvPicPr>
                <a:picLocks noRot="1" noChangeAspect="1" noEditPoints="1" noChangeArrowheads="1" noChangeShapeType="1"/>
              </p:cNvPicPr>
              <p:nvPr/>
            </p:nvPicPr>
            <p:blipFill>
              <a:blip r:embed="rId65"/>
              <a:stretch>
                <a:fillRect/>
              </a:stretch>
            </p:blipFill>
            <p:spPr>
              <a:xfrm>
                <a:off x="3757280" y="5729265"/>
                <a:ext cx="54640" cy="2000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6595" name="Ink 35"/>
              <p14:cNvContentPartPr>
                <a14:cpLocks xmlns:a14="http://schemas.microsoft.com/office/drawing/2010/main" noRot="1" noChangeAspect="1" noEditPoints="1" noChangeArrowheads="1" noChangeShapeType="1"/>
              </p14:cNvContentPartPr>
              <p14:nvPr/>
            </p14:nvContentPartPr>
            <p14:xfrm>
              <a:off x="4413250" y="5518151"/>
              <a:ext cx="558800" cy="517525"/>
            </p14:xfrm>
          </p:contentPart>
        </mc:Choice>
        <mc:Fallback>
          <p:pic>
            <p:nvPicPr>
              <p:cNvPr id="66595" name="Ink 35"/>
              <p:cNvPicPr>
                <a:picLocks noRot="1" noChangeAspect="1" noEditPoints="1" noChangeArrowheads="1" noChangeShapeType="1"/>
              </p:cNvPicPr>
              <p:nvPr/>
            </p:nvPicPr>
            <p:blipFill>
              <a:blip r:embed="rId67"/>
              <a:stretch>
                <a:fillRect/>
              </a:stretch>
            </p:blipFill>
            <p:spPr>
              <a:xfrm>
                <a:off x="4402817" y="5507709"/>
                <a:ext cx="572113" cy="538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6596" name="Ink 36"/>
              <p14:cNvContentPartPr>
                <a14:cpLocks xmlns:a14="http://schemas.microsoft.com/office/drawing/2010/main" noRot="1" noChangeAspect="1" noEditPoints="1" noChangeArrowheads="1" noChangeShapeType="1"/>
              </p14:cNvContentPartPr>
              <p14:nvPr/>
            </p14:nvContentPartPr>
            <p14:xfrm>
              <a:off x="5148264" y="5410201"/>
              <a:ext cx="2058987" cy="593725"/>
            </p14:xfrm>
          </p:contentPart>
        </mc:Choice>
        <mc:Fallback>
          <p:pic>
            <p:nvPicPr>
              <p:cNvPr id="66596" name="Ink 36"/>
              <p:cNvPicPr>
                <a:picLocks noRot="1" noChangeAspect="1" noEditPoints="1" noChangeArrowheads="1" noChangeShapeType="1"/>
              </p:cNvPicPr>
              <p:nvPr/>
            </p:nvPicPr>
            <p:blipFill>
              <a:blip r:embed="rId69"/>
              <a:stretch>
                <a:fillRect/>
              </a:stretch>
            </p:blipFill>
            <p:spPr>
              <a:xfrm>
                <a:off x="5138903" y="5401567"/>
                <a:ext cx="2076991" cy="611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6597" name="Ink 37"/>
              <p14:cNvContentPartPr>
                <a14:cpLocks xmlns:a14="http://schemas.microsoft.com/office/drawing/2010/main" noRot="1" noChangeAspect="1" noEditPoints="1" noChangeArrowheads="1" noChangeShapeType="1"/>
              </p14:cNvContentPartPr>
              <p14:nvPr/>
            </p14:nvContentPartPr>
            <p14:xfrm>
              <a:off x="7386639" y="5335589"/>
              <a:ext cx="307975" cy="460375"/>
            </p14:xfrm>
          </p:contentPart>
        </mc:Choice>
        <mc:Fallback>
          <p:pic>
            <p:nvPicPr>
              <p:cNvPr id="66597" name="Ink 37"/>
              <p:cNvPicPr>
                <a:picLocks noRot="1" noChangeAspect="1" noEditPoints="1" noChangeArrowheads="1" noChangeShapeType="1"/>
              </p:cNvPicPr>
              <p:nvPr/>
            </p:nvPicPr>
            <p:blipFill>
              <a:blip r:embed="rId71"/>
              <a:stretch>
                <a:fillRect/>
              </a:stretch>
            </p:blipFill>
            <p:spPr>
              <a:xfrm>
                <a:off x="7378005" y="5326569"/>
                <a:ext cx="325604" cy="4755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66598" name="Ink 38"/>
              <p14:cNvContentPartPr>
                <a14:cpLocks xmlns:a14="http://schemas.microsoft.com/office/drawing/2010/main" noRot="1" noChangeAspect="1" noEditPoints="1" noChangeArrowheads="1" noChangeShapeType="1"/>
              </p14:cNvContentPartPr>
              <p14:nvPr/>
            </p14:nvContentPartPr>
            <p14:xfrm>
              <a:off x="7893051" y="5443538"/>
              <a:ext cx="265113" cy="163512"/>
            </p14:xfrm>
          </p:contentPart>
        </mc:Choice>
        <mc:Fallback>
          <p:pic>
            <p:nvPicPr>
              <p:cNvPr id="66598" name="Ink 38"/>
              <p:cNvPicPr>
                <a:picLocks noRot="1" noChangeAspect="1" noEditPoints="1" noChangeArrowheads="1" noChangeShapeType="1"/>
              </p:cNvPicPr>
              <p:nvPr/>
            </p:nvPicPr>
            <p:blipFill>
              <a:blip r:embed="rId73"/>
              <a:stretch>
                <a:fillRect/>
              </a:stretch>
            </p:blipFill>
            <p:spPr>
              <a:xfrm>
                <a:off x="7884059" y="5434894"/>
                <a:ext cx="282020" cy="180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66600" name="Ink 40"/>
              <p14:cNvContentPartPr>
                <a14:cpLocks xmlns:a14="http://schemas.microsoft.com/office/drawing/2010/main" noRot="1" noChangeAspect="1" noEditPoints="1" noChangeArrowheads="1" noChangeShapeType="1"/>
              </p14:cNvContentPartPr>
              <p14:nvPr/>
            </p14:nvContentPartPr>
            <p14:xfrm>
              <a:off x="8620126" y="4876800"/>
              <a:ext cx="1655763" cy="1055688"/>
            </p14:xfrm>
          </p:contentPart>
        </mc:Choice>
        <mc:Fallback>
          <p:pic>
            <p:nvPicPr>
              <p:cNvPr id="66600" name="Ink 40"/>
              <p:cNvPicPr>
                <a:picLocks noRot="1" noChangeAspect="1" noEditPoints="1" noChangeArrowheads="1" noChangeShapeType="1"/>
              </p:cNvPicPr>
              <p:nvPr/>
            </p:nvPicPr>
            <p:blipFill>
              <a:blip r:embed="rId75"/>
              <a:stretch>
                <a:fillRect/>
              </a:stretch>
            </p:blipFill>
            <p:spPr>
              <a:xfrm>
                <a:off x="8610045" y="4868164"/>
                <a:ext cx="1675929" cy="10740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66601" name="Ink 41"/>
              <p14:cNvContentPartPr>
                <a14:cpLocks xmlns:a14="http://schemas.microsoft.com/office/drawing/2010/main" noRot="1" noChangeAspect="1" noEditPoints="1" noChangeArrowheads="1" noChangeShapeType="1"/>
              </p14:cNvContentPartPr>
              <p14:nvPr/>
            </p14:nvContentPartPr>
            <p14:xfrm>
              <a:off x="8783638" y="5857875"/>
              <a:ext cx="1312862" cy="693738"/>
            </p14:xfrm>
          </p:contentPart>
        </mc:Choice>
        <mc:Fallback>
          <p:pic>
            <p:nvPicPr>
              <p:cNvPr id="66601" name="Ink 41"/>
              <p:cNvPicPr>
                <a:picLocks noRot="1" noChangeAspect="1" noEditPoints="1" noChangeArrowheads="1" noChangeShapeType="1"/>
              </p:cNvPicPr>
              <p:nvPr/>
            </p:nvPicPr>
            <p:blipFill>
              <a:blip r:embed="rId77"/>
              <a:stretch>
                <a:fillRect/>
              </a:stretch>
            </p:blipFill>
            <p:spPr>
              <a:xfrm>
                <a:off x="8774277" y="5848853"/>
                <a:ext cx="1326545" cy="711785"/>
              </a:xfrm>
              <a:prstGeom prst="rect">
                <a:avLst/>
              </a:prstGeom>
            </p:spPr>
          </p:pic>
        </mc:Fallback>
      </mc:AlternateContent>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8610" name="Ink 2"/>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8610" name="Ink 2"/>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8611" name="Ink 3"/>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8611" name="Ink 3"/>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8612" name="Ink 4"/>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8612" name="Ink 4"/>
              <p:cNvPicPr>
                <a:picLocks noRot="1" noChangeAspect="1" noEditPoints="1" noChangeArrowheads="1" noChangeShapeType="1"/>
              </p:cNvPicPr>
              <p:nvPr/>
            </p:nvPicPr>
            <p:blipFill>
              <a:blip r:embed="rId7"/>
              <a:stretch>
                <a:fillRect/>
              </a:stretch>
            </p:blipFill>
            <p:spPr>
              <a:xfrm>
                <a:off x="9357103" y="92455"/>
                <a:ext cx="1104228" cy="478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8613" name="Ink 5"/>
              <p14:cNvContentPartPr>
                <a14:cpLocks xmlns:a14="http://schemas.microsoft.com/office/drawing/2010/main" noRot="1" noChangeAspect="1" noEditPoints="1" noChangeArrowheads="1" noChangeShapeType="1"/>
              </p14:cNvContentPartPr>
              <p14:nvPr/>
            </p14:nvContentPartPr>
            <p14:xfrm>
              <a:off x="8253414" y="155576"/>
              <a:ext cx="966787" cy="341313"/>
            </p14:xfrm>
          </p:contentPart>
        </mc:Choice>
        <mc:Fallback>
          <p:pic>
            <p:nvPicPr>
              <p:cNvPr id="68613" name="Ink 5"/>
              <p:cNvPicPr>
                <a:picLocks noRot="1" noChangeAspect="1" noEditPoints="1" noChangeArrowheads="1" noChangeShapeType="1"/>
              </p:cNvPicPr>
              <p:nvPr/>
            </p:nvPicPr>
            <p:blipFill>
              <a:blip r:embed="rId9"/>
              <a:stretch>
                <a:fillRect/>
              </a:stretch>
            </p:blipFill>
            <p:spPr>
              <a:xfrm>
                <a:off x="8243336" y="145550"/>
                <a:ext cx="980824" cy="361369"/>
              </a:xfrm>
              <a:prstGeom prst="rect">
                <a:avLst/>
              </a:prstGeom>
            </p:spPr>
          </p:pic>
        </mc:Fallback>
      </mc:AlternateContent>
      <p:grpSp>
        <p:nvGrpSpPr>
          <p:cNvPr id="2" name="Group 6"/>
          <p:cNvGrpSpPr>
            <a:grpSpLocks/>
          </p:cNvGrpSpPr>
          <p:nvPr/>
        </p:nvGrpSpPr>
        <p:grpSpPr bwMode="auto">
          <a:xfrm>
            <a:off x="2895600" y="1600203"/>
            <a:ext cx="6096000" cy="3338513"/>
            <a:chOff x="384" y="777"/>
            <a:chExt cx="5332" cy="2727"/>
          </a:xfrm>
        </p:grpSpPr>
        <mc:AlternateContent xmlns:mc="http://schemas.openxmlformats.org/markup-compatibility/2006">
          <mc:Choice xmlns="" xmlns:p14="http://schemas.microsoft.com/office/powerpoint/2010/main" Requires="p14">
            <p:contentPart p14:bwMode="auto" r:id="rId10">
              <p14:nvContentPartPr>
                <p14:cNvPr id="68615" name="Ink 7"/>
                <p14:cNvContentPartPr>
                  <a14:cpLocks xmlns:a14="http://schemas.microsoft.com/office/drawing/2010/main" noRot="1" noChangeAspect="1" noEditPoints="1" noChangeArrowheads="1" noChangeShapeType="1"/>
                </p14:cNvContentPartPr>
                <p14:nvPr/>
              </p14:nvContentPartPr>
              <p14:xfrm>
                <a:off x="434" y="815"/>
                <a:ext cx="903" cy="320"/>
              </p14:xfrm>
            </p:contentPart>
          </mc:Choice>
          <mc:Fallback>
            <p:pic>
              <p:nvPicPr>
                <p:cNvPr id="68615" name="Ink 7"/>
                <p:cNvPicPr>
                  <a:picLocks noRot="1" noChangeAspect="1" noEditPoints="1" noChangeArrowheads="1" noChangeShapeType="1"/>
                </p:cNvPicPr>
                <p:nvPr/>
              </p:nvPicPr>
              <p:blipFill>
                <a:blip r:embed="rId11"/>
                <a:stretch>
                  <a:fillRect/>
                </a:stretch>
              </p:blipFill>
              <p:spPr>
                <a:xfrm>
                  <a:off x="425" y="807"/>
                  <a:ext cx="920" cy="3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8616" name="Ink 8"/>
                <p14:cNvContentPartPr>
                  <a14:cpLocks xmlns:a14="http://schemas.microsoft.com/office/drawing/2010/main" noRot="1" noChangeAspect="1" noEditPoints="1" noChangeArrowheads="1" noChangeShapeType="1"/>
                </p14:cNvContentPartPr>
                <p14:nvPr/>
              </p14:nvContentPartPr>
              <p14:xfrm>
                <a:off x="1477" y="852"/>
                <a:ext cx="162" cy="129"/>
              </p14:xfrm>
            </p:contentPart>
          </mc:Choice>
          <mc:Fallback>
            <p:pic>
              <p:nvPicPr>
                <p:cNvPr id="68616" name="Ink 8"/>
                <p:cNvPicPr>
                  <a:picLocks noRot="1" noChangeAspect="1" noEditPoints="1" noChangeArrowheads="1" noChangeShapeType="1"/>
                </p:cNvPicPr>
                <p:nvPr/>
              </p:nvPicPr>
              <p:blipFill>
                <a:blip r:embed="rId13"/>
                <a:stretch>
                  <a:fillRect/>
                </a:stretch>
              </p:blipFill>
              <p:spPr>
                <a:xfrm>
                  <a:off x="1468" y="844"/>
                  <a:ext cx="174" cy="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8617" name="Ink 9"/>
                <p14:cNvContentPartPr>
                  <a14:cpLocks xmlns:a14="http://schemas.microsoft.com/office/drawing/2010/main" noRot="1" noChangeAspect="1" noEditPoints="1" noChangeArrowheads="1" noChangeShapeType="1"/>
                </p14:cNvContentPartPr>
                <p14:nvPr/>
              </p14:nvContentPartPr>
              <p14:xfrm>
                <a:off x="1767" y="869"/>
                <a:ext cx="111" cy="78"/>
              </p14:xfrm>
            </p:contentPart>
          </mc:Choice>
          <mc:Fallback>
            <p:pic>
              <p:nvPicPr>
                <p:cNvPr id="68617" name="Ink 9"/>
                <p:cNvPicPr>
                  <a:picLocks noRot="1" noChangeAspect="1" noEditPoints="1" noChangeArrowheads="1" noChangeShapeType="1"/>
                </p:cNvPicPr>
                <p:nvPr/>
              </p:nvPicPr>
              <p:blipFill>
                <a:blip r:embed="rId15"/>
                <a:stretch>
                  <a:fillRect/>
                </a:stretch>
              </p:blipFill>
              <p:spPr>
                <a:xfrm>
                  <a:off x="1758" y="861"/>
                  <a:ext cx="124" cy="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8618" name="Ink 10"/>
                <p14:cNvContentPartPr>
                  <a14:cpLocks xmlns:a14="http://schemas.microsoft.com/office/drawing/2010/main" noRot="1" noChangeAspect="1" noEditPoints="1" noChangeArrowheads="1" noChangeShapeType="1"/>
                </p14:cNvContentPartPr>
                <p14:nvPr/>
              </p14:nvContentPartPr>
              <p14:xfrm>
                <a:off x="2017" y="777"/>
                <a:ext cx="135" cy="173"/>
              </p14:xfrm>
            </p:contentPart>
          </mc:Choice>
          <mc:Fallback>
            <p:pic>
              <p:nvPicPr>
                <p:cNvPr id="68618" name="Ink 10"/>
                <p:cNvPicPr>
                  <a:picLocks noRot="1" noChangeAspect="1" noEditPoints="1" noChangeArrowheads="1" noChangeShapeType="1"/>
                </p:cNvPicPr>
                <p:nvPr/>
              </p:nvPicPr>
              <p:blipFill>
                <a:blip r:embed="rId17"/>
                <a:stretch>
                  <a:fillRect/>
                </a:stretch>
              </p:blipFill>
              <p:spPr>
                <a:xfrm>
                  <a:off x="2014" y="769"/>
                  <a:ext cx="147" cy="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8619" name="Ink 11"/>
                <p14:cNvContentPartPr>
                  <a14:cpLocks xmlns:a14="http://schemas.microsoft.com/office/drawing/2010/main" noRot="1" noChangeAspect="1" noEditPoints="1" noChangeArrowheads="1" noChangeShapeType="1"/>
                </p14:cNvContentPartPr>
                <p14:nvPr/>
              </p14:nvContentPartPr>
              <p14:xfrm>
                <a:off x="414" y="1342"/>
                <a:ext cx="981" cy="402"/>
              </p14:xfrm>
            </p:contentPart>
          </mc:Choice>
          <mc:Fallback>
            <p:pic>
              <p:nvPicPr>
                <p:cNvPr id="68619" name="Ink 11"/>
                <p:cNvPicPr>
                  <a:picLocks noRot="1" noChangeAspect="1" noEditPoints="1" noChangeArrowheads="1" noChangeShapeType="1"/>
                </p:cNvPicPr>
                <p:nvPr/>
              </p:nvPicPr>
              <p:blipFill>
                <a:blip r:embed="rId19"/>
                <a:stretch>
                  <a:fillRect/>
                </a:stretch>
              </p:blipFill>
              <p:spPr>
                <a:xfrm>
                  <a:off x="406" y="1334"/>
                  <a:ext cx="998" cy="4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8620" name="Ink 12"/>
                <p14:cNvContentPartPr>
                  <a14:cpLocks xmlns:a14="http://schemas.microsoft.com/office/drawing/2010/main" noRot="1" noChangeAspect="1" noEditPoints="1" noChangeArrowheads="1" noChangeShapeType="1"/>
                </p14:cNvContentPartPr>
                <p14:nvPr/>
              </p14:nvContentPartPr>
              <p14:xfrm>
                <a:off x="1533" y="1373"/>
                <a:ext cx="172" cy="390"/>
              </p14:xfrm>
            </p:contentPart>
          </mc:Choice>
          <mc:Fallback>
            <p:pic>
              <p:nvPicPr>
                <p:cNvPr id="68620" name="Ink 12"/>
                <p:cNvPicPr>
                  <a:picLocks noRot="1" noChangeAspect="1" noEditPoints="1" noChangeArrowheads="1" noChangeShapeType="1"/>
                </p:cNvPicPr>
                <p:nvPr/>
              </p:nvPicPr>
              <p:blipFill>
                <a:blip r:embed="rId21"/>
                <a:stretch>
                  <a:fillRect/>
                </a:stretch>
              </p:blipFill>
              <p:spPr>
                <a:xfrm>
                  <a:off x="1524" y="1365"/>
                  <a:ext cx="189"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8621" name="Ink 13"/>
                <p14:cNvContentPartPr>
                  <a14:cpLocks xmlns:a14="http://schemas.microsoft.com/office/drawing/2010/main" noRot="1" noChangeAspect="1" noEditPoints="1" noChangeArrowheads="1" noChangeShapeType="1"/>
                </p14:cNvContentPartPr>
                <p14:nvPr/>
              </p14:nvContentPartPr>
              <p14:xfrm>
                <a:off x="1886" y="1337"/>
                <a:ext cx="438" cy="364"/>
              </p14:xfrm>
            </p:contentPart>
          </mc:Choice>
          <mc:Fallback>
            <p:pic>
              <p:nvPicPr>
                <p:cNvPr id="68621" name="Ink 13"/>
                <p:cNvPicPr>
                  <a:picLocks noRot="1" noChangeAspect="1" noEditPoints="1" noChangeArrowheads="1" noChangeShapeType="1"/>
                </p:cNvPicPr>
                <p:nvPr/>
              </p:nvPicPr>
              <p:blipFill>
                <a:blip r:embed="rId23"/>
                <a:stretch>
                  <a:fillRect/>
                </a:stretch>
              </p:blipFill>
              <p:spPr>
                <a:xfrm>
                  <a:off x="1878" y="1329"/>
                  <a:ext cx="453" cy="3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8622" name="Ink 14"/>
                <p14:cNvContentPartPr>
                  <a14:cpLocks xmlns:a14="http://schemas.microsoft.com/office/drawing/2010/main" noRot="1" noChangeAspect="1" noEditPoints="1" noChangeArrowheads="1" noChangeShapeType="1"/>
                </p14:cNvContentPartPr>
                <p14:nvPr/>
              </p14:nvContentPartPr>
              <p14:xfrm>
                <a:off x="2578" y="1489"/>
                <a:ext cx="32" cy="85"/>
              </p14:xfrm>
            </p:contentPart>
          </mc:Choice>
          <mc:Fallback>
            <p:pic>
              <p:nvPicPr>
                <p:cNvPr id="68622" name="Ink 14"/>
                <p:cNvPicPr>
                  <a:picLocks noRot="1" noChangeAspect="1" noEditPoints="1" noChangeArrowheads="1" noChangeShapeType="1"/>
                </p:cNvPicPr>
                <p:nvPr/>
              </p:nvPicPr>
              <p:blipFill>
                <a:blip r:embed="rId25"/>
                <a:stretch>
                  <a:fillRect/>
                </a:stretch>
              </p:blipFill>
              <p:spPr>
                <a:xfrm>
                  <a:off x="2575" y="1484"/>
                  <a:ext cx="38" cy="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8623" name="Ink 15"/>
                <p14:cNvContentPartPr>
                  <a14:cpLocks xmlns:a14="http://schemas.microsoft.com/office/drawing/2010/main" noRot="1" noChangeAspect="1" noEditPoints="1" noChangeArrowheads="1" noChangeShapeType="1"/>
                </p14:cNvContentPartPr>
                <p14:nvPr/>
              </p14:nvContentPartPr>
              <p14:xfrm>
                <a:off x="2838" y="1214"/>
                <a:ext cx="581" cy="362"/>
              </p14:xfrm>
            </p:contentPart>
          </mc:Choice>
          <mc:Fallback>
            <p:pic>
              <p:nvPicPr>
                <p:cNvPr id="68623" name="Ink 15"/>
                <p:cNvPicPr>
                  <a:picLocks noRot="1" noChangeAspect="1" noEditPoints="1" noChangeArrowheads="1" noChangeShapeType="1"/>
                </p:cNvPicPr>
                <p:nvPr/>
              </p:nvPicPr>
              <p:blipFill>
                <a:blip r:embed="rId27"/>
                <a:stretch>
                  <a:fillRect/>
                </a:stretch>
              </p:blipFill>
              <p:spPr>
                <a:xfrm>
                  <a:off x="2829" y="1209"/>
                  <a:ext cx="598" cy="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8624" name="Ink 16"/>
                <p14:cNvContentPartPr>
                  <a14:cpLocks xmlns:a14="http://schemas.microsoft.com/office/drawing/2010/main" noRot="1" noChangeAspect="1" noEditPoints="1" noChangeArrowheads="1" noChangeShapeType="1"/>
                </p14:cNvContentPartPr>
                <p14:nvPr/>
              </p14:nvContentPartPr>
              <p14:xfrm>
                <a:off x="384" y="1926"/>
                <a:ext cx="986" cy="378"/>
              </p14:xfrm>
            </p:contentPart>
          </mc:Choice>
          <mc:Fallback>
            <p:pic>
              <p:nvPicPr>
                <p:cNvPr id="68624" name="Ink 16"/>
                <p:cNvPicPr>
                  <a:picLocks noRot="1" noChangeAspect="1" noEditPoints="1" noChangeArrowheads="1" noChangeShapeType="1"/>
                </p:cNvPicPr>
                <p:nvPr/>
              </p:nvPicPr>
              <p:blipFill>
                <a:blip r:embed="rId29"/>
                <a:stretch>
                  <a:fillRect/>
                </a:stretch>
              </p:blipFill>
              <p:spPr>
                <a:xfrm>
                  <a:off x="375" y="1917"/>
                  <a:ext cx="1003" cy="3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8625" name="Ink 17"/>
                <p14:cNvContentPartPr>
                  <a14:cpLocks xmlns:a14="http://schemas.microsoft.com/office/drawing/2010/main" noRot="1" noChangeAspect="1" noEditPoints="1" noChangeArrowheads="1" noChangeShapeType="1"/>
                </p14:cNvContentPartPr>
                <p14:nvPr/>
              </p14:nvContentPartPr>
              <p14:xfrm>
                <a:off x="1521" y="1871"/>
                <a:ext cx="507" cy="371"/>
              </p14:xfrm>
            </p:contentPart>
          </mc:Choice>
          <mc:Fallback>
            <p:pic>
              <p:nvPicPr>
                <p:cNvPr id="68625" name="Ink 17"/>
                <p:cNvPicPr>
                  <a:picLocks noRot="1" noChangeAspect="1" noEditPoints="1" noChangeArrowheads="1" noChangeShapeType="1"/>
                </p:cNvPicPr>
                <p:nvPr/>
              </p:nvPicPr>
              <p:blipFill>
                <a:blip r:embed="rId31"/>
                <a:stretch>
                  <a:fillRect/>
                </a:stretch>
              </p:blipFill>
              <p:spPr>
                <a:xfrm>
                  <a:off x="1513" y="1863"/>
                  <a:ext cx="523" cy="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8626" name="Ink 18"/>
                <p14:cNvContentPartPr>
                  <a14:cpLocks xmlns:a14="http://schemas.microsoft.com/office/drawing/2010/main" noRot="1" noChangeAspect="1" noEditPoints="1" noChangeArrowheads="1" noChangeShapeType="1"/>
                </p14:cNvContentPartPr>
                <p14:nvPr/>
              </p14:nvContentPartPr>
              <p14:xfrm>
                <a:off x="2102" y="1829"/>
                <a:ext cx="240" cy="268"/>
              </p14:xfrm>
            </p:contentPart>
          </mc:Choice>
          <mc:Fallback>
            <p:pic>
              <p:nvPicPr>
                <p:cNvPr id="68626" name="Ink 18"/>
                <p:cNvPicPr>
                  <a:picLocks noRot="1" noChangeAspect="1" noEditPoints="1" noChangeArrowheads="1" noChangeShapeType="1"/>
                </p:cNvPicPr>
                <p:nvPr/>
              </p:nvPicPr>
              <p:blipFill>
                <a:blip r:embed="rId33"/>
                <a:stretch>
                  <a:fillRect/>
                </a:stretch>
              </p:blipFill>
              <p:spPr>
                <a:xfrm>
                  <a:off x="2094" y="1821"/>
                  <a:ext cx="257" cy="2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8627" name="Ink 19"/>
                <p14:cNvContentPartPr>
                  <a14:cpLocks xmlns:a14="http://schemas.microsoft.com/office/drawing/2010/main" noRot="1" noChangeAspect="1" noEditPoints="1" noChangeArrowheads="1" noChangeShapeType="1"/>
                </p14:cNvContentPartPr>
                <p14:nvPr/>
              </p14:nvContentPartPr>
              <p14:xfrm>
                <a:off x="2587" y="1898"/>
                <a:ext cx="183" cy="98"/>
              </p14:xfrm>
            </p:contentPart>
          </mc:Choice>
          <mc:Fallback>
            <p:pic>
              <p:nvPicPr>
                <p:cNvPr id="68627" name="Ink 19"/>
                <p:cNvPicPr>
                  <a:picLocks noRot="1" noChangeAspect="1" noEditPoints="1" noChangeArrowheads="1" noChangeShapeType="1"/>
                </p:cNvPicPr>
                <p:nvPr/>
              </p:nvPicPr>
              <p:blipFill>
                <a:blip r:embed="rId35"/>
                <a:stretch>
                  <a:fillRect/>
                </a:stretch>
              </p:blipFill>
              <p:spPr>
                <a:xfrm>
                  <a:off x="2578" y="1888"/>
                  <a:ext cx="197" cy="1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8628" name="Ink 20"/>
                <p14:cNvContentPartPr>
                  <a14:cpLocks xmlns:a14="http://schemas.microsoft.com/office/drawing/2010/main" noRot="1" noChangeAspect="1" noEditPoints="1" noChangeArrowheads="1" noChangeShapeType="1"/>
                </p14:cNvContentPartPr>
                <p14:nvPr/>
              </p14:nvContentPartPr>
              <p14:xfrm>
                <a:off x="2979" y="1818"/>
                <a:ext cx="467" cy="401"/>
              </p14:xfrm>
            </p:contentPart>
          </mc:Choice>
          <mc:Fallback>
            <p:pic>
              <p:nvPicPr>
                <p:cNvPr id="68628" name="Ink 20"/>
                <p:cNvPicPr>
                  <a:picLocks noRot="1" noChangeAspect="1" noEditPoints="1" noChangeArrowheads="1" noChangeShapeType="1"/>
                </p:cNvPicPr>
                <p:nvPr/>
              </p:nvPicPr>
              <p:blipFill>
                <a:blip r:embed="rId37"/>
                <a:stretch>
                  <a:fillRect/>
                </a:stretch>
              </p:blipFill>
              <p:spPr>
                <a:xfrm>
                  <a:off x="2972" y="1810"/>
                  <a:ext cx="485" cy="4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8629" name="Ink 21"/>
                <p14:cNvContentPartPr>
                  <a14:cpLocks xmlns:a14="http://schemas.microsoft.com/office/drawing/2010/main" noRot="1" noChangeAspect="1" noEditPoints="1" noChangeArrowheads="1" noChangeShapeType="1"/>
                </p14:cNvContentPartPr>
                <p14:nvPr/>
              </p14:nvContentPartPr>
              <p14:xfrm>
                <a:off x="3606" y="1628"/>
                <a:ext cx="1093" cy="347"/>
              </p14:xfrm>
            </p:contentPart>
          </mc:Choice>
          <mc:Fallback>
            <p:pic>
              <p:nvPicPr>
                <p:cNvPr id="68629" name="Ink 21"/>
                <p:cNvPicPr>
                  <a:picLocks noRot="1" noChangeAspect="1" noEditPoints="1" noChangeArrowheads="1" noChangeShapeType="1"/>
                </p:cNvPicPr>
                <p:nvPr/>
              </p:nvPicPr>
              <p:blipFill>
                <a:blip r:embed="rId39"/>
                <a:stretch>
                  <a:fillRect/>
                </a:stretch>
              </p:blipFill>
              <p:spPr>
                <a:xfrm>
                  <a:off x="3596" y="1618"/>
                  <a:ext cx="1108" cy="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8630" name="Ink 22"/>
                <p14:cNvContentPartPr>
                  <a14:cpLocks xmlns:a14="http://schemas.microsoft.com/office/drawing/2010/main" noRot="1" noChangeAspect="1" noEditPoints="1" noChangeArrowheads="1" noChangeShapeType="1"/>
                </p14:cNvContentPartPr>
                <p14:nvPr/>
              </p14:nvContentPartPr>
              <p14:xfrm>
                <a:off x="503" y="3119"/>
                <a:ext cx="1099" cy="385"/>
              </p14:xfrm>
            </p:contentPart>
          </mc:Choice>
          <mc:Fallback>
            <p:pic>
              <p:nvPicPr>
                <p:cNvPr id="68630" name="Ink 22"/>
                <p:cNvPicPr>
                  <a:picLocks noRot="1" noChangeAspect="1" noEditPoints="1" noChangeArrowheads="1" noChangeShapeType="1"/>
                </p:cNvPicPr>
                <p:nvPr/>
              </p:nvPicPr>
              <p:blipFill>
                <a:blip r:embed="rId41"/>
                <a:stretch>
                  <a:fillRect/>
                </a:stretch>
              </p:blipFill>
              <p:spPr>
                <a:xfrm>
                  <a:off x="494" y="3111"/>
                  <a:ext cx="1117" cy="4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8631" name="Ink 23"/>
                <p14:cNvContentPartPr>
                  <a14:cpLocks xmlns:a14="http://schemas.microsoft.com/office/drawing/2010/main" noRot="1" noChangeAspect="1" noEditPoints="1" noChangeArrowheads="1" noChangeShapeType="1"/>
                </p14:cNvContentPartPr>
                <p14:nvPr/>
              </p14:nvContentPartPr>
              <p14:xfrm>
                <a:off x="1793" y="3065"/>
                <a:ext cx="417" cy="346"/>
              </p14:xfrm>
            </p:contentPart>
          </mc:Choice>
          <mc:Fallback>
            <p:pic>
              <p:nvPicPr>
                <p:cNvPr id="68631" name="Ink 23"/>
                <p:cNvPicPr>
                  <a:picLocks noRot="1" noChangeAspect="1" noEditPoints="1" noChangeArrowheads="1" noChangeShapeType="1"/>
                </p:cNvPicPr>
                <p:nvPr/>
              </p:nvPicPr>
              <p:blipFill>
                <a:blip r:embed="rId43"/>
                <a:stretch>
                  <a:fillRect/>
                </a:stretch>
              </p:blipFill>
              <p:spPr>
                <a:xfrm>
                  <a:off x="1784" y="3057"/>
                  <a:ext cx="429" cy="3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8632" name="Ink 24"/>
                <p14:cNvContentPartPr>
                  <a14:cpLocks xmlns:a14="http://schemas.microsoft.com/office/drawing/2010/main" noRot="1" noChangeAspect="1" noEditPoints="1" noChangeArrowheads="1" noChangeShapeType="1"/>
                </p14:cNvContentPartPr>
                <p14:nvPr/>
              </p14:nvContentPartPr>
              <p14:xfrm>
                <a:off x="2347" y="3100"/>
                <a:ext cx="285" cy="291"/>
              </p14:xfrm>
            </p:contentPart>
          </mc:Choice>
          <mc:Fallback>
            <p:pic>
              <p:nvPicPr>
                <p:cNvPr id="68632" name="Ink 24"/>
                <p:cNvPicPr>
                  <a:picLocks noRot="1" noChangeAspect="1" noEditPoints="1" noChangeArrowheads="1" noChangeShapeType="1"/>
                </p:cNvPicPr>
                <p:nvPr/>
              </p:nvPicPr>
              <p:blipFill>
                <a:blip r:embed="rId45"/>
                <a:stretch>
                  <a:fillRect/>
                </a:stretch>
              </p:blipFill>
              <p:spPr>
                <a:xfrm>
                  <a:off x="2339" y="3092"/>
                  <a:ext cx="301" cy="3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8633" name="Ink 25"/>
                <p14:cNvContentPartPr>
                  <a14:cpLocks xmlns:a14="http://schemas.microsoft.com/office/drawing/2010/main" noRot="1" noChangeAspect="1" noEditPoints="1" noChangeArrowheads="1" noChangeShapeType="1"/>
                </p14:cNvContentPartPr>
                <p14:nvPr/>
              </p14:nvContentPartPr>
              <p14:xfrm>
                <a:off x="2790" y="2955"/>
                <a:ext cx="1516" cy="502"/>
              </p14:xfrm>
            </p:contentPart>
          </mc:Choice>
          <mc:Fallback>
            <p:pic>
              <p:nvPicPr>
                <p:cNvPr id="68633" name="Ink 25"/>
                <p:cNvPicPr>
                  <a:picLocks noRot="1" noChangeAspect="1" noEditPoints="1" noChangeArrowheads="1" noChangeShapeType="1"/>
                </p:cNvPicPr>
                <p:nvPr/>
              </p:nvPicPr>
              <p:blipFill>
                <a:blip r:embed="rId47"/>
                <a:stretch>
                  <a:fillRect/>
                </a:stretch>
              </p:blipFill>
              <p:spPr>
                <a:xfrm>
                  <a:off x="2781" y="2947"/>
                  <a:ext cx="1532" cy="5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8634" name="Ink 26"/>
                <p14:cNvContentPartPr>
                  <a14:cpLocks xmlns:a14="http://schemas.microsoft.com/office/drawing/2010/main" noRot="1" noChangeAspect="1" noEditPoints="1" noChangeArrowheads="1" noChangeShapeType="1"/>
                </p14:cNvContentPartPr>
                <p14:nvPr/>
              </p14:nvContentPartPr>
              <p14:xfrm>
                <a:off x="4648" y="2780"/>
                <a:ext cx="1068" cy="422"/>
              </p14:xfrm>
            </p:contentPart>
          </mc:Choice>
          <mc:Fallback>
            <p:pic>
              <p:nvPicPr>
                <p:cNvPr id="68634" name="Ink 26"/>
                <p:cNvPicPr>
                  <a:picLocks noRot="1" noChangeAspect="1" noEditPoints="1" noChangeArrowheads="1" noChangeShapeType="1"/>
                </p:cNvPicPr>
                <p:nvPr/>
              </p:nvPicPr>
              <p:blipFill>
                <a:blip r:embed="rId49"/>
                <a:stretch>
                  <a:fillRect/>
                </a:stretch>
              </p:blipFill>
              <p:spPr>
                <a:xfrm>
                  <a:off x="4640" y="2772"/>
                  <a:ext cx="1084" cy="4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8635" name="Ink 27"/>
                <p14:cNvContentPartPr>
                  <a14:cpLocks xmlns:a14="http://schemas.microsoft.com/office/drawing/2010/main" noRot="1" noChangeAspect="1" noEditPoints="1" noChangeArrowheads="1" noChangeShapeType="1"/>
                </p14:cNvContentPartPr>
                <p14:nvPr/>
              </p14:nvContentPartPr>
              <p14:xfrm>
                <a:off x="2727" y="1743"/>
                <a:ext cx="235" cy="1048"/>
              </p14:xfrm>
            </p:contentPart>
          </mc:Choice>
          <mc:Fallback>
            <p:pic>
              <p:nvPicPr>
                <p:cNvPr id="68635" name="Ink 27"/>
                <p:cNvPicPr>
                  <a:picLocks noRot="1" noChangeAspect="1" noEditPoints="1" noChangeArrowheads="1" noChangeShapeType="1"/>
                </p:cNvPicPr>
                <p:nvPr/>
              </p:nvPicPr>
              <p:blipFill>
                <a:blip r:embed="rId51"/>
                <a:stretch>
                  <a:fillRect/>
                </a:stretch>
              </p:blipFill>
              <p:spPr>
                <a:xfrm>
                  <a:off x="2718" y="1735"/>
                  <a:ext cx="248" cy="10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8636" name="Ink 28"/>
                <p14:cNvContentPartPr>
                  <a14:cpLocks xmlns:a14="http://schemas.microsoft.com/office/drawing/2010/main" noRot="1" noChangeAspect="1" noEditPoints="1" noChangeArrowheads="1" noChangeShapeType="1"/>
                </p14:cNvContentPartPr>
                <p14:nvPr/>
              </p14:nvContentPartPr>
              <p14:xfrm>
                <a:off x="5025" y="1489"/>
                <a:ext cx="651" cy="390"/>
              </p14:xfrm>
            </p:contentPart>
          </mc:Choice>
          <mc:Fallback>
            <p:pic>
              <p:nvPicPr>
                <p:cNvPr id="68636" name="Ink 28"/>
                <p:cNvPicPr>
                  <a:picLocks noRot="1" noChangeAspect="1" noEditPoints="1" noChangeArrowheads="1" noChangeShapeType="1"/>
                </p:cNvPicPr>
                <p:nvPr/>
              </p:nvPicPr>
              <p:blipFill>
                <a:blip r:embed="rId53"/>
                <a:stretch>
                  <a:fillRect/>
                </a:stretch>
              </p:blipFill>
              <p:spPr>
                <a:xfrm>
                  <a:off x="5017" y="1482"/>
                  <a:ext cx="662"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8637" name="Ink 29"/>
                <p14:cNvContentPartPr>
                  <a14:cpLocks xmlns:a14="http://schemas.microsoft.com/office/drawing/2010/main" noRot="1" noChangeAspect="1" noEditPoints="1" noChangeArrowheads="1" noChangeShapeType="1"/>
                </p14:cNvContentPartPr>
                <p14:nvPr/>
              </p14:nvContentPartPr>
              <p14:xfrm>
                <a:off x="4908" y="2090"/>
                <a:ext cx="199" cy="252"/>
              </p14:xfrm>
            </p:contentPart>
          </mc:Choice>
          <mc:Fallback>
            <p:pic>
              <p:nvPicPr>
                <p:cNvPr id="68637" name="Ink 29"/>
                <p:cNvPicPr>
                  <a:picLocks noRot="1" noChangeAspect="1" noEditPoints="1" noChangeArrowheads="1" noChangeShapeType="1"/>
                </p:cNvPicPr>
                <p:nvPr/>
              </p:nvPicPr>
              <p:blipFill>
                <a:blip r:embed="rId55"/>
                <a:stretch>
                  <a:fillRect/>
                </a:stretch>
              </p:blipFill>
              <p:spPr>
                <a:xfrm>
                  <a:off x="4899" y="2081"/>
                  <a:ext cx="212" cy="2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8638" name="Ink 30"/>
                <p14:cNvContentPartPr>
                  <a14:cpLocks xmlns:a14="http://schemas.microsoft.com/office/drawing/2010/main" noRot="1" noChangeAspect="1" noEditPoints="1" noChangeArrowheads="1" noChangeShapeType="1"/>
                </p14:cNvContentPartPr>
                <p14:nvPr/>
              </p14:nvContentPartPr>
              <p14:xfrm>
                <a:off x="5232" y="2060"/>
                <a:ext cx="471" cy="330"/>
              </p14:xfrm>
            </p:contentPart>
          </mc:Choice>
          <mc:Fallback>
            <p:pic>
              <p:nvPicPr>
                <p:cNvPr id="68638" name="Ink 30"/>
                <p:cNvPicPr>
                  <a:picLocks noRot="1" noChangeAspect="1" noEditPoints="1" noChangeArrowheads="1" noChangeShapeType="1"/>
                </p:cNvPicPr>
                <p:nvPr/>
              </p:nvPicPr>
              <p:blipFill>
                <a:blip r:embed="rId57"/>
                <a:stretch>
                  <a:fillRect/>
                </a:stretch>
              </p:blipFill>
              <p:spPr>
                <a:xfrm>
                  <a:off x="5222" y="2051"/>
                  <a:ext cx="485" cy="3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8639" name="Ink 31"/>
                <p14:cNvContentPartPr>
                  <a14:cpLocks xmlns:a14="http://schemas.microsoft.com/office/drawing/2010/main" noRot="1" noChangeAspect="1" noEditPoints="1" noChangeArrowheads="1" noChangeShapeType="1"/>
                </p14:cNvContentPartPr>
                <p14:nvPr/>
              </p14:nvContentPartPr>
              <p14:xfrm>
                <a:off x="3114" y="2366"/>
                <a:ext cx="479" cy="341"/>
              </p14:xfrm>
            </p:contentPart>
          </mc:Choice>
          <mc:Fallback>
            <p:pic>
              <p:nvPicPr>
                <p:cNvPr id="68639" name="Ink 31"/>
                <p:cNvPicPr>
                  <a:picLocks noRot="1" noChangeAspect="1" noEditPoints="1" noChangeArrowheads="1" noChangeShapeType="1"/>
                </p:cNvPicPr>
                <p:nvPr/>
              </p:nvPicPr>
              <p:blipFill>
                <a:blip r:embed="rId59"/>
                <a:stretch>
                  <a:fillRect/>
                </a:stretch>
              </p:blipFill>
              <p:spPr>
                <a:xfrm>
                  <a:off x="3106" y="2358"/>
                  <a:ext cx="496" cy="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68640" name="Ink 32"/>
                <p14:cNvContentPartPr>
                  <a14:cpLocks xmlns:a14="http://schemas.microsoft.com/office/drawing/2010/main" noRot="1" noChangeAspect="1" noEditPoints="1" noChangeArrowheads="1" noChangeShapeType="1"/>
                </p14:cNvContentPartPr>
                <p14:nvPr/>
              </p14:nvContentPartPr>
              <p14:xfrm>
                <a:off x="3776" y="2258"/>
                <a:ext cx="160" cy="171"/>
              </p14:xfrm>
            </p:contentPart>
          </mc:Choice>
          <mc:Fallback>
            <p:pic>
              <p:nvPicPr>
                <p:cNvPr id="68640" name="Ink 32"/>
                <p:cNvPicPr>
                  <a:picLocks noRot="1" noChangeAspect="1" noEditPoints="1" noChangeArrowheads="1" noChangeShapeType="1"/>
                </p:cNvPicPr>
                <p:nvPr/>
              </p:nvPicPr>
              <p:blipFill>
                <a:blip r:embed="rId61"/>
                <a:stretch>
                  <a:fillRect/>
                </a:stretch>
              </p:blipFill>
              <p:spPr>
                <a:xfrm>
                  <a:off x="3767" y="2249"/>
                  <a:ext cx="173" cy="187"/>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62">
            <p14:nvContentPartPr>
              <p14:cNvPr id="68641" name="Ink 33"/>
              <p14:cNvContentPartPr>
                <a14:cpLocks xmlns:a14="http://schemas.microsoft.com/office/drawing/2010/main" noRot="1" noChangeAspect="1" noEditPoints="1" noChangeArrowheads="1" noChangeShapeType="1"/>
              </p14:cNvContentPartPr>
              <p14:nvPr/>
            </p14:nvContentPartPr>
            <p14:xfrm>
              <a:off x="2905125" y="5761039"/>
              <a:ext cx="661988" cy="587375"/>
            </p14:xfrm>
          </p:contentPart>
        </mc:Choice>
        <mc:Fallback>
          <p:pic>
            <p:nvPicPr>
              <p:cNvPr id="68641" name="Ink 33"/>
              <p:cNvPicPr>
                <a:picLocks noRot="1" noChangeAspect="1" noEditPoints="1" noChangeArrowheads="1" noChangeShapeType="1"/>
              </p:cNvPicPr>
              <p:nvPr/>
            </p:nvPicPr>
            <p:blipFill>
              <a:blip r:embed="rId63"/>
              <a:stretch>
                <a:fillRect/>
              </a:stretch>
            </p:blipFill>
            <p:spPr>
              <a:xfrm>
                <a:off x="2893967" y="5749884"/>
                <a:ext cx="677467" cy="6096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8642" name="Ink 34"/>
              <p14:cNvContentPartPr>
                <a14:cpLocks xmlns:a14="http://schemas.microsoft.com/office/drawing/2010/main" noRot="1" noChangeAspect="1" noEditPoints="1" noChangeArrowheads="1" noChangeShapeType="1"/>
              </p14:cNvContentPartPr>
              <p14:nvPr/>
            </p14:nvContentPartPr>
            <p14:xfrm>
              <a:off x="3768725" y="5740400"/>
              <a:ext cx="31750" cy="177800"/>
            </p14:xfrm>
          </p:contentPart>
        </mc:Choice>
        <mc:Fallback>
          <p:pic>
            <p:nvPicPr>
              <p:cNvPr id="68642" name="Ink 34"/>
              <p:cNvPicPr>
                <a:picLocks noRot="1" noChangeAspect="1" noEditPoints="1" noChangeArrowheads="1" noChangeShapeType="1"/>
              </p:cNvPicPr>
              <p:nvPr/>
            </p:nvPicPr>
            <p:blipFill>
              <a:blip r:embed="rId65"/>
              <a:stretch>
                <a:fillRect/>
              </a:stretch>
            </p:blipFill>
            <p:spPr>
              <a:xfrm>
                <a:off x="3757280" y="5729265"/>
                <a:ext cx="54640" cy="2000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8643" name="Ink 35"/>
              <p14:cNvContentPartPr>
                <a14:cpLocks xmlns:a14="http://schemas.microsoft.com/office/drawing/2010/main" noRot="1" noChangeAspect="1" noEditPoints="1" noChangeArrowheads="1" noChangeShapeType="1"/>
              </p14:cNvContentPartPr>
              <p14:nvPr/>
            </p14:nvContentPartPr>
            <p14:xfrm>
              <a:off x="4413250" y="5518151"/>
              <a:ext cx="558800" cy="517525"/>
            </p14:xfrm>
          </p:contentPart>
        </mc:Choice>
        <mc:Fallback>
          <p:pic>
            <p:nvPicPr>
              <p:cNvPr id="68643" name="Ink 35"/>
              <p:cNvPicPr>
                <a:picLocks noRot="1" noChangeAspect="1" noEditPoints="1" noChangeArrowheads="1" noChangeShapeType="1"/>
              </p:cNvPicPr>
              <p:nvPr/>
            </p:nvPicPr>
            <p:blipFill>
              <a:blip r:embed="rId67"/>
              <a:stretch>
                <a:fillRect/>
              </a:stretch>
            </p:blipFill>
            <p:spPr>
              <a:xfrm>
                <a:off x="4402817" y="5507709"/>
                <a:ext cx="572113" cy="538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8644" name="Ink 36"/>
              <p14:cNvContentPartPr>
                <a14:cpLocks xmlns:a14="http://schemas.microsoft.com/office/drawing/2010/main" noRot="1" noChangeAspect="1" noEditPoints="1" noChangeArrowheads="1" noChangeShapeType="1"/>
              </p14:cNvContentPartPr>
              <p14:nvPr/>
            </p14:nvContentPartPr>
            <p14:xfrm>
              <a:off x="5148264" y="5410201"/>
              <a:ext cx="2058987" cy="593725"/>
            </p14:xfrm>
          </p:contentPart>
        </mc:Choice>
        <mc:Fallback>
          <p:pic>
            <p:nvPicPr>
              <p:cNvPr id="68644" name="Ink 36"/>
              <p:cNvPicPr>
                <a:picLocks noRot="1" noChangeAspect="1" noEditPoints="1" noChangeArrowheads="1" noChangeShapeType="1"/>
              </p:cNvPicPr>
              <p:nvPr/>
            </p:nvPicPr>
            <p:blipFill>
              <a:blip r:embed="rId69"/>
              <a:stretch>
                <a:fillRect/>
              </a:stretch>
            </p:blipFill>
            <p:spPr>
              <a:xfrm>
                <a:off x="5138903" y="5401567"/>
                <a:ext cx="2076991" cy="611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8645" name="Ink 37"/>
              <p14:cNvContentPartPr>
                <a14:cpLocks xmlns:a14="http://schemas.microsoft.com/office/drawing/2010/main" noRot="1" noChangeAspect="1" noEditPoints="1" noChangeArrowheads="1" noChangeShapeType="1"/>
              </p14:cNvContentPartPr>
              <p14:nvPr/>
            </p14:nvContentPartPr>
            <p14:xfrm>
              <a:off x="7386639" y="5335589"/>
              <a:ext cx="307975" cy="460375"/>
            </p14:xfrm>
          </p:contentPart>
        </mc:Choice>
        <mc:Fallback>
          <p:pic>
            <p:nvPicPr>
              <p:cNvPr id="68645" name="Ink 37"/>
              <p:cNvPicPr>
                <a:picLocks noRot="1" noChangeAspect="1" noEditPoints="1" noChangeArrowheads="1" noChangeShapeType="1"/>
              </p:cNvPicPr>
              <p:nvPr/>
            </p:nvPicPr>
            <p:blipFill>
              <a:blip r:embed="rId71"/>
              <a:stretch>
                <a:fillRect/>
              </a:stretch>
            </p:blipFill>
            <p:spPr>
              <a:xfrm>
                <a:off x="7378005" y="5326569"/>
                <a:ext cx="325604" cy="4755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68646" name="Ink 38"/>
              <p14:cNvContentPartPr>
                <a14:cpLocks xmlns:a14="http://schemas.microsoft.com/office/drawing/2010/main" noRot="1" noChangeAspect="1" noEditPoints="1" noChangeArrowheads="1" noChangeShapeType="1"/>
              </p14:cNvContentPartPr>
              <p14:nvPr/>
            </p14:nvContentPartPr>
            <p14:xfrm>
              <a:off x="7893051" y="5443538"/>
              <a:ext cx="265113" cy="163512"/>
            </p14:xfrm>
          </p:contentPart>
        </mc:Choice>
        <mc:Fallback>
          <p:pic>
            <p:nvPicPr>
              <p:cNvPr id="68646" name="Ink 38"/>
              <p:cNvPicPr>
                <a:picLocks noRot="1" noChangeAspect="1" noEditPoints="1" noChangeArrowheads="1" noChangeShapeType="1"/>
              </p:cNvPicPr>
              <p:nvPr/>
            </p:nvPicPr>
            <p:blipFill>
              <a:blip r:embed="rId73"/>
              <a:stretch>
                <a:fillRect/>
              </a:stretch>
            </p:blipFill>
            <p:spPr>
              <a:xfrm>
                <a:off x="7884059" y="5434894"/>
                <a:ext cx="282020" cy="180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68650" name="Ink 42"/>
              <p14:cNvContentPartPr>
                <a14:cpLocks xmlns:a14="http://schemas.microsoft.com/office/drawing/2010/main" noRot="1" noChangeAspect="1" noEditPoints="1" noChangeArrowheads="1" noChangeShapeType="1"/>
              </p14:cNvContentPartPr>
              <p14:nvPr/>
            </p14:nvContentPartPr>
            <p14:xfrm>
              <a:off x="9191626" y="2486025"/>
              <a:ext cx="174625" cy="217488"/>
            </p14:xfrm>
          </p:contentPart>
        </mc:Choice>
        <mc:Fallback>
          <p:pic>
            <p:nvPicPr>
              <p:cNvPr id="68650" name="Ink 42"/>
              <p:cNvPicPr>
                <a:picLocks noRot="1" noChangeAspect="1" noEditPoints="1" noChangeArrowheads="1" noChangeShapeType="1"/>
              </p:cNvPicPr>
              <p:nvPr/>
            </p:nvPicPr>
            <p:blipFill>
              <a:blip r:embed="rId75"/>
              <a:stretch>
                <a:fillRect/>
              </a:stretch>
            </p:blipFill>
            <p:spPr>
              <a:xfrm>
                <a:off x="9181186" y="2475585"/>
                <a:ext cx="195508" cy="2383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68652" name="Ink 44"/>
              <p14:cNvContentPartPr>
                <a14:cpLocks xmlns:a14="http://schemas.microsoft.com/office/drawing/2010/main" noRot="1" noChangeAspect="1" noEditPoints="1" noChangeArrowheads="1" noChangeShapeType="1"/>
              </p14:cNvContentPartPr>
              <p14:nvPr/>
            </p14:nvContentPartPr>
            <p14:xfrm>
              <a:off x="9871075" y="2397125"/>
              <a:ext cx="165100" cy="184150"/>
            </p14:xfrm>
          </p:contentPart>
        </mc:Choice>
        <mc:Fallback>
          <p:pic>
            <p:nvPicPr>
              <p:cNvPr id="68652" name="Ink 44"/>
              <p:cNvPicPr>
                <a:picLocks noRot="1" noChangeAspect="1" noEditPoints="1" noChangeArrowheads="1" noChangeShapeType="1"/>
              </p:cNvPicPr>
              <p:nvPr/>
            </p:nvPicPr>
            <p:blipFill>
              <a:blip r:embed="rId77"/>
              <a:stretch>
                <a:fillRect/>
              </a:stretch>
            </p:blipFill>
            <p:spPr>
              <a:xfrm>
                <a:off x="9860983" y="2387037"/>
                <a:ext cx="182043" cy="2043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68655" name="Ink 47"/>
              <p14:cNvContentPartPr>
                <a14:cpLocks xmlns:a14="http://schemas.microsoft.com/office/drawing/2010/main" noRot="1" noChangeAspect="1" noEditPoints="1" noChangeArrowheads="1" noChangeShapeType="1"/>
              </p14:cNvContentPartPr>
              <p14:nvPr/>
            </p14:nvContentPartPr>
            <p14:xfrm>
              <a:off x="9899650" y="2270126"/>
              <a:ext cx="425450" cy="481013"/>
            </p14:xfrm>
          </p:contentPart>
        </mc:Choice>
        <mc:Fallback>
          <p:pic>
            <p:nvPicPr>
              <p:cNvPr id="68655" name="Ink 47"/>
              <p:cNvPicPr>
                <a:picLocks noRot="1" noChangeAspect="1" noEditPoints="1" noChangeArrowheads="1" noChangeShapeType="1"/>
              </p:cNvPicPr>
              <p:nvPr/>
            </p:nvPicPr>
            <p:blipFill>
              <a:blip r:embed="rId79"/>
              <a:stretch>
                <a:fillRect/>
              </a:stretch>
            </p:blipFill>
            <p:spPr>
              <a:xfrm>
                <a:off x="9889574" y="2261487"/>
                <a:ext cx="443807" cy="4986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68657" name="Ink 49"/>
              <p14:cNvContentPartPr>
                <a14:cpLocks xmlns:a14="http://schemas.microsoft.com/office/drawing/2010/main" noRot="1" noChangeAspect="1" noEditPoints="1" noChangeArrowheads="1" noChangeShapeType="1"/>
              </p14:cNvContentPartPr>
              <p14:nvPr/>
            </p14:nvContentPartPr>
            <p14:xfrm>
              <a:off x="9561513" y="2438401"/>
              <a:ext cx="222250" cy="434975"/>
            </p14:xfrm>
          </p:contentPart>
        </mc:Choice>
        <mc:Fallback>
          <p:pic>
            <p:nvPicPr>
              <p:cNvPr id="68657" name="Ink 49"/>
              <p:cNvPicPr>
                <a:picLocks noRot="1" noChangeAspect="1" noEditPoints="1" noChangeArrowheads="1" noChangeShapeType="1"/>
              </p:cNvPicPr>
              <p:nvPr/>
            </p:nvPicPr>
            <p:blipFill>
              <a:blip r:embed="rId81"/>
              <a:stretch>
                <a:fillRect/>
              </a:stretch>
            </p:blipFill>
            <p:spPr>
              <a:xfrm>
                <a:off x="9550689" y="2427599"/>
                <a:ext cx="237043" cy="4562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68658" name="Ink 50"/>
              <p14:cNvContentPartPr>
                <a14:cpLocks xmlns:a14="http://schemas.microsoft.com/office/drawing/2010/main" noRot="1" noChangeAspect="1" noEditPoints="1" noChangeArrowheads="1" noChangeShapeType="1"/>
              </p14:cNvContentPartPr>
              <p14:nvPr/>
            </p14:nvContentPartPr>
            <p14:xfrm>
              <a:off x="10385425" y="2276476"/>
              <a:ext cx="261938" cy="309563"/>
            </p14:xfrm>
          </p:contentPart>
        </mc:Choice>
        <mc:Fallback>
          <p:pic>
            <p:nvPicPr>
              <p:cNvPr id="68658" name="Ink 50"/>
              <p:cNvPicPr>
                <a:picLocks noRot="1" noChangeAspect="1" noEditPoints="1" noChangeArrowheads="1" noChangeShapeType="1"/>
              </p:cNvPicPr>
              <p:nvPr/>
            </p:nvPicPr>
            <p:blipFill>
              <a:blip r:embed="rId83"/>
              <a:stretch>
                <a:fillRect/>
              </a:stretch>
            </p:blipFill>
            <p:spPr>
              <a:xfrm>
                <a:off x="10374993" y="2266051"/>
                <a:ext cx="282807" cy="328259"/>
              </a:xfrm>
              <a:prstGeom prst="rect">
                <a:avLst/>
              </a:prstGeom>
            </p:spPr>
          </p:pic>
        </mc:Fallback>
      </mc:AlternateContent>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9634" name="Ink 2"/>
              <p14:cNvContentPartPr>
                <a14:cpLocks xmlns:a14="http://schemas.microsoft.com/office/drawing/2010/main" noRot="1" noChangeAspect="1" noEditPoints="1" noChangeArrowheads="1" noChangeShapeType="1"/>
              </p14:cNvContentPartPr>
              <p14:nvPr/>
            </p14:nvContentPartPr>
            <p14:xfrm>
              <a:off x="4525963" y="254000"/>
              <a:ext cx="1231900" cy="630238"/>
            </p14:xfrm>
          </p:contentPart>
        </mc:Choice>
        <mc:Fallback>
          <p:pic>
            <p:nvPicPr>
              <p:cNvPr id="69634" name="Ink 2"/>
              <p:cNvPicPr>
                <a:picLocks noRot="1" noChangeAspect="1" noEditPoints="1" noChangeArrowheads="1" noChangeShapeType="1"/>
              </p:cNvPicPr>
              <p:nvPr/>
            </p:nvPicPr>
            <p:blipFill>
              <a:blip r:embed="rId3"/>
              <a:stretch>
                <a:fillRect/>
              </a:stretch>
            </p:blipFill>
            <p:spPr>
              <a:xfrm>
                <a:off x="4518403" y="245004"/>
                <a:ext cx="1249540" cy="6482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69635" name="Ink 3"/>
              <p14:cNvContentPartPr>
                <a14:cpLocks xmlns:a14="http://schemas.microsoft.com/office/drawing/2010/main" noRot="1" noChangeAspect="1" noEditPoints="1" noChangeArrowheads="1" noChangeShapeType="1"/>
              </p14:cNvContentPartPr>
              <p14:nvPr/>
            </p14:nvContentPartPr>
            <p14:xfrm>
              <a:off x="6016625" y="203200"/>
              <a:ext cx="1658938" cy="508000"/>
            </p14:xfrm>
          </p:contentPart>
        </mc:Choice>
        <mc:Fallback>
          <p:pic>
            <p:nvPicPr>
              <p:cNvPr id="69635" name="Ink 3"/>
              <p:cNvPicPr>
                <a:picLocks noRot="1" noChangeAspect="1" noEditPoints="1" noChangeArrowheads="1" noChangeShapeType="1"/>
              </p:cNvPicPr>
              <p:nvPr/>
            </p:nvPicPr>
            <p:blipFill>
              <a:blip r:embed="rId5"/>
              <a:stretch>
                <a:fillRect/>
              </a:stretch>
            </p:blipFill>
            <p:spPr>
              <a:xfrm>
                <a:off x="6006905" y="193119"/>
                <a:ext cx="1672259" cy="5278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9636" name="Ink 4"/>
              <p14:cNvContentPartPr>
                <a14:cpLocks xmlns:a14="http://schemas.microsoft.com/office/drawing/2010/main" noRot="1" noChangeAspect="1" noEditPoints="1" noChangeArrowheads="1" noChangeShapeType="1"/>
              </p14:cNvContentPartPr>
              <p14:nvPr/>
            </p14:nvContentPartPr>
            <p14:xfrm>
              <a:off x="9364664" y="100013"/>
              <a:ext cx="1093787" cy="463550"/>
            </p14:xfrm>
          </p:contentPart>
        </mc:Choice>
        <mc:Fallback>
          <p:pic>
            <p:nvPicPr>
              <p:cNvPr id="69636" name="Ink 4"/>
              <p:cNvPicPr>
                <a:picLocks noRot="1" noChangeAspect="1" noEditPoints="1" noChangeArrowheads="1" noChangeShapeType="1"/>
              </p:cNvPicPr>
              <p:nvPr/>
            </p:nvPicPr>
            <p:blipFill>
              <a:blip r:embed="rId7"/>
              <a:stretch>
                <a:fillRect/>
              </a:stretch>
            </p:blipFill>
            <p:spPr>
              <a:xfrm>
                <a:off x="9357103" y="92455"/>
                <a:ext cx="1104228" cy="478666"/>
              </a:xfrm>
              <a:prstGeom prst="rect">
                <a:avLst/>
              </a:prstGeom>
            </p:spPr>
          </p:pic>
        </mc:Fallback>
      </mc:AlternateContent>
      <p:grpSp>
        <p:nvGrpSpPr>
          <p:cNvPr id="2" name="Group 6"/>
          <p:cNvGrpSpPr>
            <a:grpSpLocks/>
          </p:cNvGrpSpPr>
          <p:nvPr/>
        </p:nvGrpSpPr>
        <p:grpSpPr bwMode="auto">
          <a:xfrm>
            <a:off x="2895600" y="1600203"/>
            <a:ext cx="6096000" cy="3338513"/>
            <a:chOff x="384" y="777"/>
            <a:chExt cx="5332" cy="2727"/>
          </a:xfrm>
        </p:grpSpPr>
        <mc:AlternateContent xmlns:mc="http://schemas.openxmlformats.org/markup-compatibility/2006">
          <mc:Choice xmlns="" xmlns:p14="http://schemas.microsoft.com/office/powerpoint/2010/main" Requires="p14">
            <p:contentPart p14:bwMode="auto" r:id="rId8">
              <p14:nvContentPartPr>
                <p14:cNvPr id="69639" name="Ink 7"/>
                <p14:cNvContentPartPr>
                  <a14:cpLocks xmlns:a14="http://schemas.microsoft.com/office/drawing/2010/main" noRot="1" noChangeAspect="1" noEditPoints="1" noChangeArrowheads="1" noChangeShapeType="1"/>
                </p14:cNvContentPartPr>
                <p14:nvPr/>
              </p14:nvContentPartPr>
              <p14:xfrm>
                <a:off x="434" y="815"/>
                <a:ext cx="903" cy="320"/>
              </p14:xfrm>
            </p:contentPart>
          </mc:Choice>
          <mc:Fallback>
            <p:pic>
              <p:nvPicPr>
                <p:cNvPr id="69639" name="Ink 7"/>
                <p:cNvPicPr>
                  <a:picLocks noRot="1" noChangeAspect="1" noEditPoints="1" noChangeArrowheads="1" noChangeShapeType="1"/>
                </p:cNvPicPr>
                <p:nvPr/>
              </p:nvPicPr>
              <p:blipFill>
                <a:blip r:embed="rId9"/>
                <a:stretch>
                  <a:fillRect/>
                </a:stretch>
              </p:blipFill>
              <p:spPr>
                <a:xfrm>
                  <a:off x="425" y="807"/>
                  <a:ext cx="920" cy="3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9640" name="Ink 8"/>
                <p14:cNvContentPartPr>
                  <a14:cpLocks xmlns:a14="http://schemas.microsoft.com/office/drawing/2010/main" noRot="1" noChangeAspect="1" noEditPoints="1" noChangeArrowheads="1" noChangeShapeType="1"/>
                </p14:cNvContentPartPr>
                <p14:nvPr/>
              </p14:nvContentPartPr>
              <p14:xfrm>
                <a:off x="1477" y="852"/>
                <a:ext cx="162" cy="129"/>
              </p14:xfrm>
            </p:contentPart>
          </mc:Choice>
          <mc:Fallback>
            <p:pic>
              <p:nvPicPr>
                <p:cNvPr id="69640" name="Ink 8"/>
                <p:cNvPicPr>
                  <a:picLocks noRot="1" noChangeAspect="1" noEditPoints="1" noChangeArrowheads="1" noChangeShapeType="1"/>
                </p:cNvPicPr>
                <p:nvPr/>
              </p:nvPicPr>
              <p:blipFill>
                <a:blip r:embed="rId11"/>
                <a:stretch>
                  <a:fillRect/>
                </a:stretch>
              </p:blipFill>
              <p:spPr>
                <a:xfrm>
                  <a:off x="1468" y="844"/>
                  <a:ext cx="174" cy="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9641" name="Ink 9"/>
                <p14:cNvContentPartPr>
                  <a14:cpLocks xmlns:a14="http://schemas.microsoft.com/office/drawing/2010/main" noRot="1" noChangeAspect="1" noEditPoints="1" noChangeArrowheads="1" noChangeShapeType="1"/>
                </p14:cNvContentPartPr>
                <p14:nvPr/>
              </p14:nvContentPartPr>
              <p14:xfrm>
                <a:off x="1767" y="869"/>
                <a:ext cx="111" cy="78"/>
              </p14:xfrm>
            </p:contentPart>
          </mc:Choice>
          <mc:Fallback>
            <p:pic>
              <p:nvPicPr>
                <p:cNvPr id="69641" name="Ink 9"/>
                <p:cNvPicPr>
                  <a:picLocks noRot="1" noChangeAspect="1" noEditPoints="1" noChangeArrowheads="1" noChangeShapeType="1"/>
                </p:cNvPicPr>
                <p:nvPr/>
              </p:nvPicPr>
              <p:blipFill>
                <a:blip r:embed="rId13"/>
                <a:stretch>
                  <a:fillRect/>
                </a:stretch>
              </p:blipFill>
              <p:spPr>
                <a:xfrm>
                  <a:off x="1758" y="861"/>
                  <a:ext cx="124" cy="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9642" name="Ink 10"/>
                <p14:cNvContentPartPr>
                  <a14:cpLocks xmlns:a14="http://schemas.microsoft.com/office/drawing/2010/main" noRot="1" noChangeAspect="1" noEditPoints="1" noChangeArrowheads="1" noChangeShapeType="1"/>
                </p14:cNvContentPartPr>
                <p14:nvPr/>
              </p14:nvContentPartPr>
              <p14:xfrm>
                <a:off x="2017" y="777"/>
                <a:ext cx="135" cy="173"/>
              </p14:xfrm>
            </p:contentPart>
          </mc:Choice>
          <mc:Fallback>
            <p:pic>
              <p:nvPicPr>
                <p:cNvPr id="69642" name="Ink 10"/>
                <p:cNvPicPr>
                  <a:picLocks noRot="1" noChangeAspect="1" noEditPoints="1" noChangeArrowheads="1" noChangeShapeType="1"/>
                </p:cNvPicPr>
                <p:nvPr/>
              </p:nvPicPr>
              <p:blipFill>
                <a:blip r:embed="rId15"/>
                <a:stretch>
                  <a:fillRect/>
                </a:stretch>
              </p:blipFill>
              <p:spPr>
                <a:xfrm>
                  <a:off x="2014" y="769"/>
                  <a:ext cx="147" cy="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69643" name="Ink 11"/>
                <p14:cNvContentPartPr>
                  <a14:cpLocks xmlns:a14="http://schemas.microsoft.com/office/drawing/2010/main" noRot="1" noChangeAspect="1" noEditPoints="1" noChangeArrowheads="1" noChangeShapeType="1"/>
                </p14:cNvContentPartPr>
                <p14:nvPr/>
              </p14:nvContentPartPr>
              <p14:xfrm>
                <a:off x="414" y="1342"/>
                <a:ext cx="981" cy="402"/>
              </p14:xfrm>
            </p:contentPart>
          </mc:Choice>
          <mc:Fallback>
            <p:pic>
              <p:nvPicPr>
                <p:cNvPr id="69643" name="Ink 11"/>
                <p:cNvPicPr>
                  <a:picLocks noRot="1" noChangeAspect="1" noEditPoints="1" noChangeArrowheads="1" noChangeShapeType="1"/>
                </p:cNvPicPr>
                <p:nvPr/>
              </p:nvPicPr>
              <p:blipFill>
                <a:blip r:embed="rId17"/>
                <a:stretch>
                  <a:fillRect/>
                </a:stretch>
              </p:blipFill>
              <p:spPr>
                <a:xfrm>
                  <a:off x="406" y="1334"/>
                  <a:ext cx="998" cy="4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69644" name="Ink 12"/>
                <p14:cNvContentPartPr>
                  <a14:cpLocks xmlns:a14="http://schemas.microsoft.com/office/drawing/2010/main" noRot="1" noChangeAspect="1" noEditPoints="1" noChangeArrowheads="1" noChangeShapeType="1"/>
                </p14:cNvContentPartPr>
                <p14:nvPr/>
              </p14:nvContentPartPr>
              <p14:xfrm>
                <a:off x="1533" y="1373"/>
                <a:ext cx="172" cy="390"/>
              </p14:xfrm>
            </p:contentPart>
          </mc:Choice>
          <mc:Fallback>
            <p:pic>
              <p:nvPicPr>
                <p:cNvPr id="69644" name="Ink 12"/>
                <p:cNvPicPr>
                  <a:picLocks noRot="1" noChangeAspect="1" noEditPoints="1" noChangeArrowheads="1" noChangeShapeType="1"/>
                </p:cNvPicPr>
                <p:nvPr/>
              </p:nvPicPr>
              <p:blipFill>
                <a:blip r:embed="rId19"/>
                <a:stretch>
                  <a:fillRect/>
                </a:stretch>
              </p:blipFill>
              <p:spPr>
                <a:xfrm>
                  <a:off x="1524" y="1365"/>
                  <a:ext cx="189"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69645" name="Ink 13"/>
                <p14:cNvContentPartPr>
                  <a14:cpLocks xmlns:a14="http://schemas.microsoft.com/office/drawing/2010/main" noRot="1" noChangeAspect="1" noEditPoints="1" noChangeArrowheads="1" noChangeShapeType="1"/>
                </p14:cNvContentPartPr>
                <p14:nvPr/>
              </p14:nvContentPartPr>
              <p14:xfrm>
                <a:off x="1886" y="1337"/>
                <a:ext cx="438" cy="364"/>
              </p14:xfrm>
            </p:contentPart>
          </mc:Choice>
          <mc:Fallback>
            <p:pic>
              <p:nvPicPr>
                <p:cNvPr id="69645" name="Ink 13"/>
                <p:cNvPicPr>
                  <a:picLocks noRot="1" noChangeAspect="1" noEditPoints="1" noChangeArrowheads="1" noChangeShapeType="1"/>
                </p:cNvPicPr>
                <p:nvPr/>
              </p:nvPicPr>
              <p:blipFill>
                <a:blip r:embed="rId21"/>
                <a:stretch>
                  <a:fillRect/>
                </a:stretch>
              </p:blipFill>
              <p:spPr>
                <a:xfrm>
                  <a:off x="1878" y="1329"/>
                  <a:ext cx="453" cy="3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69646" name="Ink 14"/>
                <p14:cNvContentPartPr>
                  <a14:cpLocks xmlns:a14="http://schemas.microsoft.com/office/drawing/2010/main" noRot="1" noChangeAspect="1" noEditPoints="1" noChangeArrowheads="1" noChangeShapeType="1"/>
                </p14:cNvContentPartPr>
                <p14:nvPr/>
              </p14:nvContentPartPr>
              <p14:xfrm>
                <a:off x="2578" y="1489"/>
                <a:ext cx="32" cy="85"/>
              </p14:xfrm>
            </p:contentPart>
          </mc:Choice>
          <mc:Fallback>
            <p:pic>
              <p:nvPicPr>
                <p:cNvPr id="69646" name="Ink 14"/>
                <p:cNvPicPr>
                  <a:picLocks noRot="1" noChangeAspect="1" noEditPoints="1" noChangeArrowheads="1" noChangeShapeType="1"/>
                </p:cNvPicPr>
                <p:nvPr/>
              </p:nvPicPr>
              <p:blipFill>
                <a:blip r:embed="rId23"/>
                <a:stretch>
                  <a:fillRect/>
                </a:stretch>
              </p:blipFill>
              <p:spPr>
                <a:xfrm>
                  <a:off x="2575" y="1484"/>
                  <a:ext cx="38" cy="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69647" name="Ink 15"/>
                <p14:cNvContentPartPr>
                  <a14:cpLocks xmlns:a14="http://schemas.microsoft.com/office/drawing/2010/main" noRot="1" noChangeAspect="1" noEditPoints="1" noChangeArrowheads="1" noChangeShapeType="1"/>
                </p14:cNvContentPartPr>
                <p14:nvPr/>
              </p14:nvContentPartPr>
              <p14:xfrm>
                <a:off x="2838" y="1214"/>
                <a:ext cx="581" cy="362"/>
              </p14:xfrm>
            </p:contentPart>
          </mc:Choice>
          <mc:Fallback>
            <p:pic>
              <p:nvPicPr>
                <p:cNvPr id="69647" name="Ink 15"/>
                <p:cNvPicPr>
                  <a:picLocks noRot="1" noChangeAspect="1" noEditPoints="1" noChangeArrowheads="1" noChangeShapeType="1"/>
                </p:cNvPicPr>
                <p:nvPr/>
              </p:nvPicPr>
              <p:blipFill>
                <a:blip r:embed="rId25"/>
                <a:stretch>
                  <a:fillRect/>
                </a:stretch>
              </p:blipFill>
              <p:spPr>
                <a:xfrm>
                  <a:off x="2829" y="1209"/>
                  <a:ext cx="598" cy="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69648" name="Ink 16"/>
                <p14:cNvContentPartPr>
                  <a14:cpLocks xmlns:a14="http://schemas.microsoft.com/office/drawing/2010/main" noRot="1" noChangeAspect="1" noEditPoints="1" noChangeArrowheads="1" noChangeShapeType="1"/>
                </p14:cNvContentPartPr>
                <p14:nvPr/>
              </p14:nvContentPartPr>
              <p14:xfrm>
                <a:off x="384" y="1926"/>
                <a:ext cx="986" cy="378"/>
              </p14:xfrm>
            </p:contentPart>
          </mc:Choice>
          <mc:Fallback>
            <p:pic>
              <p:nvPicPr>
                <p:cNvPr id="69648" name="Ink 16"/>
                <p:cNvPicPr>
                  <a:picLocks noRot="1" noChangeAspect="1" noEditPoints="1" noChangeArrowheads="1" noChangeShapeType="1"/>
                </p:cNvPicPr>
                <p:nvPr/>
              </p:nvPicPr>
              <p:blipFill>
                <a:blip r:embed="rId27"/>
                <a:stretch>
                  <a:fillRect/>
                </a:stretch>
              </p:blipFill>
              <p:spPr>
                <a:xfrm>
                  <a:off x="375" y="1917"/>
                  <a:ext cx="1003" cy="3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69649" name="Ink 17"/>
                <p14:cNvContentPartPr>
                  <a14:cpLocks xmlns:a14="http://schemas.microsoft.com/office/drawing/2010/main" noRot="1" noChangeAspect="1" noEditPoints="1" noChangeArrowheads="1" noChangeShapeType="1"/>
                </p14:cNvContentPartPr>
                <p14:nvPr/>
              </p14:nvContentPartPr>
              <p14:xfrm>
                <a:off x="1521" y="1871"/>
                <a:ext cx="507" cy="371"/>
              </p14:xfrm>
            </p:contentPart>
          </mc:Choice>
          <mc:Fallback>
            <p:pic>
              <p:nvPicPr>
                <p:cNvPr id="69649" name="Ink 17"/>
                <p:cNvPicPr>
                  <a:picLocks noRot="1" noChangeAspect="1" noEditPoints="1" noChangeArrowheads="1" noChangeShapeType="1"/>
                </p:cNvPicPr>
                <p:nvPr/>
              </p:nvPicPr>
              <p:blipFill>
                <a:blip r:embed="rId29"/>
                <a:stretch>
                  <a:fillRect/>
                </a:stretch>
              </p:blipFill>
              <p:spPr>
                <a:xfrm>
                  <a:off x="1513" y="1863"/>
                  <a:ext cx="523" cy="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69650" name="Ink 18"/>
                <p14:cNvContentPartPr>
                  <a14:cpLocks xmlns:a14="http://schemas.microsoft.com/office/drawing/2010/main" noRot="1" noChangeAspect="1" noEditPoints="1" noChangeArrowheads="1" noChangeShapeType="1"/>
                </p14:cNvContentPartPr>
                <p14:nvPr/>
              </p14:nvContentPartPr>
              <p14:xfrm>
                <a:off x="2102" y="1829"/>
                <a:ext cx="240" cy="268"/>
              </p14:xfrm>
            </p:contentPart>
          </mc:Choice>
          <mc:Fallback>
            <p:pic>
              <p:nvPicPr>
                <p:cNvPr id="69650" name="Ink 18"/>
                <p:cNvPicPr>
                  <a:picLocks noRot="1" noChangeAspect="1" noEditPoints="1" noChangeArrowheads="1" noChangeShapeType="1"/>
                </p:cNvPicPr>
                <p:nvPr/>
              </p:nvPicPr>
              <p:blipFill>
                <a:blip r:embed="rId31"/>
                <a:stretch>
                  <a:fillRect/>
                </a:stretch>
              </p:blipFill>
              <p:spPr>
                <a:xfrm>
                  <a:off x="2094" y="1821"/>
                  <a:ext cx="257" cy="2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69651" name="Ink 19"/>
                <p14:cNvContentPartPr>
                  <a14:cpLocks xmlns:a14="http://schemas.microsoft.com/office/drawing/2010/main" noRot="1" noChangeAspect="1" noEditPoints="1" noChangeArrowheads="1" noChangeShapeType="1"/>
                </p14:cNvContentPartPr>
                <p14:nvPr/>
              </p14:nvContentPartPr>
              <p14:xfrm>
                <a:off x="2587" y="1898"/>
                <a:ext cx="183" cy="98"/>
              </p14:xfrm>
            </p:contentPart>
          </mc:Choice>
          <mc:Fallback>
            <p:pic>
              <p:nvPicPr>
                <p:cNvPr id="69651" name="Ink 19"/>
                <p:cNvPicPr>
                  <a:picLocks noRot="1" noChangeAspect="1" noEditPoints="1" noChangeArrowheads="1" noChangeShapeType="1"/>
                </p:cNvPicPr>
                <p:nvPr/>
              </p:nvPicPr>
              <p:blipFill>
                <a:blip r:embed="rId33"/>
                <a:stretch>
                  <a:fillRect/>
                </a:stretch>
              </p:blipFill>
              <p:spPr>
                <a:xfrm>
                  <a:off x="2578" y="1888"/>
                  <a:ext cx="197" cy="1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69652" name="Ink 20"/>
                <p14:cNvContentPartPr>
                  <a14:cpLocks xmlns:a14="http://schemas.microsoft.com/office/drawing/2010/main" noRot="1" noChangeAspect="1" noEditPoints="1" noChangeArrowheads="1" noChangeShapeType="1"/>
                </p14:cNvContentPartPr>
                <p14:nvPr/>
              </p14:nvContentPartPr>
              <p14:xfrm>
                <a:off x="2979" y="1818"/>
                <a:ext cx="467" cy="401"/>
              </p14:xfrm>
            </p:contentPart>
          </mc:Choice>
          <mc:Fallback>
            <p:pic>
              <p:nvPicPr>
                <p:cNvPr id="69652" name="Ink 20"/>
                <p:cNvPicPr>
                  <a:picLocks noRot="1" noChangeAspect="1" noEditPoints="1" noChangeArrowheads="1" noChangeShapeType="1"/>
                </p:cNvPicPr>
                <p:nvPr/>
              </p:nvPicPr>
              <p:blipFill>
                <a:blip r:embed="rId35"/>
                <a:stretch>
                  <a:fillRect/>
                </a:stretch>
              </p:blipFill>
              <p:spPr>
                <a:xfrm>
                  <a:off x="2972" y="1810"/>
                  <a:ext cx="485" cy="4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69653" name="Ink 21"/>
                <p14:cNvContentPartPr>
                  <a14:cpLocks xmlns:a14="http://schemas.microsoft.com/office/drawing/2010/main" noRot="1" noChangeAspect="1" noEditPoints="1" noChangeArrowheads="1" noChangeShapeType="1"/>
                </p14:cNvContentPartPr>
                <p14:nvPr/>
              </p14:nvContentPartPr>
              <p14:xfrm>
                <a:off x="3606" y="1628"/>
                <a:ext cx="1093" cy="347"/>
              </p14:xfrm>
            </p:contentPart>
          </mc:Choice>
          <mc:Fallback>
            <p:pic>
              <p:nvPicPr>
                <p:cNvPr id="69653" name="Ink 21"/>
                <p:cNvPicPr>
                  <a:picLocks noRot="1" noChangeAspect="1" noEditPoints="1" noChangeArrowheads="1" noChangeShapeType="1"/>
                </p:cNvPicPr>
                <p:nvPr/>
              </p:nvPicPr>
              <p:blipFill>
                <a:blip r:embed="rId37"/>
                <a:stretch>
                  <a:fillRect/>
                </a:stretch>
              </p:blipFill>
              <p:spPr>
                <a:xfrm>
                  <a:off x="3596" y="1618"/>
                  <a:ext cx="1108" cy="3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69654" name="Ink 22"/>
                <p14:cNvContentPartPr>
                  <a14:cpLocks xmlns:a14="http://schemas.microsoft.com/office/drawing/2010/main" noRot="1" noChangeAspect="1" noEditPoints="1" noChangeArrowheads="1" noChangeShapeType="1"/>
                </p14:cNvContentPartPr>
                <p14:nvPr/>
              </p14:nvContentPartPr>
              <p14:xfrm>
                <a:off x="503" y="3119"/>
                <a:ext cx="1099" cy="385"/>
              </p14:xfrm>
            </p:contentPart>
          </mc:Choice>
          <mc:Fallback>
            <p:pic>
              <p:nvPicPr>
                <p:cNvPr id="69654" name="Ink 22"/>
                <p:cNvPicPr>
                  <a:picLocks noRot="1" noChangeAspect="1" noEditPoints="1" noChangeArrowheads="1" noChangeShapeType="1"/>
                </p:cNvPicPr>
                <p:nvPr/>
              </p:nvPicPr>
              <p:blipFill>
                <a:blip r:embed="rId39"/>
                <a:stretch>
                  <a:fillRect/>
                </a:stretch>
              </p:blipFill>
              <p:spPr>
                <a:xfrm>
                  <a:off x="494" y="3111"/>
                  <a:ext cx="1117" cy="4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69655" name="Ink 23"/>
                <p14:cNvContentPartPr>
                  <a14:cpLocks xmlns:a14="http://schemas.microsoft.com/office/drawing/2010/main" noRot="1" noChangeAspect="1" noEditPoints="1" noChangeArrowheads="1" noChangeShapeType="1"/>
                </p14:cNvContentPartPr>
                <p14:nvPr/>
              </p14:nvContentPartPr>
              <p14:xfrm>
                <a:off x="1793" y="3065"/>
                <a:ext cx="417" cy="346"/>
              </p14:xfrm>
            </p:contentPart>
          </mc:Choice>
          <mc:Fallback>
            <p:pic>
              <p:nvPicPr>
                <p:cNvPr id="69655" name="Ink 23"/>
                <p:cNvPicPr>
                  <a:picLocks noRot="1" noChangeAspect="1" noEditPoints="1" noChangeArrowheads="1" noChangeShapeType="1"/>
                </p:cNvPicPr>
                <p:nvPr/>
              </p:nvPicPr>
              <p:blipFill>
                <a:blip r:embed="rId41"/>
                <a:stretch>
                  <a:fillRect/>
                </a:stretch>
              </p:blipFill>
              <p:spPr>
                <a:xfrm>
                  <a:off x="1784" y="3057"/>
                  <a:ext cx="429" cy="3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69656" name="Ink 24"/>
                <p14:cNvContentPartPr>
                  <a14:cpLocks xmlns:a14="http://schemas.microsoft.com/office/drawing/2010/main" noRot="1" noChangeAspect="1" noEditPoints="1" noChangeArrowheads="1" noChangeShapeType="1"/>
                </p14:cNvContentPartPr>
                <p14:nvPr/>
              </p14:nvContentPartPr>
              <p14:xfrm>
                <a:off x="2347" y="3100"/>
                <a:ext cx="285" cy="291"/>
              </p14:xfrm>
            </p:contentPart>
          </mc:Choice>
          <mc:Fallback>
            <p:pic>
              <p:nvPicPr>
                <p:cNvPr id="69656" name="Ink 24"/>
                <p:cNvPicPr>
                  <a:picLocks noRot="1" noChangeAspect="1" noEditPoints="1" noChangeArrowheads="1" noChangeShapeType="1"/>
                </p:cNvPicPr>
                <p:nvPr/>
              </p:nvPicPr>
              <p:blipFill>
                <a:blip r:embed="rId43"/>
                <a:stretch>
                  <a:fillRect/>
                </a:stretch>
              </p:blipFill>
              <p:spPr>
                <a:xfrm>
                  <a:off x="2339" y="3092"/>
                  <a:ext cx="301" cy="3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69657" name="Ink 25"/>
                <p14:cNvContentPartPr>
                  <a14:cpLocks xmlns:a14="http://schemas.microsoft.com/office/drawing/2010/main" noRot="1" noChangeAspect="1" noEditPoints="1" noChangeArrowheads="1" noChangeShapeType="1"/>
                </p14:cNvContentPartPr>
                <p14:nvPr/>
              </p14:nvContentPartPr>
              <p14:xfrm>
                <a:off x="2790" y="2955"/>
                <a:ext cx="1516" cy="502"/>
              </p14:xfrm>
            </p:contentPart>
          </mc:Choice>
          <mc:Fallback>
            <p:pic>
              <p:nvPicPr>
                <p:cNvPr id="69657" name="Ink 25"/>
                <p:cNvPicPr>
                  <a:picLocks noRot="1" noChangeAspect="1" noEditPoints="1" noChangeArrowheads="1" noChangeShapeType="1"/>
                </p:cNvPicPr>
                <p:nvPr/>
              </p:nvPicPr>
              <p:blipFill>
                <a:blip r:embed="rId45"/>
                <a:stretch>
                  <a:fillRect/>
                </a:stretch>
              </p:blipFill>
              <p:spPr>
                <a:xfrm>
                  <a:off x="2781" y="2947"/>
                  <a:ext cx="1532" cy="5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69658" name="Ink 26"/>
                <p14:cNvContentPartPr>
                  <a14:cpLocks xmlns:a14="http://schemas.microsoft.com/office/drawing/2010/main" noRot="1" noChangeAspect="1" noEditPoints="1" noChangeArrowheads="1" noChangeShapeType="1"/>
                </p14:cNvContentPartPr>
                <p14:nvPr/>
              </p14:nvContentPartPr>
              <p14:xfrm>
                <a:off x="4648" y="2780"/>
                <a:ext cx="1068" cy="422"/>
              </p14:xfrm>
            </p:contentPart>
          </mc:Choice>
          <mc:Fallback>
            <p:pic>
              <p:nvPicPr>
                <p:cNvPr id="69658" name="Ink 26"/>
                <p:cNvPicPr>
                  <a:picLocks noRot="1" noChangeAspect="1" noEditPoints="1" noChangeArrowheads="1" noChangeShapeType="1"/>
                </p:cNvPicPr>
                <p:nvPr/>
              </p:nvPicPr>
              <p:blipFill>
                <a:blip r:embed="rId47"/>
                <a:stretch>
                  <a:fillRect/>
                </a:stretch>
              </p:blipFill>
              <p:spPr>
                <a:xfrm>
                  <a:off x="4640" y="2772"/>
                  <a:ext cx="1084" cy="4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69659" name="Ink 27"/>
                <p14:cNvContentPartPr>
                  <a14:cpLocks xmlns:a14="http://schemas.microsoft.com/office/drawing/2010/main" noRot="1" noChangeAspect="1" noEditPoints="1" noChangeArrowheads="1" noChangeShapeType="1"/>
                </p14:cNvContentPartPr>
                <p14:nvPr/>
              </p14:nvContentPartPr>
              <p14:xfrm>
                <a:off x="2727" y="1743"/>
                <a:ext cx="235" cy="1048"/>
              </p14:xfrm>
            </p:contentPart>
          </mc:Choice>
          <mc:Fallback>
            <p:pic>
              <p:nvPicPr>
                <p:cNvPr id="69659" name="Ink 27"/>
                <p:cNvPicPr>
                  <a:picLocks noRot="1" noChangeAspect="1" noEditPoints="1" noChangeArrowheads="1" noChangeShapeType="1"/>
                </p:cNvPicPr>
                <p:nvPr/>
              </p:nvPicPr>
              <p:blipFill>
                <a:blip r:embed="rId49"/>
                <a:stretch>
                  <a:fillRect/>
                </a:stretch>
              </p:blipFill>
              <p:spPr>
                <a:xfrm>
                  <a:off x="2718" y="1735"/>
                  <a:ext cx="248" cy="10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69660" name="Ink 28"/>
                <p14:cNvContentPartPr>
                  <a14:cpLocks xmlns:a14="http://schemas.microsoft.com/office/drawing/2010/main" noRot="1" noChangeAspect="1" noEditPoints="1" noChangeArrowheads="1" noChangeShapeType="1"/>
                </p14:cNvContentPartPr>
                <p14:nvPr/>
              </p14:nvContentPartPr>
              <p14:xfrm>
                <a:off x="5025" y="1489"/>
                <a:ext cx="651" cy="390"/>
              </p14:xfrm>
            </p:contentPart>
          </mc:Choice>
          <mc:Fallback>
            <p:pic>
              <p:nvPicPr>
                <p:cNvPr id="69660" name="Ink 28"/>
                <p:cNvPicPr>
                  <a:picLocks noRot="1" noChangeAspect="1" noEditPoints="1" noChangeArrowheads="1" noChangeShapeType="1"/>
                </p:cNvPicPr>
                <p:nvPr/>
              </p:nvPicPr>
              <p:blipFill>
                <a:blip r:embed="rId51"/>
                <a:stretch>
                  <a:fillRect/>
                </a:stretch>
              </p:blipFill>
              <p:spPr>
                <a:xfrm>
                  <a:off x="5017" y="1482"/>
                  <a:ext cx="662" cy="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69661" name="Ink 29"/>
                <p14:cNvContentPartPr>
                  <a14:cpLocks xmlns:a14="http://schemas.microsoft.com/office/drawing/2010/main" noRot="1" noChangeAspect="1" noEditPoints="1" noChangeArrowheads="1" noChangeShapeType="1"/>
                </p14:cNvContentPartPr>
                <p14:nvPr/>
              </p14:nvContentPartPr>
              <p14:xfrm>
                <a:off x="4908" y="2090"/>
                <a:ext cx="199" cy="252"/>
              </p14:xfrm>
            </p:contentPart>
          </mc:Choice>
          <mc:Fallback>
            <p:pic>
              <p:nvPicPr>
                <p:cNvPr id="69661" name="Ink 29"/>
                <p:cNvPicPr>
                  <a:picLocks noRot="1" noChangeAspect="1" noEditPoints="1" noChangeArrowheads="1" noChangeShapeType="1"/>
                </p:cNvPicPr>
                <p:nvPr/>
              </p:nvPicPr>
              <p:blipFill>
                <a:blip r:embed="rId53"/>
                <a:stretch>
                  <a:fillRect/>
                </a:stretch>
              </p:blipFill>
              <p:spPr>
                <a:xfrm>
                  <a:off x="4899" y="2081"/>
                  <a:ext cx="212" cy="2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69662" name="Ink 30"/>
                <p14:cNvContentPartPr>
                  <a14:cpLocks xmlns:a14="http://schemas.microsoft.com/office/drawing/2010/main" noRot="1" noChangeAspect="1" noEditPoints="1" noChangeArrowheads="1" noChangeShapeType="1"/>
                </p14:cNvContentPartPr>
                <p14:nvPr/>
              </p14:nvContentPartPr>
              <p14:xfrm>
                <a:off x="5232" y="2060"/>
                <a:ext cx="471" cy="330"/>
              </p14:xfrm>
            </p:contentPart>
          </mc:Choice>
          <mc:Fallback>
            <p:pic>
              <p:nvPicPr>
                <p:cNvPr id="69662" name="Ink 30"/>
                <p:cNvPicPr>
                  <a:picLocks noRot="1" noChangeAspect="1" noEditPoints="1" noChangeArrowheads="1" noChangeShapeType="1"/>
                </p:cNvPicPr>
                <p:nvPr/>
              </p:nvPicPr>
              <p:blipFill>
                <a:blip r:embed="rId55"/>
                <a:stretch>
                  <a:fillRect/>
                </a:stretch>
              </p:blipFill>
              <p:spPr>
                <a:xfrm>
                  <a:off x="5222" y="2051"/>
                  <a:ext cx="485" cy="3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69663" name="Ink 31"/>
                <p14:cNvContentPartPr>
                  <a14:cpLocks xmlns:a14="http://schemas.microsoft.com/office/drawing/2010/main" noRot="1" noChangeAspect="1" noEditPoints="1" noChangeArrowheads="1" noChangeShapeType="1"/>
                </p14:cNvContentPartPr>
                <p14:nvPr/>
              </p14:nvContentPartPr>
              <p14:xfrm>
                <a:off x="3114" y="2366"/>
                <a:ext cx="479" cy="341"/>
              </p14:xfrm>
            </p:contentPart>
          </mc:Choice>
          <mc:Fallback>
            <p:pic>
              <p:nvPicPr>
                <p:cNvPr id="69663" name="Ink 31"/>
                <p:cNvPicPr>
                  <a:picLocks noRot="1" noChangeAspect="1" noEditPoints="1" noChangeArrowheads="1" noChangeShapeType="1"/>
                </p:cNvPicPr>
                <p:nvPr/>
              </p:nvPicPr>
              <p:blipFill>
                <a:blip r:embed="rId57"/>
                <a:stretch>
                  <a:fillRect/>
                </a:stretch>
              </p:blipFill>
              <p:spPr>
                <a:xfrm>
                  <a:off x="3106" y="2358"/>
                  <a:ext cx="496" cy="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69664" name="Ink 32"/>
                <p14:cNvContentPartPr>
                  <a14:cpLocks xmlns:a14="http://schemas.microsoft.com/office/drawing/2010/main" noRot="1" noChangeAspect="1" noEditPoints="1" noChangeArrowheads="1" noChangeShapeType="1"/>
                </p14:cNvContentPartPr>
                <p14:nvPr/>
              </p14:nvContentPartPr>
              <p14:xfrm>
                <a:off x="3776" y="2258"/>
                <a:ext cx="160" cy="171"/>
              </p14:xfrm>
            </p:contentPart>
          </mc:Choice>
          <mc:Fallback>
            <p:pic>
              <p:nvPicPr>
                <p:cNvPr id="69664" name="Ink 32"/>
                <p:cNvPicPr>
                  <a:picLocks noRot="1" noChangeAspect="1" noEditPoints="1" noChangeArrowheads="1" noChangeShapeType="1"/>
                </p:cNvPicPr>
                <p:nvPr/>
              </p:nvPicPr>
              <p:blipFill>
                <a:blip r:embed="rId59"/>
                <a:stretch>
                  <a:fillRect/>
                </a:stretch>
              </p:blipFill>
              <p:spPr>
                <a:xfrm>
                  <a:off x="3767" y="2249"/>
                  <a:ext cx="173" cy="187"/>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60">
            <p14:nvContentPartPr>
              <p14:cNvPr id="69665" name="Ink 33"/>
              <p14:cNvContentPartPr>
                <a14:cpLocks xmlns:a14="http://schemas.microsoft.com/office/drawing/2010/main" noRot="1" noChangeAspect="1" noEditPoints="1" noChangeArrowheads="1" noChangeShapeType="1"/>
              </p14:cNvContentPartPr>
              <p14:nvPr/>
            </p14:nvContentPartPr>
            <p14:xfrm>
              <a:off x="2905125" y="5761039"/>
              <a:ext cx="661988" cy="587375"/>
            </p14:xfrm>
          </p:contentPart>
        </mc:Choice>
        <mc:Fallback>
          <p:pic>
            <p:nvPicPr>
              <p:cNvPr id="69665" name="Ink 33"/>
              <p:cNvPicPr>
                <a:picLocks noRot="1" noChangeAspect="1" noEditPoints="1" noChangeArrowheads="1" noChangeShapeType="1"/>
              </p:cNvPicPr>
              <p:nvPr/>
            </p:nvPicPr>
            <p:blipFill>
              <a:blip r:embed="rId61"/>
              <a:stretch>
                <a:fillRect/>
              </a:stretch>
            </p:blipFill>
            <p:spPr>
              <a:xfrm>
                <a:off x="2893967" y="5749884"/>
                <a:ext cx="677467" cy="6096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69666" name="Ink 34"/>
              <p14:cNvContentPartPr>
                <a14:cpLocks xmlns:a14="http://schemas.microsoft.com/office/drawing/2010/main" noRot="1" noChangeAspect="1" noEditPoints="1" noChangeArrowheads="1" noChangeShapeType="1"/>
              </p14:cNvContentPartPr>
              <p14:nvPr/>
            </p14:nvContentPartPr>
            <p14:xfrm>
              <a:off x="3768725" y="5740400"/>
              <a:ext cx="31750" cy="177800"/>
            </p14:xfrm>
          </p:contentPart>
        </mc:Choice>
        <mc:Fallback>
          <p:pic>
            <p:nvPicPr>
              <p:cNvPr id="69666" name="Ink 34"/>
              <p:cNvPicPr>
                <a:picLocks noRot="1" noChangeAspect="1" noEditPoints="1" noChangeArrowheads="1" noChangeShapeType="1"/>
              </p:cNvPicPr>
              <p:nvPr/>
            </p:nvPicPr>
            <p:blipFill>
              <a:blip r:embed="rId63"/>
              <a:stretch>
                <a:fillRect/>
              </a:stretch>
            </p:blipFill>
            <p:spPr>
              <a:xfrm>
                <a:off x="3757280" y="5729265"/>
                <a:ext cx="54640" cy="2000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69667" name="Ink 35"/>
              <p14:cNvContentPartPr>
                <a14:cpLocks xmlns:a14="http://schemas.microsoft.com/office/drawing/2010/main" noRot="1" noChangeAspect="1" noEditPoints="1" noChangeArrowheads="1" noChangeShapeType="1"/>
              </p14:cNvContentPartPr>
              <p14:nvPr/>
            </p14:nvContentPartPr>
            <p14:xfrm>
              <a:off x="4413250" y="5518151"/>
              <a:ext cx="558800" cy="517525"/>
            </p14:xfrm>
          </p:contentPart>
        </mc:Choice>
        <mc:Fallback>
          <p:pic>
            <p:nvPicPr>
              <p:cNvPr id="69667" name="Ink 35"/>
              <p:cNvPicPr>
                <a:picLocks noRot="1" noChangeAspect="1" noEditPoints="1" noChangeArrowheads="1" noChangeShapeType="1"/>
              </p:cNvPicPr>
              <p:nvPr/>
            </p:nvPicPr>
            <p:blipFill>
              <a:blip r:embed="rId65"/>
              <a:stretch>
                <a:fillRect/>
              </a:stretch>
            </p:blipFill>
            <p:spPr>
              <a:xfrm>
                <a:off x="4402817" y="5507709"/>
                <a:ext cx="572113" cy="5384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69668" name="Ink 36"/>
              <p14:cNvContentPartPr>
                <a14:cpLocks xmlns:a14="http://schemas.microsoft.com/office/drawing/2010/main" noRot="1" noChangeAspect="1" noEditPoints="1" noChangeArrowheads="1" noChangeShapeType="1"/>
              </p14:cNvContentPartPr>
              <p14:nvPr/>
            </p14:nvContentPartPr>
            <p14:xfrm>
              <a:off x="5148264" y="5410201"/>
              <a:ext cx="2058987" cy="593725"/>
            </p14:xfrm>
          </p:contentPart>
        </mc:Choice>
        <mc:Fallback>
          <p:pic>
            <p:nvPicPr>
              <p:cNvPr id="69668" name="Ink 36"/>
              <p:cNvPicPr>
                <a:picLocks noRot="1" noChangeAspect="1" noEditPoints="1" noChangeArrowheads="1" noChangeShapeType="1"/>
              </p:cNvPicPr>
              <p:nvPr/>
            </p:nvPicPr>
            <p:blipFill>
              <a:blip r:embed="rId67"/>
              <a:stretch>
                <a:fillRect/>
              </a:stretch>
            </p:blipFill>
            <p:spPr>
              <a:xfrm>
                <a:off x="5138903" y="5401567"/>
                <a:ext cx="2076991" cy="611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69669" name="Ink 37"/>
              <p14:cNvContentPartPr>
                <a14:cpLocks xmlns:a14="http://schemas.microsoft.com/office/drawing/2010/main" noRot="1" noChangeAspect="1" noEditPoints="1" noChangeArrowheads="1" noChangeShapeType="1"/>
              </p14:cNvContentPartPr>
              <p14:nvPr/>
            </p14:nvContentPartPr>
            <p14:xfrm>
              <a:off x="7386639" y="5335589"/>
              <a:ext cx="307975" cy="460375"/>
            </p14:xfrm>
          </p:contentPart>
        </mc:Choice>
        <mc:Fallback>
          <p:pic>
            <p:nvPicPr>
              <p:cNvPr id="69669" name="Ink 37"/>
              <p:cNvPicPr>
                <a:picLocks noRot="1" noChangeAspect="1" noEditPoints="1" noChangeArrowheads="1" noChangeShapeType="1"/>
              </p:cNvPicPr>
              <p:nvPr/>
            </p:nvPicPr>
            <p:blipFill>
              <a:blip r:embed="rId69"/>
              <a:stretch>
                <a:fillRect/>
              </a:stretch>
            </p:blipFill>
            <p:spPr>
              <a:xfrm>
                <a:off x="7378005" y="5326569"/>
                <a:ext cx="325604" cy="4755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69670" name="Ink 38"/>
              <p14:cNvContentPartPr>
                <a14:cpLocks xmlns:a14="http://schemas.microsoft.com/office/drawing/2010/main" noRot="1" noChangeAspect="1" noEditPoints="1" noChangeArrowheads="1" noChangeShapeType="1"/>
              </p14:cNvContentPartPr>
              <p14:nvPr/>
            </p14:nvContentPartPr>
            <p14:xfrm>
              <a:off x="7893051" y="5443538"/>
              <a:ext cx="265113" cy="163512"/>
            </p14:xfrm>
          </p:contentPart>
        </mc:Choice>
        <mc:Fallback>
          <p:pic>
            <p:nvPicPr>
              <p:cNvPr id="69670" name="Ink 38"/>
              <p:cNvPicPr>
                <a:picLocks noRot="1" noChangeAspect="1" noEditPoints="1" noChangeArrowheads="1" noChangeShapeType="1"/>
              </p:cNvPicPr>
              <p:nvPr/>
            </p:nvPicPr>
            <p:blipFill>
              <a:blip r:embed="rId71"/>
              <a:stretch>
                <a:fillRect/>
              </a:stretch>
            </p:blipFill>
            <p:spPr>
              <a:xfrm>
                <a:off x="7884059" y="5434894"/>
                <a:ext cx="282020" cy="180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69671" name="Ink 39"/>
              <p14:cNvContentPartPr>
                <a14:cpLocks xmlns:a14="http://schemas.microsoft.com/office/drawing/2010/main" noRot="1" noChangeAspect="1" noEditPoints="1" noChangeArrowheads="1" noChangeShapeType="1"/>
              </p14:cNvContentPartPr>
              <p14:nvPr/>
            </p14:nvContentPartPr>
            <p14:xfrm>
              <a:off x="9191626" y="2486025"/>
              <a:ext cx="174625" cy="217488"/>
            </p14:xfrm>
          </p:contentPart>
        </mc:Choice>
        <mc:Fallback>
          <p:pic>
            <p:nvPicPr>
              <p:cNvPr id="69671" name="Ink 39"/>
              <p:cNvPicPr>
                <a:picLocks noRot="1" noChangeAspect="1" noEditPoints="1" noChangeArrowheads="1" noChangeShapeType="1"/>
              </p:cNvPicPr>
              <p:nvPr/>
            </p:nvPicPr>
            <p:blipFill>
              <a:blip r:embed="rId73"/>
              <a:stretch>
                <a:fillRect/>
              </a:stretch>
            </p:blipFill>
            <p:spPr>
              <a:xfrm>
                <a:off x="9181186" y="2475585"/>
                <a:ext cx="195508" cy="2383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69672" name="Ink 40"/>
              <p14:cNvContentPartPr>
                <a14:cpLocks xmlns:a14="http://schemas.microsoft.com/office/drawing/2010/main" noRot="1" noChangeAspect="1" noEditPoints="1" noChangeArrowheads="1" noChangeShapeType="1"/>
              </p14:cNvContentPartPr>
              <p14:nvPr/>
            </p14:nvContentPartPr>
            <p14:xfrm>
              <a:off x="9871075" y="2397125"/>
              <a:ext cx="165100" cy="184150"/>
            </p14:xfrm>
          </p:contentPart>
        </mc:Choice>
        <mc:Fallback>
          <p:pic>
            <p:nvPicPr>
              <p:cNvPr id="69672" name="Ink 40"/>
              <p:cNvPicPr>
                <a:picLocks noRot="1" noChangeAspect="1" noEditPoints="1" noChangeArrowheads="1" noChangeShapeType="1"/>
              </p:cNvPicPr>
              <p:nvPr/>
            </p:nvPicPr>
            <p:blipFill>
              <a:blip r:embed="rId75"/>
              <a:stretch>
                <a:fillRect/>
              </a:stretch>
            </p:blipFill>
            <p:spPr>
              <a:xfrm>
                <a:off x="9860983" y="2387037"/>
                <a:ext cx="182043" cy="2043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69673" name="Ink 41"/>
              <p14:cNvContentPartPr>
                <a14:cpLocks xmlns:a14="http://schemas.microsoft.com/office/drawing/2010/main" noRot="1" noChangeAspect="1" noEditPoints="1" noChangeArrowheads="1" noChangeShapeType="1"/>
              </p14:cNvContentPartPr>
              <p14:nvPr/>
            </p14:nvContentPartPr>
            <p14:xfrm>
              <a:off x="9899650" y="2270126"/>
              <a:ext cx="425450" cy="481013"/>
            </p14:xfrm>
          </p:contentPart>
        </mc:Choice>
        <mc:Fallback>
          <p:pic>
            <p:nvPicPr>
              <p:cNvPr id="69673" name="Ink 41"/>
              <p:cNvPicPr>
                <a:picLocks noRot="1" noChangeAspect="1" noEditPoints="1" noChangeArrowheads="1" noChangeShapeType="1"/>
              </p:cNvPicPr>
              <p:nvPr/>
            </p:nvPicPr>
            <p:blipFill>
              <a:blip r:embed="rId77"/>
              <a:stretch>
                <a:fillRect/>
              </a:stretch>
            </p:blipFill>
            <p:spPr>
              <a:xfrm>
                <a:off x="9889574" y="2261487"/>
                <a:ext cx="443807" cy="4986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69674" name="Ink 42"/>
              <p14:cNvContentPartPr>
                <a14:cpLocks xmlns:a14="http://schemas.microsoft.com/office/drawing/2010/main" noRot="1" noChangeAspect="1" noEditPoints="1" noChangeArrowheads="1" noChangeShapeType="1"/>
              </p14:cNvContentPartPr>
              <p14:nvPr/>
            </p14:nvContentPartPr>
            <p14:xfrm>
              <a:off x="9561513" y="2438401"/>
              <a:ext cx="222250" cy="434975"/>
            </p14:xfrm>
          </p:contentPart>
        </mc:Choice>
        <mc:Fallback>
          <p:pic>
            <p:nvPicPr>
              <p:cNvPr id="69674" name="Ink 42"/>
              <p:cNvPicPr>
                <a:picLocks noRot="1" noChangeAspect="1" noEditPoints="1" noChangeArrowheads="1" noChangeShapeType="1"/>
              </p:cNvPicPr>
              <p:nvPr/>
            </p:nvPicPr>
            <p:blipFill>
              <a:blip r:embed="rId79"/>
              <a:stretch>
                <a:fillRect/>
              </a:stretch>
            </p:blipFill>
            <p:spPr>
              <a:xfrm>
                <a:off x="9550689" y="2427599"/>
                <a:ext cx="237043" cy="4562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69675" name="Ink 43"/>
              <p14:cNvContentPartPr>
                <a14:cpLocks xmlns:a14="http://schemas.microsoft.com/office/drawing/2010/main" noRot="1" noChangeAspect="1" noEditPoints="1" noChangeArrowheads="1" noChangeShapeType="1"/>
              </p14:cNvContentPartPr>
              <p14:nvPr/>
            </p14:nvContentPartPr>
            <p14:xfrm>
              <a:off x="10385425" y="2276476"/>
              <a:ext cx="261938" cy="309563"/>
            </p14:xfrm>
          </p:contentPart>
        </mc:Choice>
        <mc:Fallback>
          <p:pic>
            <p:nvPicPr>
              <p:cNvPr id="69675" name="Ink 43"/>
              <p:cNvPicPr>
                <a:picLocks noRot="1" noChangeAspect="1" noEditPoints="1" noChangeArrowheads="1" noChangeShapeType="1"/>
              </p:cNvPicPr>
              <p:nvPr/>
            </p:nvPicPr>
            <p:blipFill>
              <a:blip r:embed="rId81"/>
              <a:stretch>
                <a:fillRect/>
              </a:stretch>
            </p:blipFill>
            <p:spPr>
              <a:xfrm>
                <a:off x="10374993" y="2266051"/>
                <a:ext cx="282807" cy="3282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69677" name="Ink 45"/>
              <p14:cNvContentPartPr>
                <a14:cpLocks xmlns:a14="http://schemas.microsoft.com/office/drawing/2010/main" noRot="1" noChangeAspect="1" noEditPoints="1" noChangeArrowheads="1" noChangeShapeType="1"/>
              </p14:cNvContentPartPr>
              <p14:nvPr/>
            </p14:nvContentPartPr>
            <p14:xfrm>
              <a:off x="5497513" y="6221413"/>
              <a:ext cx="425450" cy="354012"/>
            </p14:xfrm>
          </p:contentPart>
        </mc:Choice>
        <mc:Fallback>
          <p:pic>
            <p:nvPicPr>
              <p:cNvPr id="69677" name="Ink 45"/>
              <p:cNvPicPr>
                <a:picLocks noRot="1" noChangeAspect="1" noEditPoints="1" noChangeArrowheads="1" noChangeShapeType="1"/>
              </p:cNvPicPr>
              <p:nvPr/>
            </p:nvPicPr>
            <p:blipFill>
              <a:blip r:embed="rId83"/>
              <a:stretch>
                <a:fillRect/>
              </a:stretch>
            </p:blipFill>
            <p:spPr>
              <a:xfrm>
                <a:off x="5487085" y="6210969"/>
                <a:ext cx="440195" cy="3749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4">
            <p14:nvContentPartPr>
              <p14:cNvPr id="69678" name="Ink 46"/>
              <p14:cNvContentPartPr>
                <a14:cpLocks xmlns:a14="http://schemas.microsoft.com/office/drawing/2010/main" noRot="1" noChangeAspect="1" noEditPoints="1" noChangeArrowheads="1" noChangeShapeType="1"/>
              </p14:cNvContentPartPr>
              <p14:nvPr/>
            </p14:nvContentPartPr>
            <p14:xfrm>
              <a:off x="6121401" y="6142038"/>
              <a:ext cx="854075" cy="461962"/>
            </p14:xfrm>
          </p:contentPart>
        </mc:Choice>
        <mc:Fallback>
          <p:pic>
            <p:nvPicPr>
              <p:cNvPr id="69678" name="Ink 46"/>
              <p:cNvPicPr>
                <a:picLocks noRot="1" noChangeAspect="1" noEditPoints="1" noChangeArrowheads="1" noChangeShapeType="1"/>
              </p:cNvPicPr>
              <p:nvPr/>
            </p:nvPicPr>
            <p:blipFill>
              <a:blip r:embed="rId85"/>
              <a:stretch>
                <a:fillRect/>
              </a:stretch>
            </p:blipFill>
            <p:spPr>
              <a:xfrm>
                <a:off x="6110614" y="6131596"/>
                <a:ext cx="875652" cy="4832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6">
            <p14:nvContentPartPr>
              <p14:cNvPr id="69679" name="Ink 47"/>
              <p14:cNvContentPartPr>
                <a14:cpLocks xmlns:a14="http://schemas.microsoft.com/office/drawing/2010/main" noRot="1" noChangeAspect="1" noEditPoints="1" noChangeArrowheads="1" noChangeShapeType="1"/>
              </p14:cNvContentPartPr>
              <p14:nvPr/>
            </p14:nvContentPartPr>
            <p14:xfrm>
              <a:off x="7199313" y="5789614"/>
              <a:ext cx="2362200" cy="731837"/>
            </p14:xfrm>
          </p:contentPart>
        </mc:Choice>
        <mc:Fallback>
          <p:pic>
            <p:nvPicPr>
              <p:cNvPr id="69679" name="Ink 47"/>
              <p:cNvPicPr>
                <a:picLocks noRot="1" noChangeAspect="1" noEditPoints="1" noChangeArrowheads="1" noChangeShapeType="1"/>
              </p:cNvPicPr>
              <p:nvPr/>
            </p:nvPicPr>
            <p:blipFill>
              <a:blip r:embed="rId87"/>
              <a:stretch>
                <a:fillRect/>
              </a:stretch>
            </p:blipFill>
            <p:spPr>
              <a:xfrm>
                <a:off x="7188515" y="5779175"/>
                <a:ext cx="2383799" cy="7483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8">
            <p14:nvContentPartPr>
              <p14:cNvPr id="69680" name="Ink 48"/>
              <p14:cNvContentPartPr>
                <a14:cpLocks xmlns:a14="http://schemas.microsoft.com/office/drawing/2010/main" noRot="1" noChangeAspect="1" noEditPoints="1" noChangeArrowheads="1" noChangeShapeType="1"/>
              </p14:cNvContentPartPr>
              <p14:nvPr/>
            </p14:nvContentPartPr>
            <p14:xfrm>
              <a:off x="9761538" y="5491164"/>
              <a:ext cx="1046162" cy="885825"/>
            </p14:xfrm>
          </p:contentPart>
        </mc:Choice>
        <mc:Fallback>
          <p:pic>
            <p:nvPicPr>
              <p:cNvPr id="69680" name="Ink 48"/>
              <p:cNvPicPr>
                <a:picLocks noRot="1" noChangeAspect="1" noEditPoints="1" noChangeArrowheads="1" noChangeShapeType="1"/>
              </p:cNvPicPr>
              <p:nvPr/>
            </p:nvPicPr>
            <p:blipFill>
              <a:blip r:embed="rId89"/>
              <a:stretch>
                <a:fillRect/>
              </a:stretch>
            </p:blipFill>
            <p:spPr>
              <a:xfrm>
                <a:off x="9750737" y="5481445"/>
                <a:ext cx="1066683" cy="9059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90">
            <p14:nvContentPartPr>
              <p14:cNvPr id="69682" name="Ink 50"/>
              <p14:cNvContentPartPr>
                <a14:cpLocks xmlns:a14="http://schemas.microsoft.com/office/drawing/2010/main" noRot="1" noChangeAspect="1" noEditPoints="1" noChangeArrowheads="1" noChangeShapeType="1"/>
              </p14:cNvContentPartPr>
              <p14:nvPr/>
            </p14:nvContentPartPr>
            <p14:xfrm>
              <a:off x="8401051" y="65089"/>
              <a:ext cx="1597025" cy="498475"/>
            </p14:xfrm>
          </p:contentPart>
        </mc:Choice>
        <mc:Fallback>
          <p:pic>
            <p:nvPicPr>
              <p:cNvPr id="69682" name="Ink 50"/>
              <p:cNvPicPr>
                <a:picLocks noRot="1" noChangeAspect="1" noEditPoints="1" noChangeArrowheads="1" noChangeShapeType="1"/>
              </p:cNvPicPr>
              <p:nvPr/>
            </p:nvPicPr>
            <p:blipFill>
              <a:blip r:embed="rId91"/>
              <a:stretch>
                <a:fillRect/>
              </a:stretch>
            </p:blipFill>
            <p:spPr>
              <a:xfrm>
                <a:off x="8396373" y="55006"/>
                <a:ext cx="1606385" cy="5186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92">
            <p14:nvContentPartPr>
              <p14:cNvPr id="69683" name="Ink 51"/>
              <p14:cNvContentPartPr>
                <a14:cpLocks xmlns:a14="http://schemas.microsoft.com/office/drawing/2010/main" noRot="1" noChangeAspect="1" noEditPoints="1" noChangeArrowheads="1" noChangeShapeType="1"/>
              </p14:cNvContentPartPr>
              <p14:nvPr/>
            </p14:nvContentPartPr>
            <p14:xfrm>
              <a:off x="9021763" y="603251"/>
              <a:ext cx="1060450" cy="396875"/>
            </p14:xfrm>
          </p:contentPart>
        </mc:Choice>
        <mc:Fallback>
          <p:pic>
            <p:nvPicPr>
              <p:cNvPr id="69683" name="Ink 51"/>
              <p:cNvPicPr>
                <a:picLocks noRot="1" noChangeAspect="1" noEditPoints="1" noChangeArrowheads="1" noChangeShapeType="1"/>
              </p:cNvPicPr>
              <p:nvPr/>
            </p:nvPicPr>
            <p:blipFill>
              <a:blip r:embed="rId93"/>
              <a:stretch>
                <a:fillRect/>
              </a:stretch>
            </p:blipFill>
            <p:spPr>
              <a:xfrm>
                <a:off x="9011684" y="593529"/>
                <a:ext cx="1079168" cy="416323"/>
              </a:xfrm>
              <a:prstGeom prst="rect">
                <a:avLst/>
              </a:prstGeom>
            </p:spPr>
          </p:pic>
        </mc:Fallback>
      </mc:AlternateContent>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2706" name="Ink 2"/>
              <p14:cNvContentPartPr>
                <a14:cpLocks xmlns:a14="http://schemas.microsoft.com/office/drawing/2010/main" noRot="1" noChangeAspect="1" noEditPoints="1" noChangeArrowheads="1" noChangeShapeType="1"/>
              </p14:cNvContentPartPr>
              <p14:nvPr/>
            </p14:nvContentPartPr>
            <p14:xfrm>
              <a:off x="3954464" y="447675"/>
              <a:ext cx="663575" cy="465138"/>
            </p14:xfrm>
          </p:contentPart>
        </mc:Choice>
        <mc:Fallback>
          <p:pic>
            <p:nvPicPr>
              <p:cNvPr id="72706" name="Ink 2"/>
              <p:cNvPicPr>
                <a:picLocks noRot="1" noChangeAspect="1" noEditPoints="1" noChangeArrowheads="1" noChangeShapeType="1"/>
              </p:cNvPicPr>
              <p:nvPr/>
            </p:nvPicPr>
            <p:blipFill>
              <a:blip r:embed="rId3"/>
              <a:stretch>
                <a:fillRect/>
              </a:stretch>
            </p:blipFill>
            <p:spPr>
              <a:xfrm>
                <a:off x="3944737" y="438317"/>
                <a:ext cx="676544" cy="4838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2707" name="Ink 3"/>
              <p14:cNvContentPartPr>
                <a14:cpLocks xmlns:a14="http://schemas.microsoft.com/office/drawing/2010/main" noRot="1" noChangeAspect="1" noEditPoints="1" noChangeArrowheads="1" noChangeShapeType="1"/>
              </p14:cNvContentPartPr>
              <p14:nvPr/>
            </p14:nvContentPartPr>
            <p14:xfrm>
              <a:off x="4903789" y="403226"/>
              <a:ext cx="560387" cy="322263"/>
            </p14:xfrm>
          </p:contentPart>
        </mc:Choice>
        <mc:Fallback>
          <p:pic>
            <p:nvPicPr>
              <p:cNvPr id="72707" name="Ink 3"/>
              <p:cNvPicPr>
                <a:picLocks noRot="1" noChangeAspect="1" noEditPoints="1" noChangeArrowheads="1" noChangeShapeType="1"/>
              </p:cNvPicPr>
              <p:nvPr/>
            </p:nvPicPr>
            <p:blipFill>
              <a:blip r:embed="rId5"/>
              <a:stretch>
                <a:fillRect/>
              </a:stretch>
            </p:blipFill>
            <p:spPr>
              <a:xfrm>
                <a:off x="4900188" y="393504"/>
                <a:ext cx="573712" cy="3377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2708" name="Ink 4"/>
              <p14:cNvContentPartPr>
                <a14:cpLocks xmlns:a14="http://schemas.microsoft.com/office/drawing/2010/main" noRot="1" noChangeAspect="1" noEditPoints="1" noChangeArrowheads="1" noChangeShapeType="1"/>
              </p14:cNvContentPartPr>
              <p14:nvPr/>
            </p14:nvContentPartPr>
            <p14:xfrm>
              <a:off x="5797551" y="225426"/>
              <a:ext cx="1916113" cy="588963"/>
            </p14:xfrm>
          </p:contentPart>
        </mc:Choice>
        <mc:Fallback>
          <p:pic>
            <p:nvPicPr>
              <p:cNvPr id="72708" name="Ink 4"/>
              <p:cNvPicPr>
                <a:picLocks noRot="1" noChangeAspect="1" noEditPoints="1" noChangeArrowheads="1" noChangeShapeType="1"/>
              </p:cNvPicPr>
              <p:nvPr/>
            </p:nvPicPr>
            <p:blipFill>
              <a:blip r:embed="rId7"/>
              <a:stretch>
                <a:fillRect/>
              </a:stretch>
            </p:blipFill>
            <p:spPr>
              <a:xfrm>
                <a:off x="5787834" y="215348"/>
                <a:ext cx="1934831" cy="6058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2709" name="Ink 5"/>
              <p14:cNvContentPartPr>
                <a14:cpLocks xmlns:a14="http://schemas.microsoft.com/office/drawing/2010/main" noRot="1" noChangeAspect="1" noEditPoints="1" noChangeArrowheads="1" noChangeShapeType="1"/>
              </p14:cNvContentPartPr>
              <p14:nvPr/>
            </p14:nvContentPartPr>
            <p14:xfrm>
              <a:off x="7966076" y="252413"/>
              <a:ext cx="1146175" cy="512762"/>
            </p14:xfrm>
          </p:contentPart>
        </mc:Choice>
        <mc:Fallback>
          <p:pic>
            <p:nvPicPr>
              <p:cNvPr id="72709" name="Ink 5"/>
              <p:cNvPicPr>
                <a:picLocks noRot="1" noChangeAspect="1" noEditPoints="1" noChangeArrowheads="1" noChangeShapeType="1"/>
              </p:cNvPicPr>
              <p:nvPr/>
            </p:nvPicPr>
            <p:blipFill>
              <a:blip r:embed="rId9"/>
              <a:stretch>
                <a:fillRect/>
              </a:stretch>
            </p:blipFill>
            <p:spPr>
              <a:xfrm>
                <a:off x="7957802" y="241973"/>
                <a:ext cx="1159127" cy="5329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2710" name="Ink 6"/>
              <p14:cNvContentPartPr>
                <a14:cpLocks xmlns:a14="http://schemas.microsoft.com/office/drawing/2010/main" noRot="1" noChangeAspect="1" noEditPoints="1" noChangeArrowheads="1" noChangeShapeType="1"/>
              </p14:cNvContentPartPr>
              <p14:nvPr/>
            </p14:nvContentPartPr>
            <p14:xfrm>
              <a:off x="9445626" y="50801"/>
              <a:ext cx="1230313" cy="512763"/>
            </p14:xfrm>
          </p:contentPart>
        </mc:Choice>
        <mc:Fallback>
          <p:pic>
            <p:nvPicPr>
              <p:cNvPr id="72710" name="Ink 6"/>
              <p:cNvPicPr>
                <a:picLocks noRot="1" noChangeAspect="1" noEditPoints="1" noChangeArrowheads="1" noChangeShapeType="1"/>
              </p:cNvPicPr>
              <p:nvPr/>
            </p:nvPicPr>
            <p:blipFill>
              <a:blip r:embed="rId11"/>
              <a:stretch>
                <a:fillRect/>
              </a:stretch>
            </p:blipFill>
            <p:spPr>
              <a:xfrm>
                <a:off x="9435549" y="45402"/>
                <a:ext cx="1243631" cy="5278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2711" name="Ink 7"/>
              <p14:cNvContentPartPr>
                <a14:cpLocks xmlns:a14="http://schemas.microsoft.com/office/drawing/2010/main" noRot="1" noChangeAspect="1" noEditPoints="1" noChangeArrowheads="1" noChangeShapeType="1"/>
              </p14:cNvContentPartPr>
              <p14:nvPr/>
            </p14:nvContentPartPr>
            <p14:xfrm>
              <a:off x="4184650" y="1603375"/>
              <a:ext cx="228600" cy="755650"/>
            </p14:xfrm>
          </p:contentPart>
        </mc:Choice>
        <mc:Fallback>
          <p:pic>
            <p:nvPicPr>
              <p:cNvPr id="72711" name="Ink 7"/>
              <p:cNvPicPr>
                <a:picLocks noRot="1" noChangeAspect="1" noEditPoints="1" noChangeArrowheads="1" noChangeShapeType="1"/>
              </p:cNvPicPr>
              <p:nvPr/>
            </p:nvPicPr>
            <p:blipFill>
              <a:blip r:embed="rId13"/>
              <a:stretch>
                <a:fillRect/>
              </a:stretch>
            </p:blipFill>
            <p:spPr>
              <a:xfrm>
                <a:off x="4174228" y="1593295"/>
                <a:ext cx="242977" cy="7696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2712" name="Ink 8"/>
              <p14:cNvContentPartPr>
                <a14:cpLocks xmlns:a14="http://schemas.microsoft.com/office/drawing/2010/main" noRot="1" noChangeAspect="1" noEditPoints="1" noChangeArrowheads="1" noChangeShapeType="1"/>
              </p14:cNvContentPartPr>
              <p14:nvPr/>
            </p14:nvContentPartPr>
            <p14:xfrm>
              <a:off x="4559301" y="1560513"/>
              <a:ext cx="1516063" cy="741362"/>
            </p14:xfrm>
          </p:contentPart>
        </mc:Choice>
        <mc:Fallback>
          <p:pic>
            <p:nvPicPr>
              <p:cNvPr id="72712" name="Ink 8"/>
              <p:cNvPicPr>
                <a:picLocks noRot="1" noChangeAspect="1" noEditPoints="1" noChangeArrowheads="1" noChangeShapeType="1"/>
              </p:cNvPicPr>
              <p:nvPr/>
            </p:nvPicPr>
            <p:blipFill>
              <a:blip r:embed="rId15"/>
              <a:stretch>
                <a:fillRect/>
              </a:stretch>
            </p:blipFill>
            <p:spPr>
              <a:xfrm>
                <a:off x="4548859" y="1550086"/>
                <a:ext cx="1530107" cy="76185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2713" name="Ink 9"/>
              <p14:cNvContentPartPr>
                <a14:cpLocks xmlns:a14="http://schemas.microsoft.com/office/drawing/2010/main" noRot="1" noChangeAspect="1" noEditPoints="1" noChangeArrowheads="1" noChangeShapeType="1"/>
              </p14:cNvContentPartPr>
              <p14:nvPr/>
            </p14:nvContentPartPr>
            <p14:xfrm>
              <a:off x="6280150" y="1816101"/>
              <a:ext cx="38100" cy="30163"/>
            </p14:xfrm>
          </p:contentPart>
        </mc:Choice>
        <mc:Fallback>
          <p:pic>
            <p:nvPicPr>
              <p:cNvPr id="72713" name="Ink 9"/>
              <p:cNvPicPr>
                <a:picLocks noRot="1" noChangeAspect="1" noEditPoints="1" noChangeArrowheads="1" noChangeShapeType="1"/>
              </p:cNvPicPr>
              <p:nvPr/>
            </p:nvPicPr>
            <p:blipFill>
              <a:blip r:embed="rId17"/>
              <a:stretch>
                <a:fillRect/>
              </a:stretch>
            </p:blipFill>
            <p:spPr>
              <a:xfrm>
                <a:off x="6270181" y="1806049"/>
                <a:ext cx="57684" cy="499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2714" name="Ink 10"/>
              <p14:cNvContentPartPr>
                <a14:cpLocks xmlns:a14="http://schemas.microsoft.com/office/drawing/2010/main" noRot="1" noChangeAspect="1" noEditPoints="1" noChangeArrowheads="1" noChangeShapeType="1"/>
              </p14:cNvContentPartPr>
              <p14:nvPr/>
            </p14:nvContentPartPr>
            <p14:xfrm>
              <a:off x="6543675" y="1549401"/>
              <a:ext cx="387350" cy="398463"/>
            </p14:xfrm>
          </p:contentPart>
        </mc:Choice>
        <mc:Fallback>
          <p:pic>
            <p:nvPicPr>
              <p:cNvPr id="72714" name="Ink 10"/>
              <p:cNvPicPr>
                <a:picLocks noRot="1" noChangeAspect="1" noEditPoints="1" noChangeArrowheads="1" noChangeShapeType="1"/>
              </p:cNvPicPr>
              <p:nvPr/>
            </p:nvPicPr>
            <p:blipFill>
              <a:blip r:embed="rId19"/>
              <a:stretch>
                <a:fillRect/>
              </a:stretch>
            </p:blipFill>
            <p:spPr>
              <a:xfrm>
                <a:off x="6533947" y="1538946"/>
                <a:ext cx="407168" cy="4154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2715" name="Ink 11"/>
              <p14:cNvContentPartPr>
                <a14:cpLocks xmlns:a14="http://schemas.microsoft.com/office/drawing/2010/main" noRot="1" noChangeAspect="1" noEditPoints="1" noChangeArrowheads="1" noChangeShapeType="1"/>
              </p14:cNvContentPartPr>
              <p14:nvPr/>
            </p14:nvContentPartPr>
            <p14:xfrm>
              <a:off x="7146926" y="1463675"/>
              <a:ext cx="423863" cy="673100"/>
            </p14:xfrm>
          </p:contentPart>
        </mc:Choice>
        <mc:Fallback>
          <p:pic>
            <p:nvPicPr>
              <p:cNvPr id="72715" name="Ink 11"/>
              <p:cNvPicPr>
                <a:picLocks noRot="1" noChangeAspect="1" noEditPoints="1" noChangeArrowheads="1" noChangeShapeType="1"/>
              </p:cNvPicPr>
              <p:nvPr/>
            </p:nvPicPr>
            <p:blipFill>
              <a:blip r:embed="rId21"/>
              <a:stretch>
                <a:fillRect/>
              </a:stretch>
            </p:blipFill>
            <p:spPr>
              <a:xfrm>
                <a:off x="7137909" y="1453586"/>
                <a:ext cx="442983" cy="6929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2716" name="Ink 12"/>
              <p14:cNvContentPartPr>
                <a14:cpLocks xmlns:a14="http://schemas.microsoft.com/office/drawing/2010/main" noRot="1" noChangeAspect="1" noEditPoints="1" noChangeArrowheads="1" noChangeShapeType="1"/>
              </p14:cNvContentPartPr>
              <p14:nvPr/>
            </p14:nvContentPartPr>
            <p14:xfrm>
              <a:off x="7923213" y="1449388"/>
              <a:ext cx="290512" cy="311150"/>
            </p14:xfrm>
          </p:contentPart>
        </mc:Choice>
        <mc:Fallback>
          <p:pic>
            <p:nvPicPr>
              <p:cNvPr id="72716" name="Ink 12"/>
              <p:cNvPicPr>
                <a:picLocks noRot="1" noChangeAspect="1" noEditPoints="1" noChangeArrowheads="1" noChangeShapeType="1"/>
              </p:cNvPicPr>
              <p:nvPr/>
            </p:nvPicPr>
            <p:blipFill>
              <a:blip r:embed="rId23"/>
              <a:stretch>
                <a:fillRect/>
              </a:stretch>
            </p:blipFill>
            <p:spPr>
              <a:xfrm>
                <a:off x="7913134" y="1439306"/>
                <a:ext cx="310671" cy="3316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2717" name="Ink 13"/>
              <p14:cNvContentPartPr>
                <a14:cpLocks xmlns:a14="http://schemas.microsoft.com/office/drawing/2010/main" noRot="1" noChangeAspect="1" noEditPoints="1" noChangeArrowheads="1" noChangeShapeType="1"/>
              </p14:cNvContentPartPr>
              <p14:nvPr/>
            </p14:nvContentPartPr>
            <p14:xfrm>
              <a:off x="4778375" y="2889250"/>
              <a:ext cx="736600" cy="228600"/>
            </p14:xfrm>
          </p:contentPart>
        </mc:Choice>
        <mc:Fallback>
          <p:pic>
            <p:nvPicPr>
              <p:cNvPr id="72717" name="Ink 13"/>
              <p:cNvPicPr>
                <a:picLocks noRot="1" noChangeAspect="1" noEditPoints="1" noChangeArrowheads="1" noChangeShapeType="1"/>
              </p:cNvPicPr>
              <p:nvPr/>
            </p:nvPicPr>
            <p:blipFill>
              <a:blip r:embed="rId25"/>
              <a:stretch>
                <a:fillRect/>
              </a:stretch>
            </p:blipFill>
            <p:spPr>
              <a:xfrm>
                <a:off x="4772617" y="2884202"/>
                <a:ext cx="746321" cy="2415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2718" name="Ink 14"/>
              <p14:cNvContentPartPr>
                <a14:cpLocks xmlns:a14="http://schemas.microsoft.com/office/drawing/2010/main" noRot="1" noChangeAspect="1" noEditPoints="1" noChangeArrowheads="1" noChangeShapeType="1"/>
              </p14:cNvContentPartPr>
              <p14:nvPr/>
            </p14:nvContentPartPr>
            <p14:xfrm>
              <a:off x="4035425" y="3335339"/>
              <a:ext cx="196850" cy="193675"/>
            </p14:xfrm>
          </p:contentPart>
        </mc:Choice>
        <mc:Fallback>
          <p:pic>
            <p:nvPicPr>
              <p:cNvPr id="72718" name="Ink 14"/>
              <p:cNvPicPr>
                <a:picLocks noRot="1" noChangeAspect="1" noEditPoints="1" noChangeArrowheads="1" noChangeShapeType="1"/>
              </p:cNvPicPr>
              <p:nvPr/>
            </p:nvPicPr>
            <p:blipFill>
              <a:blip r:embed="rId27"/>
              <a:stretch>
                <a:fillRect/>
              </a:stretch>
            </p:blipFill>
            <p:spPr>
              <a:xfrm>
                <a:off x="4024971" y="3324899"/>
                <a:ext cx="211992" cy="2145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2719" name="Ink 15"/>
              <p14:cNvContentPartPr>
                <a14:cpLocks xmlns:a14="http://schemas.microsoft.com/office/drawing/2010/main" noRot="1" noChangeAspect="1" noEditPoints="1" noChangeArrowheads="1" noChangeShapeType="1"/>
              </p14:cNvContentPartPr>
              <p14:nvPr/>
            </p14:nvContentPartPr>
            <p14:xfrm>
              <a:off x="2455864" y="3741739"/>
              <a:ext cx="1208087" cy="788987"/>
            </p14:xfrm>
          </p:contentPart>
        </mc:Choice>
        <mc:Fallback>
          <p:pic>
            <p:nvPicPr>
              <p:cNvPr id="72719" name="Ink 15"/>
              <p:cNvPicPr>
                <a:picLocks noRot="1" noChangeAspect="1" noEditPoints="1" noChangeArrowheads="1" noChangeShapeType="1"/>
              </p:cNvPicPr>
              <p:nvPr/>
            </p:nvPicPr>
            <p:blipFill>
              <a:blip r:embed="rId29"/>
              <a:stretch>
                <a:fillRect/>
              </a:stretch>
            </p:blipFill>
            <p:spPr>
              <a:xfrm>
                <a:off x="2445428" y="3730943"/>
                <a:ext cx="1228960" cy="8098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2720" name="Ink 16"/>
              <p14:cNvContentPartPr>
                <a14:cpLocks xmlns:a14="http://schemas.microsoft.com/office/drawing/2010/main" noRot="1" noChangeAspect="1" noEditPoints="1" noChangeArrowheads="1" noChangeShapeType="1"/>
              </p14:cNvContentPartPr>
              <p14:nvPr/>
            </p14:nvContentPartPr>
            <p14:xfrm>
              <a:off x="4014788" y="3906838"/>
              <a:ext cx="349250" cy="584200"/>
            </p14:xfrm>
          </p:contentPart>
        </mc:Choice>
        <mc:Fallback>
          <p:pic>
            <p:nvPicPr>
              <p:cNvPr id="72720" name="Ink 16"/>
              <p:cNvPicPr>
                <a:picLocks noRot="1" noChangeAspect="1" noEditPoints="1" noChangeArrowheads="1" noChangeShapeType="1"/>
              </p:cNvPicPr>
              <p:nvPr/>
            </p:nvPicPr>
            <p:blipFill>
              <a:blip r:embed="rId31"/>
              <a:stretch>
                <a:fillRect/>
              </a:stretch>
            </p:blipFill>
            <p:spPr>
              <a:xfrm>
                <a:off x="4005437" y="3896433"/>
                <a:ext cx="362919" cy="6050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2721" name="Ink 17"/>
              <p14:cNvContentPartPr>
                <a14:cpLocks xmlns:a14="http://schemas.microsoft.com/office/drawing/2010/main" noRot="1" noChangeAspect="1" noEditPoints="1" noChangeArrowheads="1" noChangeShapeType="1"/>
              </p14:cNvContentPartPr>
              <p14:nvPr/>
            </p14:nvContentPartPr>
            <p14:xfrm>
              <a:off x="4119564" y="2282825"/>
              <a:ext cx="1196975" cy="1138238"/>
            </p14:xfrm>
          </p:contentPart>
        </mc:Choice>
        <mc:Fallback>
          <p:pic>
            <p:nvPicPr>
              <p:cNvPr id="72721" name="Ink 17"/>
              <p:cNvPicPr>
                <a:picLocks noRot="1" noChangeAspect="1" noEditPoints="1" noChangeArrowheads="1" noChangeShapeType="1"/>
              </p:cNvPicPr>
              <p:nvPr/>
            </p:nvPicPr>
            <p:blipFill>
              <a:blip r:embed="rId33"/>
              <a:stretch>
                <a:fillRect/>
              </a:stretch>
            </p:blipFill>
            <p:spPr>
              <a:xfrm>
                <a:off x="4109126" y="2272748"/>
                <a:ext cx="1212095" cy="11587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2722" name="Ink 18"/>
              <p14:cNvContentPartPr>
                <a14:cpLocks xmlns:a14="http://schemas.microsoft.com/office/drawing/2010/main" noRot="1" noChangeAspect="1" noEditPoints="1" noChangeArrowheads="1" noChangeShapeType="1"/>
              </p14:cNvContentPartPr>
              <p14:nvPr/>
            </p14:nvContentPartPr>
            <p14:xfrm>
              <a:off x="4395789" y="3735389"/>
              <a:ext cx="579437" cy="511175"/>
            </p14:xfrm>
          </p:contentPart>
        </mc:Choice>
        <mc:Fallback>
          <p:pic>
            <p:nvPicPr>
              <p:cNvPr id="72722" name="Ink 18"/>
              <p:cNvPicPr>
                <a:picLocks noRot="1" noChangeAspect="1" noEditPoints="1" noChangeArrowheads="1" noChangeShapeType="1"/>
              </p:cNvPicPr>
              <p:nvPr/>
            </p:nvPicPr>
            <p:blipFill>
              <a:blip r:embed="rId35"/>
              <a:stretch>
                <a:fillRect/>
              </a:stretch>
            </p:blipFill>
            <p:spPr>
              <a:xfrm>
                <a:off x="4384973" y="3724590"/>
                <a:ext cx="599991" cy="5324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2723" name="Ink 19"/>
              <p14:cNvContentPartPr>
                <a14:cpLocks xmlns:a14="http://schemas.microsoft.com/office/drawing/2010/main" noRot="1" noChangeAspect="1" noEditPoints="1" noChangeArrowheads="1" noChangeShapeType="1"/>
              </p14:cNvContentPartPr>
              <p14:nvPr/>
            </p14:nvContentPartPr>
            <p14:xfrm>
              <a:off x="6405563" y="2120900"/>
              <a:ext cx="1619250" cy="698500"/>
            </p14:xfrm>
          </p:contentPart>
        </mc:Choice>
        <mc:Fallback>
          <p:pic>
            <p:nvPicPr>
              <p:cNvPr id="72723" name="Ink 19"/>
              <p:cNvPicPr>
                <a:picLocks noRot="1" noChangeAspect="1" noEditPoints="1" noChangeArrowheads="1" noChangeShapeType="1"/>
              </p:cNvPicPr>
              <p:nvPr/>
            </p:nvPicPr>
            <p:blipFill>
              <a:blip r:embed="rId37"/>
              <a:stretch>
                <a:fillRect/>
              </a:stretch>
            </p:blipFill>
            <p:spPr>
              <a:xfrm>
                <a:off x="6395123" y="2110461"/>
                <a:ext cx="1633651" cy="7172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2724" name="Ink 20"/>
              <p14:cNvContentPartPr>
                <a14:cpLocks xmlns:a14="http://schemas.microsoft.com/office/drawing/2010/main" noRot="1" noChangeAspect="1" noEditPoints="1" noChangeArrowheads="1" noChangeShapeType="1"/>
              </p14:cNvContentPartPr>
              <p14:nvPr/>
            </p14:nvContentPartPr>
            <p14:xfrm>
              <a:off x="6867525" y="3389313"/>
              <a:ext cx="958850" cy="533400"/>
            </p14:xfrm>
          </p:contentPart>
        </mc:Choice>
        <mc:Fallback>
          <p:pic>
            <p:nvPicPr>
              <p:cNvPr id="72724" name="Ink 20"/>
              <p:cNvPicPr>
                <a:picLocks noRot="1" noChangeAspect="1" noEditPoints="1" noChangeArrowheads="1" noChangeShapeType="1"/>
              </p:cNvPicPr>
              <p:nvPr/>
            </p:nvPicPr>
            <p:blipFill>
              <a:blip r:embed="rId39"/>
              <a:stretch>
                <a:fillRect/>
              </a:stretch>
            </p:blipFill>
            <p:spPr>
              <a:xfrm>
                <a:off x="6857804" y="3379957"/>
                <a:ext cx="976493" cy="546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2725" name="Ink 21"/>
              <p14:cNvContentPartPr>
                <a14:cpLocks xmlns:a14="http://schemas.microsoft.com/office/drawing/2010/main" noRot="1" noChangeAspect="1" noEditPoints="1" noChangeArrowheads="1" noChangeShapeType="1"/>
              </p14:cNvContentPartPr>
              <p14:nvPr/>
            </p14:nvContentPartPr>
            <p14:xfrm>
              <a:off x="8181976" y="3397251"/>
              <a:ext cx="474663" cy="411163"/>
            </p14:xfrm>
          </p:contentPart>
        </mc:Choice>
        <mc:Fallback>
          <p:pic>
            <p:nvPicPr>
              <p:cNvPr id="72725" name="Ink 21"/>
              <p:cNvPicPr>
                <a:picLocks noRot="1" noChangeAspect="1" noEditPoints="1" noChangeArrowheads="1" noChangeShapeType="1"/>
              </p:cNvPicPr>
              <p:nvPr/>
            </p:nvPicPr>
            <p:blipFill>
              <a:blip r:embed="rId41"/>
              <a:stretch>
                <a:fillRect/>
              </a:stretch>
            </p:blipFill>
            <p:spPr>
              <a:xfrm>
                <a:off x="8171885" y="3387170"/>
                <a:ext cx="494847" cy="4252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2726" name="Ink 22"/>
              <p14:cNvContentPartPr>
                <a14:cpLocks xmlns:a14="http://schemas.microsoft.com/office/drawing/2010/main" noRot="1" noChangeAspect="1" noEditPoints="1" noChangeArrowheads="1" noChangeShapeType="1"/>
              </p14:cNvContentPartPr>
              <p14:nvPr/>
            </p14:nvContentPartPr>
            <p14:xfrm>
              <a:off x="8937626" y="3292475"/>
              <a:ext cx="276225" cy="344488"/>
            </p14:xfrm>
          </p:contentPart>
        </mc:Choice>
        <mc:Fallback>
          <p:pic>
            <p:nvPicPr>
              <p:cNvPr id="72726" name="Ink 22"/>
              <p:cNvPicPr>
                <a:picLocks noRot="1" noChangeAspect="1" noEditPoints="1" noChangeArrowheads="1" noChangeShapeType="1"/>
              </p:cNvPicPr>
              <p:nvPr/>
            </p:nvPicPr>
            <p:blipFill>
              <a:blip r:embed="rId43"/>
              <a:stretch>
                <a:fillRect/>
              </a:stretch>
            </p:blipFill>
            <p:spPr>
              <a:xfrm>
                <a:off x="8927422" y="3282396"/>
                <a:ext cx="295175" cy="3646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2729" name="Ink 25"/>
              <p14:cNvContentPartPr>
                <a14:cpLocks xmlns:a14="http://schemas.microsoft.com/office/drawing/2010/main" noRot="1" noChangeAspect="1" noEditPoints="1" noChangeArrowheads="1" noChangeShapeType="1"/>
              </p14:cNvContentPartPr>
              <p14:nvPr/>
            </p14:nvContentPartPr>
            <p14:xfrm>
              <a:off x="6216651" y="5857875"/>
              <a:ext cx="309563" cy="381000"/>
            </p14:xfrm>
          </p:contentPart>
        </mc:Choice>
        <mc:Fallback>
          <p:pic>
            <p:nvPicPr>
              <p:cNvPr id="72729" name="Ink 25"/>
              <p:cNvPicPr>
                <a:picLocks noRot="1" noChangeAspect="1" noEditPoints="1" noChangeArrowheads="1" noChangeShapeType="1"/>
              </p:cNvPicPr>
              <p:nvPr/>
            </p:nvPicPr>
            <p:blipFill>
              <a:blip r:embed="rId45"/>
              <a:stretch>
                <a:fillRect/>
              </a:stretch>
            </p:blipFill>
            <p:spPr>
              <a:xfrm>
                <a:off x="6206933" y="5848152"/>
                <a:ext cx="329001" cy="4004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2737" name="Ink 33"/>
              <p14:cNvContentPartPr>
                <a14:cpLocks xmlns:a14="http://schemas.microsoft.com/office/drawing/2010/main" noRot="1" noChangeAspect="1" noEditPoints="1" noChangeArrowheads="1" noChangeShapeType="1"/>
              </p14:cNvContentPartPr>
              <p14:nvPr/>
            </p14:nvContentPartPr>
            <p14:xfrm>
              <a:off x="4537075" y="4025900"/>
              <a:ext cx="3175000" cy="1504950"/>
            </p14:xfrm>
          </p:contentPart>
        </mc:Choice>
        <mc:Fallback>
          <p:pic>
            <p:nvPicPr>
              <p:cNvPr id="72737" name="Ink 33"/>
              <p:cNvPicPr>
                <a:picLocks noRot="1" noChangeAspect="1" noEditPoints="1" noChangeArrowheads="1" noChangeShapeType="1"/>
              </p:cNvPicPr>
              <p:nvPr/>
            </p:nvPicPr>
            <p:blipFill>
              <a:blip r:embed="rId47"/>
              <a:stretch>
                <a:fillRect/>
              </a:stretch>
            </p:blipFill>
            <p:spPr>
              <a:xfrm>
                <a:off x="4527717" y="4016181"/>
                <a:ext cx="3194081" cy="15186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2738" name="Ink 34"/>
              <p14:cNvContentPartPr>
                <a14:cpLocks xmlns:a14="http://schemas.microsoft.com/office/drawing/2010/main" noRot="1" noChangeAspect="1" noEditPoints="1" noChangeArrowheads="1" noChangeShapeType="1"/>
              </p14:cNvContentPartPr>
              <p14:nvPr/>
            </p14:nvContentPartPr>
            <p14:xfrm>
              <a:off x="6510339" y="5418139"/>
              <a:ext cx="198437" cy="192087"/>
            </p14:xfrm>
          </p:contentPart>
        </mc:Choice>
        <mc:Fallback>
          <p:pic>
            <p:nvPicPr>
              <p:cNvPr id="72738" name="Ink 34"/>
              <p:cNvPicPr>
                <a:picLocks noRot="1" noChangeAspect="1" noEditPoints="1" noChangeArrowheads="1" noChangeShapeType="1"/>
              </p:cNvPicPr>
              <p:nvPr/>
            </p:nvPicPr>
            <p:blipFill>
              <a:blip r:embed="rId49"/>
              <a:stretch>
                <a:fillRect/>
              </a:stretch>
            </p:blipFill>
            <p:spPr>
              <a:xfrm>
                <a:off x="6500616" y="5408427"/>
                <a:ext cx="215003" cy="2115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2739" name="Ink 35"/>
              <p14:cNvContentPartPr>
                <a14:cpLocks xmlns:a14="http://schemas.microsoft.com/office/drawing/2010/main" noRot="1" noChangeAspect="1" noEditPoints="1" noChangeArrowheads="1" noChangeShapeType="1"/>
              </p14:cNvContentPartPr>
              <p14:nvPr/>
            </p14:nvContentPartPr>
            <p14:xfrm>
              <a:off x="5599114" y="5392739"/>
              <a:ext cx="217487" cy="257175"/>
            </p14:xfrm>
          </p:contentPart>
        </mc:Choice>
        <mc:Fallback>
          <p:pic>
            <p:nvPicPr>
              <p:cNvPr id="72739" name="Ink 35"/>
              <p:cNvPicPr>
                <a:picLocks noRot="1" noChangeAspect="1" noEditPoints="1" noChangeArrowheads="1" noChangeShapeType="1"/>
              </p:cNvPicPr>
              <p:nvPr/>
            </p:nvPicPr>
            <p:blipFill>
              <a:blip r:embed="rId51"/>
              <a:stretch>
                <a:fillRect/>
              </a:stretch>
            </p:blipFill>
            <p:spPr>
              <a:xfrm>
                <a:off x="5594793" y="5386978"/>
                <a:ext cx="231531" cy="267981"/>
              </a:xfrm>
              <a:prstGeom prst="rect">
                <a:avLst/>
              </a:prstGeom>
            </p:spPr>
          </p:pic>
        </mc:Fallback>
      </mc:AlternateContent>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4754" name="Ink 2"/>
              <p14:cNvContentPartPr>
                <a14:cpLocks xmlns:a14="http://schemas.microsoft.com/office/drawing/2010/main" noRot="1" noChangeAspect="1" noEditPoints="1" noChangeArrowheads="1" noChangeShapeType="1"/>
              </p14:cNvContentPartPr>
              <p14:nvPr/>
            </p14:nvContentPartPr>
            <p14:xfrm>
              <a:off x="3143250" y="806450"/>
              <a:ext cx="165100" cy="444500"/>
            </p14:xfrm>
          </p:contentPart>
        </mc:Choice>
        <mc:Fallback>
          <p:pic>
            <p:nvPicPr>
              <p:cNvPr id="74754" name="Ink 2"/>
              <p:cNvPicPr>
                <a:picLocks noRot="1" noChangeAspect="1" noEditPoints="1" noChangeArrowheads="1" noChangeShapeType="1"/>
              </p:cNvPicPr>
              <p:nvPr/>
            </p:nvPicPr>
            <p:blipFill>
              <a:blip r:embed="rId3"/>
              <a:stretch>
                <a:fillRect/>
              </a:stretch>
            </p:blipFill>
            <p:spPr>
              <a:xfrm>
                <a:off x="3133959" y="796372"/>
                <a:ext cx="178680" cy="4642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4755" name="Ink 3"/>
              <p14:cNvContentPartPr>
                <a14:cpLocks xmlns:a14="http://schemas.microsoft.com/office/drawing/2010/main" noRot="1" noChangeAspect="1" noEditPoints="1" noChangeArrowheads="1" noChangeShapeType="1"/>
              </p14:cNvContentPartPr>
              <p14:nvPr/>
            </p14:nvContentPartPr>
            <p14:xfrm>
              <a:off x="3589339" y="785814"/>
              <a:ext cx="1049337" cy="395287"/>
            </p14:xfrm>
          </p:contentPart>
        </mc:Choice>
        <mc:Fallback>
          <p:pic>
            <p:nvPicPr>
              <p:cNvPr id="74755" name="Ink 3"/>
              <p:cNvPicPr>
                <a:picLocks noRot="1" noChangeAspect="1" noEditPoints="1" noChangeArrowheads="1" noChangeShapeType="1"/>
              </p:cNvPicPr>
              <p:nvPr/>
            </p:nvPicPr>
            <p:blipFill>
              <a:blip r:embed="rId5"/>
              <a:stretch>
                <a:fillRect/>
              </a:stretch>
            </p:blipFill>
            <p:spPr>
              <a:xfrm>
                <a:off x="3579620" y="777895"/>
                <a:ext cx="1062296" cy="4111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4756" name="Ink 4"/>
              <p14:cNvContentPartPr>
                <a14:cpLocks xmlns:a14="http://schemas.microsoft.com/office/drawing/2010/main" noRot="1" noChangeAspect="1" noEditPoints="1" noChangeArrowheads="1" noChangeShapeType="1"/>
              </p14:cNvContentPartPr>
              <p14:nvPr/>
            </p14:nvContentPartPr>
            <p14:xfrm>
              <a:off x="5721350" y="465138"/>
              <a:ext cx="438150" cy="404812"/>
            </p14:xfrm>
          </p:contentPart>
        </mc:Choice>
        <mc:Fallback>
          <p:pic>
            <p:nvPicPr>
              <p:cNvPr id="74756" name="Ink 4"/>
              <p:cNvPicPr>
                <a:picLocks noRot="1" noChangeAspect="1" noEditPoints="1" noChangeArrowheads="1" noChangeShapeType="1"/>
              </p:cNvPicPr>
              <p:nvPr/>
            </p:nvPicPr>
            <p:blipFill>
              <a:blip r:embed="rId7"/>
              <a:stretch>
                <a:fillRect/>
              </a:stretch>
            </p:blipFill>
            <p:spPr>
              <a:xfrm>
                <a:off x="5711279" y="455774"/>
                <a:ext cx="457935" cy="4239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4757" name="Ink 5"/>
              <p14:cNvContentPartPr>
                <a14:cpLocks xmlns:a14="http://schemas.microsoft.com/office/drawing/2010/main" noRot="1" noChangeAspect="1" noEditPoints="1" noChangeArrowheads="1" noChangeShapeType="1"/>
              </p14:cNvContentPartPr>
              <p14:nvPr/>
            </p14:nvContentPartPr>
            <p14:xfrm>
              <a:off x="6492875" y="466725"/>
              <a:ext cx="1371600" cy="361950"/>
            </p14:xfrm>
          </p:contentPart>
        </mc:Choice>
        <mc:Fallback>
          <p:pic>
            <p:nvPicPr>
              <p:cNvPr id="74757" name="Ink 5"/>
              <p:cNvPicPr>
                <a:picLocks noRot="1" noChangeAspect="1" noEditPoints="1" noChangeArrowheads="1" noChangeShapeType="1"/>
              </p:cNvPicPr>
              <p:nvPr/>
            </p:nvPicPr>
            <p:blipFill>
              <a:blip r:embed="rId9"/>
              <a:stretch>
                <a:fillRect/>
              </a:stretch>
            </p:blipFill>
            <p:spPr>
              <a:xfrm>
                <a:off x="6483159" y="456283"/>
                <a:ext cx="1386716" cy="382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4758" name="Ink 6"/>
              <p14:cNvContentPartPr>
                <a14:cpLocks xmlns:a14="http://schemas.microsoft.com/office/drawing/2010/main" noRot="1" noChangeAspect="1" noEditPoints="1" noChangeArrowheads="1" noChangeShapeType="1"/>
              </p14:cNvContentPartPr>
              <p14:nvPr/>
            </p14:nvContentPartPr>
            <p14:xfrm>
              <a:off x="8142289" y="325438"/>
              <a:ext cx="1011237" cy="584200"/>
            </p14:xfrm>
          </p:contentPart>
        </mc:Choice>
        <mc:Fallback>
          <p:pic>
            <p:nvPicPr>
              <p:cNvPr id="74758" name="Ink 6"/>
              <p:cNvPicPr>
                <a:picLocks noRot="1" noChangeAspect="1" noEditPoints="1" noChangeArrowheads="1" noChangeShapeType="1"/>
              </p:cNvPicPr>
              <p:nvPr/>
            </p:nvPicPr>
            <p:blipFill>
              <a:blip r:embed="rId11"/>
              <a:stretch>
                <a:fillRect/>
              </a:stretch>
            </p:blipFill>
            <p:spPr>
              <a:xfrm>
                <a:off x="8131850" y="315001"/>
                <a:ext cx="1025277" cy="6050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4759" name="Ink 7"/>
              <p14:cNvContentPartPr>
                <a14:cpLocks xmlns:a14="http://schemas.microsoft.com/office/drawing/2010/main" noRot="1" noChangeAspect="1" noEditPoints="1" noChangeArrowheads="1" noChangeShapeType="1"/>
              </p14:cNvContentPartPr>
              <p14:nvPr/>
            </p14:nvContentPartPr>
            <p14:xfrm>
              <a:off x="9528176" y="296863"/>
              <a:ext cx="227013" cy="423862"/>
            </p14:xfrm>
          </p:contentPart>
        </mc:Choice>
        <mc:Fallback>
          <p:pic>
            <p:nvPicPr>
              <p:cNvPr id="74759" name="Ink 7"/>
              <p:cNvPicPr>
                <a:picLocks noRot="1" noChangeAspect="1" noEditPoints="1" noChangeArrowheads="1" noChangeShapeType="1"/>
              </p:cNvPicPr>
              <p:nvPr/>
            </p:nvPicPr>
            <p:blipFill>
              <a:blip r:embed="rId13"/>
              <a:stretch>
                <a:fillRect/>
              </a:stretch>
            </p:blipFill>
            <p:spPr>
              <a:xfrm>
                <a:off x="9518104" y="286807"/>
                <a:ext cx="242123" cy="4439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4760" name="Ink 8"/>
              <p14:cNvContentPartPr>
                <a14:cpLocks xmlns:a14="http://schemas.microsoft.com/office/drawing/2010/main" noRot="1" noChangeAspect="1" noEditPoints="1" noChangeArrowheads="1" noChangeShapeType="1"/>
              </p14:cNvContentPartPr>
              <p14:nvPr/>
            </p14:nvContentPartPr>
            <p14:xfrm>
              <a:off x="3259139" y="1716088"/>
              <a:ext cx="206375" cy="285750"/>
            </p14:xfrm>
          </p:contentPart>
        </mc:Choice>
        <mc:Fallback>
          <p:pic>
            <p:nvPicPr>
              <p:cNvPr id="74760" name="Ink 8"/>
              <p:cNvPicPr>
                <a:picLocks noRot="1" noChangeAspect="1" noEditPoints="1" noChangeArrowheads="1" noChangeShapeType="1"/>
              </p:cNvPicPr>
              <p:nvPr/>
            </p:nvPicPr>
            <p:blipFill>
              <a:blip r:embed="rId15"/>
              <a:stretch>
                <a:fillRect/>
              </a:stretch>
            </p:blipFill>
            <p:spPr>
              <a:xfrm>
                <a:off x="3248354" y="1705278"/>
                <a:ext cx="220757" cy="3073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4761" name="Ink 9"/>
              <p14:cNvContentPartPr>
                <a14:cpLocks xmlns:a14="http://schemas.microsoft.com/office/drawing/2010/main" noRot="1" noChangeAspect="1" noEditPoints="1" noChangeArrowheads="1" noChangeShapeType="1"/>
              </p14:cNvContentPartPr>
              <p14:nvPr/>
            </p14:nvContentPartPr>
            <p14:xfrm>
              <a:off x="3632200" y="1719264"/>
              <a:ext cx="317500" cy="269875"/>
            </p14:xfrm>
          </p:contentPart>
        </mc:Choice>
        <mc:Fallback>
          <p:pic>
            <p:nvPicPr>
              <p:cNvPr id="74761" name="Ink 9"/>
              <p:cNvPicPr>
                <a:picLocks noRot="1" noChangeAspect="1" noEditPoints="1" noChangeArrowheads="1" noChangeShapeType="1"/>
              </p:cNvPicPr>
              <p:nvPr/>
            </p:nvPicPr>
            <p:blipFill>
              <a:blip r:embed="rId17"/>
              <a:stretch>
                <a:fillRect/>
              </a:stretch>
            </p:blipFill>
            <p:spPr>
              <a:xfrm>
                <a:off x="3623201" y="1710630"/>
                <a:ext cx="329379" cy="2875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4762" name="Ink 10"/>
              <p14:cNvContentPartPr>
                <a14:cpLocks xmlns:a14="http://schemas.microsoft.com/office/drawing/2010/main" noRot="1" noChangeAspect="1" noEditPoints="1" noChangeArrowheads="1" noChangeShapeType="1"/>
              </p14:cNvContentPartPr>
              <p14:nvPr/>
            </p14:nvContentPartPr>
            <p14:xfrm>
              <a:off x="4116389" y="1930401"/>
              <a:ext cx="34925" cy="85725"/>
            </p14:xfrm>
          </p:contentPart>
        </mc:Choice>
        <mc:Fallback>
          <p:pic>
            <p:nvPicPr>
              <p:cNvPr id="74762" name="Ink 10"/>
              <p:cNvPicPr>
                <a:picLocks noRot="1" noChangeAspect="1" noEditPoints="1" noChangeArrowheads="1" noChangeShapeType="1"/>
              </p:cNvPicPr>
              <p:nvPr/>
            </p:nvPicPr>
            <p:blipFill>
              <a:blip r:embed="rId19"/>
              <a:stretch>
                <a:fillRect/>
              </a:stretch>
            </p:blipFill>
            <p:spPr>
              <a:xfrm>
                <a:off x="4113150" y="1924278"/>
                <a:ext cx="47167" cy="95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4763" name="Ink 11"/>
              <p14:cNvContentPartPr>
                <a14:cpLocks xmlns:a14="http://schemas.microsoft.com/office/drawing/2010/main" noRot="1" noChangeAspect="1" noEditPoints="1" noChangeArrowheads="1" noChangeShapeType="1"/>
              </p14:cNvContentPartPr>
              <p14:nvPr/>
            </p14:nvContentPartPr>
            <p14:xfrm>
              <a:off x="4294189" y="1609726"/>
              <a:ext cx="371475" cy="277813"/>
            </p14:xfrm>
          </p:contentPart>
        </mc:Choice>
        <mc:Fallback>
          <p:pic>
            <p:nvPicPr>
              <p:cNvPr id="74763" name="Ink 11"/>
              <p:cNvPicPr>
                <a:picLocks noRot="1" noChangeAspect="1" noEditPoints="1" noChangeArrowheads="1" noChangeShapeType="1"/>
              </p:cNvPicPr>
              <p:nvPr/>
            </p:nvPicPr>
            <p:blipFill>
              <a:blip r:embed="rId21"/>
              <a:stretch>
                <a:fillRect/>
              </a:stretch>
            </p:blipFill>
            <p:spPr>
              <a:xfrm>
                <a:off x="4285552" y="1600729"/>
                <a:ext cx="384433" cy="2958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4764" name="Ink 12"/>
              <p14:cNvContentPartPr>
                <a14:cpLocks xmlns:a14="http://schemas.microsoft.com/office/drawing/2010/main" noRot="1" noChangeAspect="1" noEditPoints="1" noChangeArrowheads="1" noChangeShapeType="1"/>
              </p14:cNvContentPartPr>
              <p14:nvPr/>
            </p14:nvContentPartPr>
            <p14:xfrm>
              <a:off x="5199064" y="1516064"/>
              <a:ext cx="515937" cy="274637"/>
            </p14:xfrm>
          </p:contentPart>
        </mc:Choice>
        <mc:Fallback>
          <p:pic>
            <p:nvPicPr>
              <p:cNvPr id="74764" name="Ink 12"/>
              <p:cNvPicPr>
                <a:picLocks noRot="1" noChangeAspect="1" noEditPoints="1" noChangeArrowheads="1" noChangeShapeType="1"/>
              </p:cNvPicPr>
              <p:nvPr/>
            </p:nvPicPr>
            <p:blipFill>
              <a:blip r:embed="rId23"/>
              <a:stretch>
                <a:fillRect/>
              </a:stretch>
            </p:blipFill>
            <p:spPr>
              <a:xfrm>
                <a:off x="5192223" y="1507427"/>
                <a:ext cx="527819" cy="2879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4765" name="Ink 13"/>
              <p14:cNvContentPartPr>
                <a14:cpLocks xmlns:a14="http://schemas.microsoft.com/office/drawing/2010/main" noRot="1" noChangeAspect="1" noEditPoints="1" noChangeArrowheads="1" noChangeShapeType="1"/>
              </p14:cNvContentPartPr>
              <p14:nvPr/>
            </p14:nvContentPartPr>
            <p14:xfrm>
              <a:off x="4705350" y="1587500"/>
              <a:ext cx="234950" cy="338138"/>
            </p14:xfrm>
          </p:contentPart>
        </mc:Choice>
        <mc:Fallback>
          <p:pic>
            <p:nvPicPr>
              <p:cNvPr id="74765" name="Ink 13"/>
              <p:cNvPicPr>
                <a:picLocks noRot="1" noChangeAspect="1" noEditPoints="1" noChangeArrowheads="1" noChangeShapeType="1"/>
              </p:cNvPicPr>
              <p:nvPr/>
            </p:nvPicPr>
            <p:blipFill>
              <a:blip r:embed="rId25"/>
              <a:stretch>
                <a:fillRect/>
              </a:stretch>
            </p:blipFill>
            <p:spPr>
              <a:xfrm>
                <a:off x="4694557" y="1576697"/>
                <a:ext cx="252220" cy="3575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4766" name="Ink 14"/>
              <p14:cNvContentPartPr>
                <a14:cpLocks xmlns:a14="http://schemas.microsoft.com/office/drawing/2010/main" noRot="1" noChangeAspect="1" noEditPoints="1" noChangeArrowheads="1" noChangeShapeType="1"/>
              </p14:cNvContentPartPr>
              <p14:nvPr/>
            </p14:nvContentPartPr>
            <p14:xfrm>
              <a:off x="4921251" y="782639"/>
              <a:ext cx="354013" cy="149225"/>
            </p14:xfrm>
          </p:contentPart>
        </mc:Choice>
        <mc:Fallback>
          <p:pic>
            <p:nvPicPr>
              <p:cNvPr id="74766" name="Ink 14"/>
              <p:cNvPicPr>
                <a:picLocks noRot="1" noChangeAspect="1" noEditPoints="1" noChangeArrowheads="1" noChangeShapeType="1"/>
              </p:cNvPicPr>
              <p:nvPr/>
            </p:nvPicPr>
            <p:blipFill>
              <a:blip r:embed="rId27"/>
              <a:stretch>
                <a:fillRect/>
              </a:stretch>
            </p:blipFill>
            <p:spPr>
              <a:xfrm>
                <a:off x="4911177" y="772571"/>
                <a:ext cx="374160" cy="165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4767" name="Ink 15"/>
              <p14:cNvContentPartPr>
                <a14:cpLocks xmlns:a14="http://schemas.microsoft.com/office/drawing/2010/main" noRot="1" noChangeAspect="1" noEditPoints="1" noChangeArrowheads="1" noChangeShapeType="1"/>
              </p14:cNvContentPartPr>
              <p14:nvPr/>
            </p14:nvContentPartPr>
            <p14:xfrm>
              <a:off x="4037014" y="2506664"/>
              <a:ext cx="187325" cy="244475"/>
            </p14:xfrm>
          </p:contentPart>
        </mc:Choice>
        <mc:Fallback>
          <p:pic>
            <p:nvPicPr>
              <p:cNvPr id="74767" name="Ink 15"/>
              <p:cNvPicPr>
                <a:picLocks noRot="1" noChangeAspect="1" noEditPoints="1" noChangeArrowheads="1" noChangeShapeType="1"/>
              </p:cNvPicPr>
              <p:nvPr/>
            </p:nvPicPr>
            <p:blipFill>
              <a:blip r:embed="rId29"/>
              <a:stretch>
                <a:fillRect/>
              </a:stretch>
            </p:blipFill>
            <p:spPr>
              <a:xfrm>
                <a:off x="4026927" y="2496583"/>
                <a:ext cx="203896" cy="264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4768" name="Ink 16"/>
              <p14:cNvContentPartPr>
                <a14:cpLocks xmlns:a14="http://schemas.microsoft.com/office/drawing/2010/main" noRot="1" noChangeAspect="1" noEditPoints="1" noChangeArrowheads="1" noChangeShapeType="1"/>
              </p14:cNvContentPartPr>
              <p14:nvPr/>
            </p14:nvContentPartPr>
            <p14:xfrm>
              <a:off x="4468813" y="2560639"/>
              <a:ext cx="336550" cy="134937"/>
            </p14:xfrm>
          </p:contentPart>
        </mc:Choice>
        <mc:Fallback>
          <p:pic>
            <p:nvPicPr>
              <p:cNvPr id="74768" name="Ink 16"/>
              <p:cNvPicPr>
                <a:picLocks noRot="1" noChangeAspect="1" noEditPoints="1" noChangeArrowheads="1" noChangeShapeType="1"/>
              </p:cNvPicPr>
              <p:nvPr/>
            </p:nvPicPr>
            <p:blipFill>
              <a:blip r:embed="rId31"/>
              <a:stretch>
                <a:fillRect/>
              </a:stretch>
            </p:blipFill>
            <p:spPr>
              <a:xfrm>
                <a:off x="4458376" y="2549815"/>
                <a:ext cx="357427" cy="1533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4769" name="Ink 17"/>
              <p14:cNvContentPartPr>
                <a14:cpLocks xmlns:a14="http://schemas.microsoft.com/office/drawing/2010/main" noRot="1" noChangeAspect="1" noEditPoints="1" noChangeArrowheads="1" noChangeShapeType="1"/>
              </p14:cNvContentPartPr>
              <p14:nvPr/>
            </p14:nvContentPartPr>
            <p14:xfrm>
              <a:off x="5126039" y="2373313"/>
              <a:ext cx="407987" cy="273050"/>
            </p14:xfrm>
          </p:contentPart>
        </mc:Choice>
        <mc:Fallback>
          <p:pic>
            <p:nvPicPr>
              <p:cNvPr id="74769" name="Ink 17"/>
              <p:cNvPicPr>
                <a:picLocks noRot="1" noChangeAspect="1" noEditPoints="1" noChangeArrowheads="1" noChangeShapeType="1"/>
              </p:cNvPicPr>
              <p:nvPr/>
            </p:nvPicPr>
            <p:blipFill>
              <a:blip r:embed="rId33"/>
              <a:stretch>
                <a:fillRect/>
              </a:stretch>
            </p:blipFill>
            <p:spPr>
              <a:xfrm>
                <a:off x="5115238" y="2362882"/>
                <a:ext cx="424191" cy="2942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4770" name="Ink 18"/>
              <p14:cNvContentPartPr>
                <a14:cpLocks xmlns:a14="http://schemas.microsoft.com/office/drawing/2010/main" noRot="1" noChangeAspect="1" noEditPoints="1" noChangeArrowheads="1" noChangeShapeType="1"/>
              </p14:cNvContentPartPr>
              <p14:nvPr/>
            </p14:nvContentPartPr>
            <p14:xfrm>
              <a:off x="4100514" y="3149600"/>
              <a:ext cx="142875" cy="198438"/>
            </p14:xfrm>
          </p:contentPart>
        </mc:Choice>
        <mc:Fallback>
          <p:pic>
            <p:nvPicPr>
              <p:cNvPr id="74770" name="Ink 18"/>
              <p:cNvPicPr>
                <a:picLocks noRot="1" noChangeAspect="1" noEditPoints="1" noChangeArrowheads="1" noChangeShapeType="1"/>
              </p:cNvPicPr>
              <p:nvPr/>
            </p:nvPicPr>
            <p:blipFill>
              <a:blip r:embed="rId35"/>
              <a:stretch>
                <a:fillRect/>
              </a:stretch>
            </p:blipFill>
            <p:spPr>
              <a:xfrm>
                <a:off x="4089718" y="3138438"/>
                <a:ext cx="157631" cy="2204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4771" name="Ink 19"/>
              <p14:cNvContentPartPr>
                <a14:cpLocks xmlns:a14="http://schemas.microsoft.com/office/drawing/2010/main" noRot="1" noChangeAspect="1" noEditPoints="1" noChangeArrowheads="1" noChangeShapeType="1"/>
              </p14:cNvContentPartPr>
              <p14:nvPr/>
            </p14:nvContentPartPr>
            <p14:xfrm>
              <a:off x="4497389" y="3159126"/>
              <a:ext cx="339725" cy="123825"/>
            </p14:xfrm>
          </p:contentPart>
        </mc:Choice>
        <mc:Fallback>
          <p:pic>
            <p:nvPicPr>
              <p:cNvPr id="74771" name="Ink 19"/>
              <p:cNvPicPr>
                <a:picLocks noRot="1" noChangeAspect="1" noEditPoints="1" noChangeArrowheads="1" noChangeShapeType="1"/>
              </p:cNvPicPr>
              <p:nvPr/>
            </p:nvPicPr>
            <p:blipFill>
              <a:blip r:embed="rId37"/>
              <a:stretch>
                <a:fillRect/>
              </a:stretch>
            </p:blipFill>
            <p:spPr>
              <a:xfrm>
                <a:off x="4486222" y="3149049"/>
                <a:ext cx="362061" cy="1385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4772" name="Ink 20"/>
              <p14:cNvContentPartPr>
                <a14:cpLocks xmlns:a14="http://schemas.microsoft.com/office/drawing/2010/main" noRot="1" noChangeAspect="1" noEditPoints="1" noChangeArrowheads="1" noChangeShapeType="1"/>
              </p14:cNvContentPartPr>
              <p14:nvPr/>
            </p14:nvContentPartPr>
            <p14:xfrm>
              <a:off x="5197476" y="3021013"/>
              <a:ext cx="385763" cy="296862"/>
            </p14:xfrm>
          </p:contentPart>
        </mc:Choice>
        <mc:Fallback>
          <p:pic>
            <p:nvPicPr>
              <p:cNvPr id="74772" name="Ink 20"/>
              <p:cNvPicPr>
                <a:picLocks noRot="1" noChangeAspect="1" noEditPoints="1" noChangeArrowheads="1" noChangeShapeType="1"/>
              </p:cNvPicPr>
              <p:nvPr/>
            </p:nvPicPr>
            <p:blipFill>
              <a:blip r:embed="rId39"/>
              <a:stretch>
                <a:fillRect/>
              </a:stretch>
            </p:blipFill>
            <p:spPr>
              <a:xfrm>
                <a:off x="5186691" y="3010205"/>
                <a:ext cx="401941" cy="3188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4773" name="Ink 21"/>
              <p14:cNvContentPartPr>
                <a14:cpLocks xmlns:a14="http://schemas.microsoft.com/office/drawing/2010/main" noRot="1" noChangeAspect="1" noEditPoints="1" noChangeArrowheads="1" noChangeShapeType="1"/>
              </p14:cNvContentPartPr>
              <p14:nvPr/>
            </p14:nvContentPartPr>
            <p14:xfrm>
              <a:off x="3249614" y="4159251"/>
              <a:ext cx="312737" cy="346075"/>
            </p14:xfrm>
          </p:contentPart>
        </mc:Choice>
        <mc:Fallback>
          <p:pic>
            <p:nvPicPr>
              <p:cNvPr id="74773" name="Ink 21"/>
              <p:cNvPicPr>
                <a:picLocks noRot="1" noChangeAspect="1" noEditPoints="1" noChangeArrowheads="1" noChangeShapeType="1"/>
              </p:cNvPicPr>
              <p:nvPr/>
            </p:nvPicPr>
            <p:blipFill>
              <a:blip r:embed="rId41"/>
              <a:stretch>
                <a:fillRect/>
              </a:stretch>
            </p:blipFill>
            <p:spPr>
              <a:xfrm>
                <a:off x="3239887" y="4148170"/>
                <a:ext cx="325347" cy="3678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4774" name="Ink 22"/>
              <p14:cNvContentPartPr>
                <a14:cpLocks xmlns:a14="http://schemas.microsoft.com/office/drawing/2010/main" noRot="1" noChangeAspect="1" noEditPoints="1" noChangeArrowheads="1" noChangeShapeType="1"/>
              </p14:cNvContentPartPr>
              <p14:nvPr/>
            </p14:nvContentPartPr>
            <p14:xfrm>
              <a:off x="3802064" y="3876676"/>
              <a:ext cx="1290637" cy="500063"/>
            </p14:xfrm>
          </p:contentPart>
        </mc:Choice>
        <mc:Fallback>
          <p:pic>
            <p:nvPicPr>
              <p:cNvPr id="74774" name="Ink 22"/>
              <p:cNvPicPr>
                <a:picLocks noRot="1" noChangeAspect="1" noEditPoints="1" noChangeArrowheads="1" noChangeShapeType="1"/>
              </p:cNvPicPr>
              <p:nvPr/>
            </p:nvPicPr>
            <p:blipFill>
              <a:blip r:embed="rId43"/>
              <a:stretch>
                <a:fillRect/>
              </a:stretch>
            </p:blipFill>
            <p:spPr>
              <a:xfrm>
                <a:off x="3791264" y="3869482"/>
                <a:ext cx="1306117" cy="5180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4775" name="Ink 23"/>
              <p14:cNvContentPartPr>
                <a14:cpLocks xmlns:a14="http://schemas.microsoft.com/office/drawing/2010/main" noRot="1" noChangeAspect="1" noEditPoints="1" noChangeArrowheads="1" noChangeShapeType="1"/>
              </p14:cNvContentPartPr>
              <p14:nvPr/>
            </p14:nvContentPartPr>
            <p14:xfrm>
              <a:off x="5788025" y="3519489"/>
              <a:ext cx="1316038" cy="739775"/>
            </p14:xfrm>
          </p:contentPart>
        </mc:Choice>
        <mc:Fallback>
          <p:pic>
            <p:nvPicPr>
              <p:cNvPr id="74775" name="Ink 23"/>
              <p:cNvPicPr>
                <a:picLocks noRot="1" noChangeAspect="1" noEditPoints="1" noChangeArrowheads="1" noChangeShapeType="1"/>
              </p:cNvPicPr>
              <p:nvPr/>
            </p:nvPicPr>
            <p:blipFill>
              <a:blip r:embed="rId45"/>
              <a:stretch>
                <a:fillRect/>
              </a:stretch>
            </p:blipFill>
            <p:spPr>
              <a:xfrm>
                <a:off x="5777230" y="3508329"/>
                <a:ext cx="1337991" cy="7620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4776" name="Ink 24"/>
              <p14:cNvContentPartPr>
                <a14:cpLocks xmlns:a14="http://schemas.microsoft.com/office/drawing/2010/main" noRot="1" noChangeAspect="1" noEditPoints="1" noChangeArrowheads="1" noChangeShapeType="1"/>
              </p14:cNvContentPartPr>
              <p14:nvPr/>
            </p14:nvContentPartPr>
            <p14:xfrm>
              <a:off x="7623176" y="3690939"/>
              <a:ext cx="568325" cy="244475"/>
            </p14:xfrm>
          </p:contentPart>
        </mc:Choice>
        <mc:Fallback>
          <p:pic>
            <p:nvPicPr>
              <p:cNvPr id="74776" name="Ink 24"/>
              <p:cNvPicPr>
                <a:picLocks noRot="1" noChangeAspect="1" noEditPoints="1" noChangeArrowheads="1" noChangeShapeType="1"/>
              </p:cNvPicPr>
              <p:nvPr/>
            </p:nvPicPr>
            <p:blipFill>
              <a:blip r:embed="rId47"/>
              <a:stretch>
                <a:fillRect/>
              </a:stretch>
            </p:blipFill>
            <p:spPr>
              <a:xfrm>
                <a:off x="7612017" y="3679777"/>
                <a:ext cx="584523" cy="2664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4777" name="Ink 25"/>
              <p14:cNvContentPartPr>
                <a14:cpLocks xmlns:a14="http://schemas.microsoft.com/office/drawing/2010/main" noRot="1" noChangeAspect="1" noEditPoints="1" noChangeArrowheads="1" noChangeShapeType="1"/>
              </p14:cNvContentPartPr>
              <p14:nvPr/>
            </p14:nvContentPartPr>
            <p14:xfrm>
              <a:off x="8732839" y="3579814"/>
              <a:ext cx="369887" cy="295275"/>
            </p14:xfrm>
          </p:contentPart>
        </mc:Choice>
        <mc:Fallback>
          <p:pic>
            <p:nvPicPr>
              <p:cNvPr id="74777" name="Ink 25"/>
              <p:cNvPicPr>
                <a:picLocks noRot="1" noChangeAspect="1" noEditPoints="1" noChangeArrowheads="1" noChangeShapeType="1"/>
              </p:cNvPicPr>
              <p:nvPr/>
            </p:nvPicPr>
            <p:blipFill>
              <a:blip r:embed="rId49"/>
              <a:stretch>
                <a:fillRect/>
              </a:stretch>
            </p:blipFill>
            <p:spPr>
              <a:xfrm>
                <a:off x="8721674" y="3568292"/>
                <a:ext cx="385375" cy="3183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4778" name="Ink 26"/>
              <p14:cNvContentPartPr>
                <a14:cpLocks xmlns:a14="http://schemas.microsoft.com/office/drawing/2010/main" noRot="1" noChangeAspect="1" noEditPoints="1" noChangeArrowheads="1" noChangeShapeType="1"/>
              </p14:cNvContentPartPr>
              <p14:nvPr/>
            </p14:nvContentPartPr>
            <p14:xfrm>
              <a:off x="9309100" y="3636964"/>
              <a:ext cx="292100" cy="136525"/>
            </p14:xfrm>
          </p:contentPart>
        </mc:Choice>
        <mc:Fallback>
          <p:pic>
            <p:nvPicPr>
              <p:cNvPr id="74778" name="Ink 26"/>
              <p:cNvPicPr>
                <a:picLocks noRot="1" noChangeAspect="1" noEditPoints="1" noChangeArrowheads="1" noChangeShapeType="1"/>
              </p:cNvPicPr>
              <p:nvPr/>
            </p:nvPicPr>
            <p:blipFill>
              <a:blip r:embed="rId51"/>
              <a:stretch>
                <a:fillRect/>
              </a:stretch>
            </p:blipFill>
            <p:spPr>
              <a:xfrm>
                <a:off x="9297921" y="3625497"/>
                <a:ext cx="314459" cy="1551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74779" name="Ink 27"/>
              <p14:cNvContentPartPr>
                <a14:cpLocks xmlns:a14="http://schemas.microsoft.com/office/drawing/2010/main" noRot="1" noChangeAspect="1" noEditPoints="1" noChangeArrowheads="1" noChangeShapeType="1"/>
              </p14:cNvContentPartPr>
              <p14:nvPr/>
            </p14:nvContentPartPr>
            <p14:xfrm>
              <a:off x="9883776" y="3208338"/>
              <a:ext cx="307975" cy="538162"/>
            </p14:xfrm>
          </p:contentPart>
        </mc:Choice>
        <mc:Fallback>
          <p:pic>
            <p:nvPicPr>
              <p:cNvPr id="74779" name="Ink 27"/>
              <p:cNvPicPr>
                <a:picLocks noRot="1" noChangeAspect="1" noEditPoints="1" noChangeArrowheads="1" noChangeShapeType="1"/>
              </p:cNvPicPr>
              <p:nvPr/>
            </p:nvPicPr>
            <p:blipFill>
              <a:blip r:embed="rId53"/>
              <a:stretch>
                <a:fillRect/>
              </a:stretch>
            </p:blipFill>
            <p:spPr>
              <a:xfrm>
                <a:off x="9872971" y="3197539"/>
                <a:ext cx="329947" cy="559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74780" name="Ink 28"/>
              <p14:cNvContentPartPr>
                <a14:cpLocks xmlns:a14="http://schemas.microsoft.com/office/drawing/2010/main" noRot="1" noChangeAspect="1" noEditPoints="1" noChangeArrowheads="1" noChangeShapeType="1"/>
              </p14:cNvContentPartPr>
              <p14:nvPr/>
            </p14:nvContentPartPr>
            <p14:xfrm>
              <a:off x="4135439" y="4924425"/>
              <a:ext cx="828675" cy="966788"/>
            </p14:xfrm>
          </p:contentPart>
        </mc:Choice>
        <mc:Fallback>
          <p:pic>
            <p:nvPicPr>
              <p:cNvPr id="74780" name="Ink 28"/>
              <p:cNvPicPr>
                <a:picLocks noRot="1" noChangeAspect="1" noEditPoints="1" noChangeArrowheads="1" noChangeShapeType="1"/>
              </p:cNvPicPr>
              <p:nvPr/>
            </p:nvPicPr>
            <p:blipFill>
              <a:blip r:embed="rId55"/>
              <a:stretch>
                <a:fillRect/>
              </a:stretch>
            </p:blipFill>
            <p:spPr>
              <a:xfrm>
                <a:off x="4124996" y="4913631"/>
                <a:ext cx="849923" cy="9890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74781" name="Ink 29"/>
              <p14:cNvContentPartPr>
                <a14:cpLocks xmlns:a14="http://schemas.microsoft.com/office/drawing/2010/main" noRot="1" noChangeAspect="1" noEditPoints="1" noChangeArrowheads="1" noChangeShapeType="1"/>
              </p14:cNvContentPartPr>
              <p14:nvPr/>
            </p14:nvContentPartPr>
            <p14:xfrm>
              <a:off x="5057775" y="5076826"/>
              <a:ext cx="1054100" cy="612775"/>
            </p14:xfrm>
          </p:contentPart>
        </mc:Choice>
        <mc:Fallback>
          <p:pic>
            <p:nvPicPr>
              <p:cNvPr id="74781" name="Ink 29"/>
              <p:cNvPicPr>
                <a:picLocks noRot="1" noChangeAspect="1" noEditPoints="1" noChangeArrowheads="1" noChangeShapeType="1"/>
              </p:cNvPicPr>
              <p:nvPr/>
            </p:nvPicPr>
            <p:blipFill>
              <a:blip r:embed="rId57"/>
              <a:stretch>
                <a:fillRect/>
              </a:stretch>
            </p:blipFill>
            <p:spPr>
              <a:xfrm>
                <a:off x="5046615" y="5065672"/>
                <a:ext cx="1069220" cy="6347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74782" name="Ink 30"/>
              <p14:cNvContentPartPr>
                <a14:cpLocks xmlns:a14="http://schemas.microsoft.com/office/drawing/2010/main" noRot="1" noChangeAspect="1" noEditPoints="1" noChangeArrowheads="1" noChangeShapeType="1"/>
              </p14:cNvContentPartPr>
              <p14:nvPr/>
            </p14:nvContentPartPr>
            <p14:xfrm>
              <a:off x="4673600" y="5803901"/>
              <a:ext cx="965200" cy="530225"/>
            </p14:xfrm>
          </p:contentPart>
        </mc:Choice>
        <mc:Fallback>
          <p:pic>
            <p:nvPicPr>
              <p:cNvPr id="74782" name="Ink 30"/>
              <p:cNvPicPr>
                <a:picLocks noRot="1" noChangeAspect="1" noEditPoints="1" noChangeArrowheads="1" noChangeShapeType="1"/>
              </p:cNvPicPr>
              <p:nvPr/>
            </p:nvPicPr>
            <p:blipFill>
              <a:blip r:embed="rId59"/>
              <a:stretch>
                <a:fillRect/>
              </a:stretch>
            </p:blipFill>
            <p:spPr>
              <a:xfrm>
                <a:off x="4664601" y="5795624"/>
                <a:ext cx="982481" cy="5464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74783" name="Ink 31"/>
              <p14:cNvContentPartPr>
                <a14:cpLocks xmlns:a14="http://schemas.microsoft.com/office/drawing/2010/main" noRot="1" noChangeAspect="1" noEditPoints="1" noChangeArrowheads="1" noChangeShapeType="1"/>
              </p14:cNvContentPartPr>
              <p14:nvPr/>
            </p14:nvContentPartPr>
            <p14:xfrm>
              <a:off x="5081588" y="6430963"/>
              <a:ext cx="252412" cy="271462"/>
            </p14:xfrm>
          </p:contentPart>
        </mc:Choice>
        <mc:Fallback>
          <p:pic>
            <p:nvPicPr>
              <p:cNvPr id="74783" name="Ink 31"/>
              <p:cNvPicPr>
                <a:picLocks noRot="1" noChangeAspect="1" noEditPoints="1" noChangeArrowheads="1" noChangeShapeType="1"/>
              </p:cNvPicPr>
              <p:nvPr/>
            </p:nvPicPr>
            <p:blipFill>
              <a:blip r:embed="rId61"/>
              <a:stretch>
                <a:fillRect/>
              </a:stretch>
            </p:blipFill>
            <p:spPr>
              <a:xfrm>
                <a:off x="5072898" y="6422290"/>
                <a:ext cx="266535" cy="2884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74784" name="Ink 32"/>
              <p14:cNvContentPartPr>
                <a14:cpLocks xmlns:a14="http://schemas.microsoft.com/office/drawing/2010/main" noRot="1" noChangeAspect="1" noEditPoints="1" noChangeArrowheads="1" noChangeShapeType="1"/>
              </p14:cNvContentPartPr>
              <p14:nvPr/>
            </p14:nvContentPartPr>
            <p14:xfrm>
              <a:off x="5678489" y="6086475"/>
              <a:ext cx="1208087" cy="463550"/>
            </p14:xfrm>
          </p:contentPart>
        </mc:Choice>
        <mc:Fallback>
          <p:pic>
            <p:nvPicPr>
              <p:cNvPr id="74784" name="Ink 32"/>
              <p:cNvPicPr>
                <a:picLocks noRot="1" noChangeAspect="1" noEditPoints="1" noChangeArrowheads="1" noChangeShapeType="1"/>
              </p:cNvPicPr>
              <p:nvPr/>
            </p:nvPicPr>
            <p:blipFill>
              <a:blip r:embed="rId63"/>
              <a:stretch>
                <a:fillRect/>
              </a:stretch>
            </p:blipFill>
            <p:spPr>
              <a:xfrm>
                <a:off x="5670206" y="6077473"/>
                <a:ext cx="1221055" cy="4808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74785" name="Ink 33"/>
              <p14:cNvContentPartPr>
                <a14:cpLocks xmlns:a14="http://schemas.microsoft.com/office/drawing/2010/main" noRot="1" noChangeAspect="1" noEditPoints="1" noChangeArrowheads="1" noChangeShapeType="1"/>
              </p14:cNvContentPartPr>
              <p14:nvPr/>
            </p14:nvContentPartPr>
            <p14:xfrm>
              <a:off x="7119939" y="5729289"/>
              <a:ext cx="130175" cy="414337"/>
            </p14:xfrm>
          </p:contentPart>
        </mc:Choice>
        <mc:Fallback>
          <p:pic>
            <p:nvPicPr>
              <p:cNvPr id="74785" name="Ink 33"/>
              <p:cNvPicPr>
                <a:picLocks noRot="1" noChangeAspect="1" noEditPoints="1" noChangeArrowheads="1" noChangeShapeType="1"/>
              </p:cNvPicPr>
              <p:nvPr/>
            </p:nvPicPr>
            <p:blipFill>
              <a:blip r:embed="rId65"/>
              <a:stretch>
                <a:fillRect/>
              </a:stretch>
            </p:blipFill>
            <p:spPr>
              <a:xfrm>
                <a:off x="7114170" y="5721729"/>
                <a:ext cx="139551" cy="4305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74786" name="Ink 34"/>
              <p14:cNvContentPartPr>
                <a14:cpLocks xmlns:a14="http://schemas.microsoft.com/office/drawing/2010/main" noRot="1" noChangeAspect="1" noEditPoints="1" noChangeArrowheads="1" noChangeShapeType="1"/>
              </p14:cNvContentPartPr>
              <p14:nvPr/>
            </p14:nvContentPartPr>
            <p14:xfrm>
              <a:off x="7577138" y="5446714"/>
              <a:ext cx="830262" cy="542925"/>
            </p14:xfrm>
          </p:contentPart>
        </mc:Choice>
        <mc:Fallback>
          <p:pic>
            <p:nvPicPr>
              <p:cNvPr id="74786" name="Ink 34"/>
              <p:cNvPicPr>
                <a:picLocks noRot="1" noChangeAspect="1" noEditPoints="1" noChangeArrowheads="1" noChangeShapeType="1"/>
              </p:cNvPicPr>
              <p:nvPr/>
            </p:nvPicPr>
            <p:blipFill>
              <a:blip r:embed="rId67"/>
              <a:stretch>
                <a:fillRect/>
              </a:stretch>
            </p:blipFill>
            <p:spPr>
              <a:xfrm>
                <a:off x="7572455" y="5438073"/>
                <a:ext cx="840708" cy="5562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74787" name="Ink 35"/>
              <p14:cNvContentPartPr>
                <a14:cpLocks xmlns:a14="http://schemas.microsoft.com/office/drawing/2010/main" noRot="1" noChangeAspect="1" noEditPoints="1" noChangeArrowheads="1" noChangeShapeType="1"/>
              </p14:cNvContentPartPr>
              <p14:nvPr/>
            </p14:nvContentPartPr>
            <p14:xfrm>
              <a:off x="7327900" y="6142038"/>
              <a:ext cx="508000" cy="182562"/>
            </p14:xfrm>
          </p:contentPart>
        </mc:Choice>
        <mc:Fallback>
          <p:pic>
            <p:nvPicPr>
              <p:cNvPr id="74787" name="Ink 35"/>
              <p:cNvPicPr>
                <a:picLocks noRot="1" noChangeAspect="1" noEditPoints="1" noChangeArrowheads="1" noChangeShapeType="1"/>
              </p:cNvPicPr>
              <p:nvPr/>
            </p:nvPicPr>
            <p:blipFill>
              <a:blip r:embed="rId69"/>
              <a:stretch>
                <a:fillRect/>
              </a:stretch>
            </p:blipFill>
            <p:spPr>
              <a:xfrm>
                <a:off x="7318901" y="6137719"/>
                <a:ext cx="525641" cy="1944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74788" name="Ink 36"/>
              <p14:cNvContentPartPr>
                <a14:cpLocks xmlns:a14="http://schemas.microsoft.com/office/drawing/2010/main" noRot="1" noChangeAspect="1" noEditPoints="1" noChangeArrowheads="1" noChangeShapeType="1"/>
              </p14:cNvContentPartPr>
              <p14:nvPr/>
            </p14:nvContentPartPr>
            <p14:xfrm>
              <a:off x="7899401" y="5973764"/>
              <a:ext cx="104775" cy="206375"/>
            </p14:xfrm>
          </p:contentPart>
        </mc:Choice>
        <mc:Fallback>
          <p:pic>
            <p:nvPicPr>
              <p:cNvPr id="74788" name="Ink 36"/>
              <p:cNvPicPr>
                <a:picLocks noRot="1" noChangeAspect="1" noEditPoints="1" noChangeArrowheads="1" noChangeShapeType="1"/>
              </p:cNvPicPr>
              <p:nvPr/>
            </p:nvPicPr>
            <p:blipFill>
              <a:blip r:embed="rId71"/>
              <a:stretch>
                <a:fillRect/>
              </a:stretch>
            </p:blipFill>
            <p:spPr>
              <a:xfrm>
                <a:off x="7895800" y="5968730"/>
                <a:ext cx="111256" cy="219678"/>
              </a:xfrm>
              <a:prstGeom prst="rect">
                <a:avLst/>
              </a:prstGeom>
            </p:spPr>
          </p:pic>
        </mc:Fallback>
      </mc:AlternateContent>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3733" name="Ink 5"/>
              <p14:cNvContentPartPr>
                <a14:cpLocks xmlns:a14="http://schemas.microsoft.com/office/drawing/2010/main" noRot="1" noChangeAspect="1" noEditPoints="1" noChangeArrowheads="1" noChangeShapeType="1"/>
              </p14:cNvContentPartPr>
              <p14:nvPr/>
            </p14:nvContentPartPr>
            <p14:xfrm>
              <a:off x="3143250" y="806450"/>
              <a:ext cx="165100" cy="444500"/>
            </p14:xfrm>
          </p:contentPart>
        </mc:Choice>
        <mc:Fallback>
          <p:pic>
            <p:nvPicPr>
              <p:cNvPr id="73733" name="Ink 5"/>
              <p:cNvPicPr>
                <a:picLocks noRot="1" noChangeAspect="1" noEditPoints="1" noChangeArrowheads="1" noChangeShapeType="1"/>
              </p:cNvPicPr>
              <p:nvPr/>
            </p:nvPicPr>
            <p:blipFill>
              <a:blip r:embed="rId3"/>
              <a:stretch>
                <a:fillRect/>
              </a:stretch>
            </p:blipFill>
            <p:spPr>
              <a:xfrm>
                <a:off x="3133858" y="796372"/>
                <a:ext cx="178828" cy="4642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3734" name="Ink 6"/>
              <p14:cNvContentPartPr>
                <a14:cpLocks xmlns:a14="http://schemas.microsoft.com/office/drawing/2010/main" noRot="1" noChangeAspect="1" noEditPoints="1" noChangeArrowheads="1" noChangeShapeType="1"/>
              </p14:cNvContentPartPr>
              <p14:nvPr/>
            </p14:nvContentPartPr>
            <p14:xfrm>
              <a:off x="3589339" y="785814"/>
              <a:ext cx="1049337" cy="395287"/>
            </p14:xfrm>
          </p:contentPart>
        </mc:Choice>
        <mc:Fallback>
          <p:pic>
            <p:nvPicPr>
              <p:cNvPr id="73734" name="Ink 6"/>
              <p:cNvPicPr>
                <a:picLocks noRot="1" noChangeAspect="1" noEditPoints="1" noChangeArrowheads="1" noChangeShapeType="1"/>
              </p:cNvPicPr>
              <p:nvPr/>
            </p:nvPicPr>
            <p:blipFill>
              <a:blip r:embed="rId5"/>
              <a:stretch>
                <a:fillRect/>
              </a:stretch>
            </p:blipFill>
            <p:spPr>
              <a:xfrm>
                <a:off x="3579620" y="777895"/>
                <a:ext cx="1062296" cy="4111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3736" name="Ink 8"/>
              <p14:cNvContentPartPr>
                <a14:cpLocks xmlns:a14="http://schemas.microsoft.com/office/drawing/2010/main" noRot="1" noChangeAspect="1" noEditPoints="1" noChangeArrowheads="1" noChangeShapeType="1"/>
              </p14:cNvContentPartPr>
              <p14:nvPr/>
            </p14:nvContentPartPr>
            <p14:xfrm>
              <a:off x="5721350" y="465138"/>
              <a:ext cx="438150" cy="404812"/>
            </p14:xfrm>
          </p:contentPart>
        </mc:Choice>
        <mc:Fallback>
          <p:pic>
            <p:nvPicPr>
              <p:cNvPr id="73736" name="Ink 8"/>
              <p:cNvPicPr>
                <a:picLocks noRot="1" noChangeAspect="1" noEditPoints="1" noChangeArrowheads="1" noChangeShapeType="1"/>
              </p:cNvPicPr>
              <p:nvPr/>
            </p:nvPicPr>
            <p:blipFill>
              <a:blip r:embed="rId7"/>
              <a:stretch>
                <a:fillRect/>
              </a:stretch>
            </p:blipFill>
            <p:spPr>
              <a:xfrm>
                <a:off x="5711279" y="455774"/>
                <a:ext cx="457935" cy="4239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3737" name="Ink 9"/>
              <p14:cNvContentPartPr>
                <a14:cpLocks xmlns:a14="http://schemas.microsoft.com/office/drawing/2010/main" noRot="1" noChangeAspect="1" noEditPoints="1" noChangeArrowheads="1" noChangeShapeType="1"/>
              </p14:cNvContentPartPr>
              <p14:nvPr/>
            </p14:nvContentPartPr>
            <p14:xfrm>
              <a:off x="6492875" y="466725"/>
              <a:ext cx="1371600" cy="361950"/>
            </p14:xfrm>
          </p:contentPart>
        </mc:Choice>
        <mc:Fallback>
          <p:pic>
            <p:nvPicPr>
              <p:cNvPr id="73737" name="Ink 9"/>
              <p:cNvPicPr>
                <a:picLocks noRot="1" noChangeAspect="1" noEditPoints="1" noChangeArrowheads="1" noChangeShapeType="1"/>
              </p:cNvPicPr>
              <p:nvPr/>
            </p:nvPicPr>
            <p:blipFill>
              <a:blip r:embed="rId9"/>
              <a:stretch>
                <a:fillRect/>
              </a:stretch>
            </p:blipFill>
            <p:spPr>
              <a:xfrm>
                <a:off x="6483159" y="456283"/>
                <a:ext cx="1386716" cy="382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3738" name="Ink 10"/>
              <p14:cNvContentPartPr>
                <a14:cpLocks xmlns:a14="http://schemas.microsoft.com/office/drawing/2010/main" noRot="1" noChangeAspect="1" noEditPoints="1" noChangeArrowheads="1" noChangeShapeType="1"/>
              </p14:cNvContentPartPr>
              <p14:nvPr/>
            </p14:nvContentPartPr>
            <p14:xfrm>
              <a:off x="8142289" y="325438"/>
              <a:ext cx="1011237" cy="584200"/>
            </p14:xfrm>
          </p:contentPart>
        </mc:Choice>
        <mc:Fallback>
          <p:pic>
            <p:nvPicPr>
              <p:cNvPr id="73738" name="Ink 10"/>
              <p:cNvPicPr>
                <a:picLocks noRot="1" noChangeAspect="1" noEditPoints="1" noChangeArrowheads="1" noChangeShapeType="1"/>
              </p:cNvPicPr>
              <p:nvPr/>
            </p:nvPicPr>
            <p:blipFill>
              <a:blip r:embed="rId11"/>
              <a:stretch>
                <a:fillRect/>
              </a:stretch>
            </p:blipFill>
            <p:spPr>
              <a:xfrm>
                <a:off x="8131850" y="315001"/>
                <a:ext cx="1025277" cy="6050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3739" name="Ink 11"/>
              <p14:cNvContentPartPr>
                <a14:cpLocks xmlns:a14="http://schemas.microsoft.com/office/drawing/2010/main" noRot="1" noChangeAspect="1" noEditPoints="1" noChangeArrowheads="1" noChangeShapeType="1"/>
              </p14:cNvContentPartPr>
              <p14:nvPr/>
            </p14:nvContentPartPr>
            <p14:xfrm>
              <a:off x="9528176" y="296863"/>
              <a:ext cx="227013" cy="423862"/>
            </p14:xfrm>
          </p:contentPart>
        </mc:Choice>
        <mc:Fallback>
          <p:pic>
            <p:nvPicPr>
              <p:cNvPr id="73739" name="Ink 11"/>
              <p:cNvPicPr>
                <a:picLocks noRot="1" noChangeAspect="1" noEditPoints="1" noChangeArrowheads="1" noChangeShapeType="1"/>
              </p:cNvPicPr>
              <p:nvPr/>
            </p:nvPicPr>
            <p:blipFill>
              <a:blip r:embed="rId13"/>
              <a:stretch>
                <a:fillRect/>
              </a:stretch>
            </p:blipFill>
            <p:spPr>
              <a:xfrm>
                <a:off x="9518104" y="286807"/>
                <a:ext cx="242123" cy="4439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3740" name="Ink 12"/>
              <p14:cNvContentPartPr>
                <a14:cpLocks xmlns:a14="http://schemas.microsoft.com/office/drawing/2010/main" noRot="1" noChangeAspect="1" noEditPoints="1" noChangeArrowheads="1" noChangeShapeType="1"/>
              </p14:cNvContentPartPr>
              <p14:nvPr/>
            </p14:nvContentPartPr>
            <p14:xfrm>
              <a:off x="3259139" y="1716088"/>
              <a:ext cx="206375" cy="285750"/>
            </p14:xfrm>
          </p:contentPart>
        </mc:Choice>
        <mc:Fallback>
          <p:pic>
            <p:nvPicPr>
              <p:cNvPr id="73740" name="Ink 12"/>
              <p:cNvPicPr>
                <a:picLocks noRot="1" noChangeAspect="1" noEditPoints="1" noChangeArrowheads="1" noChangeShapeType="1"/>
              </p:cNvPicPr>
              <p:nvPr/>
            </p:nvPicPr>
            <p:blipFill>
              <a:blip r:embed="rId15"/>
              <a:stretch>
                <a:fillRect/>
              </a:stretch>
            </p:blipFill>
            <p:spPr>
              <a:xfrm>
                <a:off x="3248354" y="1705278"/>
                <a:ext cx="220757" cy="3073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3741" name="Ink 13"/>
              <p14:cNvContentPartPr>
                <a14:cpLocks xmlns:a14="http://schemas.microsoft.com/office/drawing/2010/main" noRot="1" noChangeAspect="1" noEditPoints="1" noChangeArrowheads="1" noChangeShapeType="1"/>
              </p14:cNvContentPartPr>
              <p14:nvPr/>
            </p14:nvContentPartPr>
            <p14:xfrm>
              <a:off x="3632200" y="1719264"/>
              <a:ext cx="317500" cy="269875"/>
            </p14:xfrm>
          </p:contentPart>
        </mc:Choice>
        <mc:Fallback>
          <p:pic>
            <p:nvPicPr>
              <p:cNvPr id="73741" name="Ink 13"/>
              <p:cNvPicPr>
                <a:picLocks noRot="1" noChangeAspect="1" noEditPoints="1" noChangeArrowheads="1" noChangeShapeType="1"/>
              </p:cNvPicPr>
              <p:nvPr/>
            </p:nvPicPr>
            <p:blipFill>
              <a:blip r:embed="rId17"/>
              <a:stretch>
                <a:fillRect/>
              </a:stretch>
            </p:blipFill>
            <p:spPr>
              <a:xfrm>
                <a:off x="3623201" y="1710630"/>
                <a:ext cx="329379" cy="2875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3742" name="Ink 14"/>
              <p14:cNvContentPartPr>
                <a14:cpLocks xmlns:a14="http://schemas.microsoft.com/office/drawing/2010/main" noRot="1" noChangeAspect="1" noEditPoints="1" noChangeArrowheads="1" noChangeShapeType="1"/>
              </p14:cNvContentPartPr>
              <p14:nvPr/>
            </p14:nvContentPartPr>
            <p14:xfrm>
              <a:off x="4116389" y="1930401"/>
              <a:ext cx="34925" cy="85725"/>
            </p14:xfrm>
          </p:contentPart>
        </mc:Choice>
        <mc:Fallback>
          <p:pic>
            <p:nvPicPr>
              <p:cNvPr id="73742" name="Ink 14"/>
              <p:cNvPicPr>
                <a:picLocks noRot="1" noChangeAspect="1" noEditPoints="1" noChangeArrowheads="1" noChangeShapeType="1"/>
              </p:cNvPicPr>
              <p:nvPr/>
            </p:nvPicPr>
            <p:blipFill>
              <a:blip r:embed="rId19"/>
              <a:stretch>
                <a:fillRect/>
              </a:stretch>
            </p:blipFill>
            <p:spPr>
              <a:xfrm>
                <a:off x="4113150" y="1924278"/>
                <a:ext cx="47167" cy="95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3743" name="Ink 15"/>
              <p14:cNvContentPartPr>
                <a14:cpLocks xmlns:a14="http://schemas.microsoft.com/office/drawing/2010/main" noRot="1" noChangeAspect="1" noEditPoints="1" noChangeArrowheads="1" noChangeShapeType="1"/>
              </p14:cNvContentPartPr>
              <p14:nvPr/>
            </p14:nvContentPartPr>
            <p14:xfrm>
              <a:off x="4294189" y="1609726"/>
              <a:ext cx="371475" cy="277813"/>
            </p14:xfrm>
          </p:contentPart>
        </mc:Choice>
        <mc:Fallback>
          <p:pic>
            <p:nvPicPr>
              <p:cNvPr id="73743" name="Ink 15"/>
              <p:cNvPicPr>
                <a:picLocks noRot="1" noChangeAspect="1" noEditPoints="1" noChangeArrowheads="1" noChangeShapeType="1"/>
              </p:cNvPicPr>
              <p:nvPr/>
            </p:nvPicPr>
            <p:blipFill>
              <a:blip r:embed="rId21"/>
              <a:stretch>
                <a:fillRect/>
              </a:stretch>
            </p:blipFill>
            <p:spPr>
              <a:xfrm>
                <a:off x="4285552" y="1600729"/>
                <a:ext cx="384433" cy="2958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3744" name="Ink 16"/>
              <p14:cNvContentPartPr>
                <a14:cpLocks xmlns:a14="http://schemas.microsoft.com/office/drawing/2010/main" noRot="1" noChangeAspect="1" noEditPoints="1" noChangeArrowheads="1" noChangeShapeType="1"/>
              </p14:cNvContentPartPr>
              <p14:nvPr/>
            </p14:nvContentPartPr>
            <p14:xfrm>
              <a:off x="5199064" y="1516064"/>
              <a:ext cx="515937" cy="274637"/>
            </p14:xfrm>
          </p:contentPart>
        </mc:Choice>
        <mc:Fallback>
          <p:pic>
            <p:nvPicPr>
              <p:cNvPr id="73744" name="Ink 16"/>
              <p:cNvPicPr>
                <a:picLocks noRot="1" noChangeAspect="1" noEditPoints="1" noChangeArrowheads="1" noChangeShapeType="1"/>
              </p:cNvPicPr>
              <p:nvPr/>
            </p:nvPicPr>
            <p:blipFill>
              <a:blip r:embed="rId23"/>
              <a:stretch>
                <a:fillRect/>
              </a:stretch>
            </p:blipFill>
            <p:spPr>
              <a:xfrm>
                <a:off x="5192223" y="1507427"/>
                <a:ext cx="527819" cy="2879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3746" name="Ink 18"/>
              <p14:cNvContentPartPr>
                <a14:cpLocks xmlns:a14="http://schemas.microsoft.com/office/drawing/2010/main" noRot="1" noChangeAspect="1" noEditPoints="1" noChangeArrowheads="1" noChangeShapeType="1"/>
              </p14:cNvContentPartPr>
              <p14:nvPr/>
            </p14:nvContentPartPr>
            <p14:xfrm>
              <a:off x="4705350" y="1587500"/>
              <a:ext cx="234950" cy="338138"/>
            </p14:xfrm>
          </p:contentPart>
        </mc:Choice>
        <mc:Fallback>
          <p:pic>
            <p:nvPicPr>
              <p:cNvPr id="73746" name="Ink 18"/>
              <p:cNvPicPr>
                <a:picLocks noRot="1" noChangeAspect="1" noEditPoints="1" noChangeArrowheads="1" noChangeShapeType="1"/>
              </p:cNvPicPr>
              <p:nvPr/>
            </p:nvPicPr>
            <p:blipFill>
              <a:blip r:embed="rId25"/>
              <a:stretch>
                <a:fillRect/>
              </a:stretch>
            </p:blipFill>
            <p:spPr>
              <a:xfrm>
                <a:off x="4694557" y="1576685"/>
                <a:ext cx="252220" cy="3576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3747" name="Ink 19"/>
              <p14:cNvContentPartPr>
                <a14:cpLocks xmlns:a14="http://schemas.microsoft.com/office/drawing/2010/main" noRot="1" noChangeAspect="1" noEditPoints="1" noChangeArrowheads="1" noChangeShapeType="1"/>
              </p14:cNvContentPartPr>
              <p14:nvPr/>
            </p14:nvContentPartPr>
            <p14:xfrm>
              <a:off x="4921251" y="782639"/>
              <a:ext cx="354013" cy="149225"/>
            </p14:xfrm>
          </p:contentPart>
        </mc:Choice>
        <mc:Fallback>
          <p:pic>
            <p:nvPicPr>
              <p:cNvPr id="73747" name="Ink 19"/>
              <p:cNvPicPr>
                <a:picLocks noRot="1" noChangeAspect="1" noEditPoints="1" noChangeArrowheads="1" noChangeShapeType="1"/>
              </p:cNvPicPr>
              <p:nvPr/>
            </p:nvPicPr>
            <p:blipFill>
              <a:blip r:embed="rId27"/>
              <a:stretch>
                <a:fillRect/>
              </a:stretch>
            </p:blipFill>
            <p:spPr>
              <a:xfrm>
                <a:off x="4911158" y="772571"/>
                <a:ext cx="374201" cy="165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3748" name="Ink 20"/>
              <p14:cNvContentPartPr>
                <a14:cpLocks xmlns:a14="http://schemas.microsoft.com/office/drawing/2010/main" noRot="1" noChangeAspect="1" noEditPoints="1" noChangeArrowheads="1" noChangeShapeType="1"/>
              </p14:cNvContentPartPr>
              <p14:nvPr/>
            </p14:nvContentPartPr>
            <p14:xfrm>
              <a:off x="4037014" y="2506664"/>
              <a:ext cx="187325" cy="244475"/>
            </p14:xfrm>
          </p:contentPart>
        </mc:Choice>
        <mc:Fallback>
          <p:pic>
            <p:nvPicPr>
              <p:cNvPr id="73748" name="Ink 20"/>
              <p:cNvPicPr>
                <a:picLocks noRot="1" noChangeAspect="1" noEditPoints="1" noChangeArrowheads="1" noChangeShapeType="1"/>
              </p:cNvPicPr>
              <p:nvPr/>
            </p:nvPicPr>
            <p:blipFill>
              <a:blip r:embed="rId29"/>
              <a:stretch>
                <a:fillRect/>
              </a:stretch>
            </p:blipFill>
            <p:spPr>
              <a:xfrm>
                <a:off x="4026927" y="2496583"/>
                <a:ext cx="203896" cy="264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3749" name="Ink 21"/>
              <p14:cNvContentPartPr>
                <a14:cpLocks xmlns:a14="http://schemas.microsoft.com/office/drawing/2010/main" noRot="1" noChangeAspect="1" noEditPoints="1" noChangeArrowheads="1" noChangeShapeType="1"/>
              </p14:cNvContentPartPr>
              <p14:nvPr/>
            </p14:nvContentPartPr>
            <p14:xfrm>
              <a:off x="4468813" y="2560639"/>
              <a:ext cx="336550" cy="134937"/>
            </p14:xfrm>
          </p:contentPart>
        </mc:Choice>
        <mc:Fallback>
          <p:pic>
            <p:nvPicPr>
              <p:cNvPr id="73749" name="Ink 21"/>
              <p:cNvPicPr>
                <a:picLocks noRot="1" noChangeAspect="1" noEditPoints="1" noChangeArrowheads="1" noChangeShapeType="1"/>
              </p:cNvPicPr>
              <p:nvPr/>
            </p:nvPicPr>
            <p:blipFill>
              <a:blip r:embed="rId31"/>
              <a:stretch>
                <a:fillRect/>
              </a:stretch>
            </p:blipFill>
            <p:spPr>
              <a:xfrm>
                <a:off x="4458376" y="2549815"/>
                <a:ext cx="357427" cy="1533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3750" name="Ink 22"/>
              <p14:cNvContentPartPr>
                <a14:cpLocks xmlns:a14="http://schemas.microsoft.com/office/drawing/2010/main" noRot="1" noChangeAspect="1" noEditPoints="1" noChangeArrowheads="1" noChangeShapeType="1"/>
              </p14:cNvContentPartPr>
              <p14:nvPr/>
            </p14:nvContentPartPr>
            <p14:xfrm>
              <a:off x="5126039" y="2373313"/>
              <a:ext cx="407987" cy="273050"/>
            </p14:xfrm>
          </p:contentPart>
        </mc:Choice>
        <mc:Fallback>
          <p:pic>
            <p:nvPicPr>
              <p:cNvPr id="73750" name="Ink 22"/>
              <p:cNvPicPr>
                <a:picLocks noRot="1" noChangeAspect="1" noEditPoints="1" noChangeArrowheads="1" noChangeShapeType="1"/>
              </p:cNvPicPr>
              <p:nvPr/>
            </p:nvPicPr>
            <p:blipFill>
              <a:blip r:embed="rId33"/>
              <a:stretch>
                <a:fillRect/>
              </a:stretch>
            </p:blipFill>
            <p:spPr>
              <a:xfrm>
                <a:off x="5115238" y="2362882"/>
                <a:ext cx="424191" cy="2942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3751" name="Ink 23"/>
              <p14:cNvContentPartPr>
                <a14:cpLocks xmlns:a14="http://schemas.microsoft.com/office/drawing/2010/main" noRot="1" noChangeAspect="1" noEditPoints="1" noChangeArrowheads="1" noChangeShapeType="1"/>
              </p14:cNvContentPartPr>
              <p14:nvPr/>
            </p14:nvContentPartPr>
            <p14:xfrm>
              <a:off x="4100514" y="3149600"/>
              <a:ext cx="142875" cy="198438"/>
            </p14:xfrm>
          </p:contentPart>
        </mc:Choice>
        <mc:Fallback>
          <p:pic>
            <p:nvPicPr>
              <p:cNvPr id="73751" name="Ink 23"/>
              <p:cNvPicPr>
                <a:picLocks noRot="1" noChangeAspect="1" noEditPoints="1" noChangeArrowheads="1" noChangeShapeType="1"/>
              </p:cNvPicPr>
              <p:nvPr/>
            </p:nvPicPr>
            <p:blipFill>
              <a:blip r:embed="rId35"/>
              <a:stretch>
                <a:fillRect/>
              </a:stretch>
            </p:blipFill>
            <p:spPr>
              <a:xfrm>
                <a:off x="4089718" y="3138496"/>
                <a:ext cx="157631" cy="2202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3752" name="Ink 24"/>
              <p14:cNvContentPartPr>
                <a14:cpLocks xmlns:a14="http://schemas.microsoft.com/office/drawing/2010/main" noRot="1" noChangeAspect="1" noEditPoints="1" noChangeArrowheads="1" noChangeShapeType="1"/>
              </p14:cNvContentPartPr>
              <p14:nvPr/>
            </p14:nvContentPartPr>
            <p14:xfrm>
              <a:off x="4497389" y="3159126"/>
              <a:ext cx="339725" cy="123825"/>
            </p14:xfrm>
          </p:contentPart>
        </mc:Choice>
        <mc:Fallback>
          <p:pic>
            <p:nvPicPr>
              <p:cNvPr id="73752" name="Ink 24"/>
              <p:cNvPicPr>
                <a:picLocks noRot="1" noChangeAspect="1" noEditPoints="1" noChangeArrowheads="1" noChangeShapeType="1"/>
              </p:cNvPicPr>
              <p:nvPr/>
            </p:nvPicPr>
            <p:blipFill>
              <a:blip r:embed="rId37"/>
              <a:stretch>
                <a:fillRect/>
              </a:stretch>
            </p:blipFill>
            <p:spPr>
              <a:xfrm>
                <a:off x="4486222" y="3149049"/>
                <a:ext cx="362061" cy="1385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3753" name="Ink 25"/>
              <p14:cNvContentPartPr>
                <a14:cpLocks xmlns:a14="http://schemas.microsoft.com/office/drawing/2010/main" noRot="1" noChangeAspect="1" noEditPoints="1" noChangeArrowheads="1" noChangeShapeType="1"/>
              </p14:cNvContentPartPr>
              <p14:nvPr/>
            </p14:nvContentPartPr>
            <p14:xfrm>
              <a:off x="5197476" y="3021013"/>
              <a:ext cx="385763" cy="296862"/>
            </p14:xfrm>
          </p:contentPart>
        </mc:Choice>
        <mc:Fallback>
          <p:pic>
            <p:nvPicPr>
              <p:cNvPr id="73753" name="Ink 25"/>
              <p:cNvPicPr>
                <a:picLocks noRot="1" noChangeAspect="1" noEditPoints="1" noChangeArrowheads="1" noChangeShapeType="1"/>
              </p:cNvPicPr>
              <p:nvPr/>
            </p:nvPicPr>
            <p:blipFill>
              <a:blip r:embed="rId39"/>
              <a:stretch>
                <a:fillRect/>
              </a:stretch>
            </p:blipFill>
            <p:spPr>
              <a:xfrm>
                <a:off x="5186671" y="3010233"/>
                <a:ext cx="401972" cy="3187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3754" name="Ink 26"/>
              <p14:cNvContentPartPr>
                <a14:cpLocks xmlns:a14="http://schemas.microsoft.com/office/drawing/2010/main" noRot="1" noChangeAspect="1" noEditPoints="1" noChangeArrowheads="1" noChangeShapeType="1"/>
              </p14:cNvContentPartPr>
              <p14:nvPr/>
            </p14:nvContentPartPr>
            <p14:xfrm>
              <a:off x="3249614" y="4159251"/>
              <a:ext cx="312737" cy="346075"/>
            </p14:xfrm>
          </p:contentPart>
        </mc:Choice>
        <mc:Fallback>
          <p:pic>
            <p:nvPicPr>
              <p:cNvPr id="73754" name="Ink 26"/>
              <p:cNvPicPr>
                <a:picLocks noRot="1" noChangeAspect="1" noEditPoints="1" noChangeArrowheads="1" noChangeShapeType="1"/>
              </p:cNvPicPr>
              <p:nvPr/>
            </p:nvPicPr>
            <p:blipFill>
              <a:blip r:embed="rId41"/>
              <a:stretch>
                <a:fillRect/>
              </a:stretch>
            </p:blipFill>
            <p:spPr>
              <a:xfrm>
                <a:off x="3239887" y="4148157"/>
                <a:ext cx="325347" cy="3679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3755" name="Ink 27"/>
              <p14:cNvContentPartPr>
                <a14:cpLocks xmlns:a14="http://schemas.microsoft.com/office/drawing/2010/main" noRot="1" noChangeAspect="1" noEditPoints="1" noChangeArrowheads="1" noChangeShapeType="1"/>
              </p14:cNvContentPartPr>
              <p14:nvPr/>
            </p14:nvContentPartPr>
            <p14:xfrm>
              <a:off x="3802064" y="3876676"/>
              <a:ext cx="1290637" cy="500063"/>
            </p14:xfrm>
          </p:contentPart>
        </mc:Choice>
        <mc:Fallback>
          <p:pic>
            <p:nvPicPr>
              <p:cNvPr id="73755" name="Ink 27"/>
              <p:cNvPicPr>
                <a:picLocks noRot="1" noChangeAspect="1" noEditPoints="1" noChangeArrowheads="1" noChangeShapeType="1"/>
              </p:cNvPicPr>
              <p:nvPr/>
            </p:nvPicPr>
            <p:blipFill>
              <a:blip r:embed="rId43"/>
              <a:stretch>
                <a:fillRect/>
              </a:stretch>
            </p:blipFill>
            <p:spPr>
              <a:xfrm>
                <a:off x="3791264" y="3869470"/>
                <a:ext cx="1306117" cy="5180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3756" name="Ink 28"/>
              <p14:cNvContentPartPr>
                <a14:cpLocks xmlns:a14="http://schemas.microsoft.com/office/drawing/2010/main" noRot="1" noChangeAspect="1" noEditPoints="1" noChangeArrowheads="1" noChangeShapeType="1"/>
              </p14:cNvContentPartPr>
              <p14:nvPr/>
            </p14:nvContentPartPr>
            <p14:xfrm>
              <a:off x="5788025" y="3519489"/>
              <a:ext cx="1316038" cy="739775"/>
            </p14:xfrm>
          </p:contentPart>
        </mc:Choice>
        <mc:Fallback>
          <p:pic>
            <p:nvPicPr>
              <p:cNvPr id="73756" name="Ink 28"/>
              <p:cNvPicPr>
                <a:picLocks noRot="1" noChangeAspect="1" noEditPoints="1" noChangeArrowheads="1" noChangeShapeType="1"/>
              </p:cNvPicPr>
              <p:nvPr/>
            </p:nvPicPr>
            <p:blipFill>
              <a:blip r:embed="rId45"/>
              <a:stretch>
                <a:fillRect/>
              </a:stretch>
            </p:blipFill>
            <p:spPr>
              <a:xfrm>
                <a:off x="5777232" y="3508329"/>
                <a:ext cx="1337984" cy="7620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3757" name="Ink 29"/>
              <p14:cNvContentPartPr>
                <a14:cpLocks xmlns:a14="http://schemas.microsoft.com/office/drawing/2010/main" noRot="1" noChangeAspect="1" noEditPoints="1" noChangeArrowheads="1" noChangeShapeType="1"/>
              </p14:cNvContentPartPr>
              <p14:nvPr/>
            </p14:nvContentPartPr>
            <p14:xfrm>
              <a:off x="7623176" y="3690939"/>
              <a:ext cx="568325" cy="244475"/>
            </p14:xfrm>
          </p:contentPart>
        </mc:Choice>
        <mc:Fallback>
          <p:pic>
            <p:nvPicPr>
              <p:cNvPr id="73757" name="Ink 29"/>
              <p:cNvPicPr>
                <a:picLocks noRot="1" noChangeAspect="1" noEditPoints="1" noChangeArrowheads="1" noChangeShapeType="1"/>
              </p:cNvPicPr>
              <p:nvPr/>
            </p:nvPicPr>
            <p:blipFill>
              <a:blip r:embed="rId47"/>
              <a:stretch>
                <a:fillRect/>
              </a:stretch>
            </p:blipFill>
            <p:spPr>
              <a:xfrm>
                <a:off x="7612017" y="3679777"/>
                <a:ext cx="584523" cy="2664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3758" name="Ink 30"/>
              <p14:cNvContentPartPr>
                <a14:cpLocks xmlns:a14="http://schemas.microsoft.com/office/drawing/2010/main" noRot="1" noChangeAspect="1" noEditPoints="1" noChangeArrowheads="1" noChangeShapeType="1"/>
              </p14:cNvContentPartPr>
              <p14:nvPr/>
            </p14:nvContentPartPr>
            <p14:xfrm>
              <a:off x="8732839" y="3579814"/>
              <a:ext cx="369887" cy="295275"/>
            </p14:xfrm>
          </p:contentPart>
        </mc:Choice>
        <mc:Fallback>
          <p:pic>
            <p:nvPicPr>
              <p:cNvPr id="73758" name="Ink 30"/>
              <p:cNvPicPr>
                <a:picLocks noRot="1" noChangeAspect="1" noEditPoints="1" noChangeArrowheads="1" noChangeShapeType="1"/>
              </p:cNvPicPr>
              <p:nvPr/>
            </p:nvPicPr>
            <p:blipFill>
              <a:blip r:embed="rId49"/>
              <a:stretch>
                <a:fillRect/>
              </a:stretch>
            </p:blipFill>
            <p:spPr>
              <a:xfrm>
                <a:off x="8721674" y="3568292"/>
                <a:ext cx="385375" cy="3183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3759" name="Ink 31"/>
              <p14:cNvContentPartPr>
                <a14:cpLocks xmlns:a14="http://schemas.microsoft.com/office/drawing/2010/main" noRot="1" noChangeAspect="1" noEditPoints="1" noChangeArrowheads="1" noChangeShapeType="1"/>
              </p14:cNvContentPartPr>
              <p14:nvPr/>
            </p14:nvContentPartPr>
            <p14:xfrm>
              <a:off x="9309100" y="3636964"/>
              <a:ext cx="292100" cy="136525"/>
            </p14:xfrm>
          </p:contentPart>
        </mc:Choice>
        <mc:Fallback>
          <p:pic>
            <p:nvPicPr>
              <p:cNvPr id="73759" name="Ink 31"/>
              <p:cNvPicPr>
                <a:picLocks noRot="1" noChangeAspect="1" noEditPoints="1" noChangeArrowheads="1" noChangeShapeType="1"/>
              </p:cNvPicPr>
              <p:nvPr/>
            </p:nvPicPr>
            <p:blipFill>
              <a:blip r:embed="rId51"/>
              <a:stretch>
                <a:fillRect/>
              </a:stretch>
            </p:blipFill>
            <p:spPr>
              <a:xfrm>
                <a:off x="9297921" y="3625497"/>
                <a:ext cx="314459" cy="1551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73760" name="Ink 32"/>
              <p14:cNvContentPartPr>
                <a14:cpLocks xmlns:a14="http://schemas.microsoft.com/office/drawing/2010/main" noRot="1" noChangeAspect="1" noEditPoints="1" noChangeArrowheads="1" noChangeShapeType="1"/>
              </p14:cNvContentPartPr>
              <p14:nvPr/>
            </p14:nvContentPartPr>
            <p14:xfrm>
              <a:off x="9883776" y="3208338"/>
              <a:ext cx="307975" cy="538162"/>
            </p14:xfrm>
          </p:contentPart>
        </mc:Choice>
        <mc:Fallback>
          <p:pic>
            <p:nvPicPr>
              <p:cNvPr id="73760" name="Ink 32"/>
              <p:cNvPicPr>
                <a:picLocks noRot="1" noChangeAspect="1" noEditPoints="1" noChangeArrowheads="1" noChangeShapeType="1"/>
              </p:cNvPicPr>
              <p:nvPr/>
            </p:nvPicPr>
            <p:blipFill>
              <a:blip r:embed="rId53"/>
              <a:stretch>
                <a:fillRect/>
              </a:stretch>
            </p:blipFill>
            <p:spPr>
              <a:xfrm>
                <a:off x="9872971" y="3197539"/>
                <a:ext cx="329947" cy="559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73761" name="Ink 33"/>
              <p14:cNvContentPartPr>
                <a14:cpLocks xmlns:a14="http://schemas.microsoft.com/office/drawing/2010/main" noRot="1" noChangeAspect="1" noEditPoints="1" noChangeArrowheads="1" noChangeShapeType="1"/>
              </p14:cNvContentPartPr>
              <p14:nvPr/>
            </p14:nvContentPartPr>
            <p14:xfrm>
              <a:off x="4135439" y="4924425"/>
              <a:ext cx="828675" cy="966788"/>
            </p14:xfrm>
          </p:contentPart>
        </mc:Choice>
        <mc:Fallback>
          <p:pic>
            <p:nvPicPr>
              <p:cNvPr id="73761" name="Ink 33"/>
              <p:cNvPicPr>
                <a:picLocks noRot="1" noChangeAspect="1" noEditPoints="1" noChangeArrowheads="1" noChangeShapeType="1"/>
              </p:cNvPicPr>
              <p:nvPr/>
            </p:nvPicPr>
            <p:blipFill>
              <a:blip r:embed="rId55"/>
              <a:stretch>
                <a:fillRect/>
              </a:stretch>
            </p:blipFill>
            <p:spPr>
              <a:xfrm>
                <a:off x="4125005" y="4913627"/>
                <a:ext cx="849905" cy="98910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73763" name="Ink 35"/>
              <p14:cNvContentPartPr>
                <a14:cpLocks xmlns:a14="http://schemas.microsoft.com/office/drawing/2010/main" noRot="1" noChangeAspect="1" noEditPoints="1" noChangeArrowheads="1" noChangeShapeType="1"/>
              </p14:cNvContentPartPr>
              <p14:nvPr/>
            </p14:nvContentPartPr>
            <p14:xfrm>
              <a:off x="5057775" y="5076826"/>
              <a:ext cx="1054100" cy="612775"/>
            </p14:xfrm>
          </p:contentPart>
        </mc:Choice>
        <mc:Fallback>
          <p:pic>
            <p:nvPicPr>
              <p:cNvPr id="73763" name="Ink 35"/>
              <p:cNvPicPr>
                <a:picLocks noRot="1" noChangeAspect="1" noEditPoints="1" noChangeArrowheads="1" noChangeShapeType="1"/>
              </p:cNvPicPr>
              <p:nvPr/>
            </p:nvPicPr>
            <p:blipFill>
              <a:blip r:embed="rId57"/>
              <a:stretch>
                <a:fillRect/>
              </a:stretch>
            </p:blipFill>
            <p:spPr>
              <a:xfrm>
                <a:off x="5046615" y="5065672"/>
                <a:ext cx="1069220" cy="6347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73765" name="Ink 37"/>
              <p14:cNvContentPartPr>
                <a14:cpLocks xmlns:a14="http://schemas.microsoft.com/office/drawing/2010/main" noRot="1" noChangeAspect="1" noEditPoints="1" noChangeArrowheads="1" noChangeShapeType="1"/>
              </p14:cNvContentPartPr>
              <p14:nvPr/>
            </p14:nvContentPartPr>
            <p14:xfrm>
              <a:off x="4673600" y="5803901"/>
              <a:ext cx="965200" cy="530225"/>
            </p14:xfrm>
          </p:contentPart>
        </mc:Choice>
        <mc:Fallback>
          <p:pic>
            <p:nvPicPr>
              <p:cNvPr id="73765" name="Ink 37"/>
              <p:cNvPicPr>
                <a:picLocks noRot="1" noChangeAspect="1" noEditPoints="1" noChangeArrowheads="1" noChangeShapeType="1"/>
              </p:cNvPicPr>
              <p:nvPr/>
            </p:nvPicPr>
            <p:blipFill>
              <a:blip r:embed="rId59"/>
              <a:stretch>
                <a:fillRect/>
              </a:stretch>
            </p:blipFill>
            <p:spPr>
              <a:xfrm>
                <a:off x="4664601" y="5795624"/>
                <a:ext cx="982481" cy="5464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73766" name="Ink 38"/>
              <p14:cNvContentPartPr>
                <a14:cpLocks xmlns:a14="http://schemas.microsoft.com/office/drawing/2010/main" noRot="1" noChangeAspect="1" noEditPoints="1" noChangeArrowheads="1" noChangeShapeType="1"/>
              </p14:cNvContentPartPr>
              <p14:nvPr/>
            </p14:nvContentPartPr>
            <p14:xfrm>
              <a:off x="5081588" y="6430963"/>
              <a:ext cx="252412" cy="271462"/>
            </p14:xfrm>
          </p:contentPart>
        </mc:Choice>
        <mc:Fallback>
          <p:pic>
            <p:nvPicPr>
              <p:cNvPr id="73766" name="Ink 38"/>
              <p:cNvPicPr>
                <a:picLocks noRot="1" noChangeAspect="1" noEditPoints="1" noChangeArrowheads="1" noChangeShapeType="1"/>
              </p:cNvPicPr>
              <p:nvPr/>
            </p:nvPicPr>
            <p:blipFill>
              <a:blip r:embed="rId61"/>
              <a:stretch>
                <a:fillRect/>
              </a:stretch>
            </p:blipFill>
            <p:spPr>
              <a:xfrm>
                <a:off x="5072997" y="6422357"/>
                <a:ext cx="266017" cy="2883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73767" name="Ink 39"/>
              <p14:cNvContentPartPr>
                <a14:cpLocks xmlns:a14="http://schemas.microsoft.com/office/drawing/2010/main" noRot="1" noChangeAspect="1" noEditPoints="1" noChangeArrowheads="1" noChangeShapeType="1"/>
              </p14:cNvContentPartPr>
              <p14:nvPr/>
            </p14:nvContentPartPr>
            <p14:xfrm>
              <a:off x="5678489" y="6086475"/>
              <a:ext cx="1208087" cy="463550"/>
            </p14:xfrm>
          </p:contentPart>
        </mc:Choice>
        <mc:Fallback>
          <p:pic>
            <p:nvPicPr>
              <p:cNvPr id="73767" name="Ink 39"/>
              <p:cNvPicPr>
                <a:picLocks noRot="1" noChangeAspect="1" noEditPoints="1" noChangeArrowheads="1" noChangeShapeType="1"/>
              </p:cNvPicPr>
              <p:nvPr/>
            </p:nvPicPr>
            <p:blipFill>
              <a:blip r:embed="rId63"/>
              <a:stretch>
                <a:fillRect/>
              </a:stretch>
            </p:blipFill>
            <p:spPr>
              <a:xfrm>
                <a:off x="5670206" y="6077473"/>
                <a:ext cx="1221055" cy="4808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73768" name="Ink 40"/>
              <p14:cNvContentPartPr>
                <a14:cpLocks xmlns:a14="http://schemas.microsoft.com/office/drawing/2010/main" noRot="1" noChangeAspect="1" noEditPoints="1" noChangeArrowheads="1" noChangeShapeType="1"/>
              </p14:cNvContentPartPr>
              <p14:nvPr/>
            </p14:nvContentPartPr>
            <p14:xfrm>
              <a:off x="7119939" y="5729289"/>
              <a:ext cx="130175" cy="414337"/>
            </p14:xfrm>
          </p:contentPart>
        </mc:Choice>
        <mc:Fallback>
          <p:pic>
            <p:nvPicPr>
              <p:cNvPr id="73768" name="Ink 40"/>
              <p:cNvPicPr>
                <a:picLocks noRot="1" noChangeAspect="1" noEditPoints="1" noChangeArrowheads="1" noChangeShapeType="1"/>
              </p:cNvPicPr>
              <p:nvPr/>
            </p:nvPicPr>
            <p:blipFill>
              <a:blip r:embed="rId65"/>
              <a:stretch>
                <a:fillRect/>
              </a:stretch>
            </p:blipFill>
            <p:spPr>
              <a:xfrm>
                <a:off x="7114170" y="5721729"/>
                <a:ext cx="139551" cy="4305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73769" name="Ink 41"/>
              <p14:cNvContentPartPr>
                <a14:cpLocks xmlns:a14="http://schemas.microsoft.com/office/drawing/2010/main" noRot="1" noChangeAspect="1" noEditPoints="1" noChangeArrowheads="1" noChangeShapeType="1"/>
              </p14:cNvContentPartPr>
              <p14:nvPr/>
            </p14:nvContentPartPr>
            <p14:xfrm>
              <a:off x="7577138" y="5446714"/>
              <a:ext cx="830262" cy="542925"/>
            </p14:xfrm>
          </p:contentPart>
        </mc:Choice>
        <mc:Fallback>
          <p:pic>
            <p:nvPicPr>
              <p:cNvPr id="73769" name="Ink 41"/>
              <p:cNvPicPr>
                <a:picLocks noRot="1" noChangeAspect="1" noEditPoints="1" noChangeArrowheads="1" noChangeShapeType="1"/>
              </p:cNvPicPr>
              <p:nvPr/>
            </p:nvPicPr>
            <p:blipFill>
              <a:blip r:embed="rId67"/>
              <a:stretch>
                <a:fillRect/>
              </a:stretch>
            </p:blipFill>
            <p:spPr>
              <a:xfrm>
                <a:off x="7572455" y="5438073"/>
                <a:ext cx="840708" cy="5562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73770" name="Ink 42"/>
              <p14:cNvContentPartPr>
                <a14:cpLocks xmlns:a14="http://schemas.microsoft.com/office/drawing/2010/main" noRot="1" noChangeAspect="1" noEditPoints="1" noChangeArrowheads="1" noChangeShapeType="1"/>
              </p14:cNvContentPartPr>
              <p14:nvPr/>
            </p14:nvContentPartPr>
            <p14:xfrm>
              <a:off x="7327900" y="6142038"/>
              <a:ext cx="508000" cy="182562"/>
            </p14:xfrm>
          </p:contentPart>
        </mc:Choice>
        <mc:Fallback>
          <p:pic>
            <p:nvPicPr>
              <p:cNvPr id="73770" name="Ink 42"/>
              <p:cNvPicPr>
                <a:picLocks noRot="1" noChangeAspect="1" noEditPoints="1" noChangeArrowheads="1" noChangeShapeType="1"/>
              </p:cNvPicPr>
              <p:nvPr/>
            </p:nvPicPr>
            <p:blipFill>
              <a:blip r:embed="rId69"/>
              <a:stretch>
                <a:fillRect/>
              </a:stretch>
            </p:blipFill>
            <p:spPr>
              <a:xfrm>
                <a:off x="7318901" y="6137719"/>
                <a:ext cx="525641" cy="1944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73771" name="Ink 43"/>
              <p14:cNvContentPartPr>
                <a14:cpLocks xmlns:a14="http://schemas.microsoft.com/office/drawing/2010/main" noRot="1" noChangeAspect="1" noEditPoints="1" noChangeArrowheads="1" noChangeShapeType="1"/>
              </p14:cNvContentPartPr>
              <p14:nvPr/>
            </p14:nvContentPartPr>
            <p14:xfrm>
              <a:off x="7899401" y="5973764"/>
              <a:ext cx="104775" cy="206375"/>
            </p14:xfrm>
          </p:contentPart>
        </mc:Choice>
        <mc:Fallback>
          <p:pic>
            <p:nvPicPr>
              <p:cNvPr id="73771" name="Ink 43"/>
              <p:cNvPicPr>
                <a:picLocks noRot="1" noChangeAspect="1" noEditPoints="1" noChangeArrowheads="1" noChangeShapeType="1"/>
              </p:cNvPicPr>
              <p:nvPr/>
            </p:nvPicPr>
            <p:blipFill>
              <a:blip r:embed="rId71"/>
              <a:stretch>
                <a:fillRect/>
              </a:stretch>
            </p:blipFill>
            <p:spPr>
              <a:xfrm>
                <a:off x="7895800" y="5968697"/>
                <a:ext cx="111256" cy="2197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73772" name="Ink 44"/>
              <p14:cNvContentPartPr>
                <a14:cpLocks xmlns:a14="http://schemas.microsoft.com/office/drawing/2010/main" noRot="1" noChangeAspect="1" noEditPoints="1" noChangeArrowheads="1" noChangeShapeType="1"/>
              </p14:cNvContentPartPr>
              <p14:nvPr/>
            </p14:nvContentPartPr>
            <p14:xfrm>
              <a:off x="7585075" y="4217988"/>
              <a:ext cx="490538" cy="417512"/>
            </p14:xfrm>
          </p:contentPart>
        </mc:Choice>
        <mc:Fallback>
          <p:pic>
            <p:nvPicPr>
              <p:cNvPr id="73772" name="Ink 44"/>
              <p:cNvPicPr>
                <a:picLocks noRot="1" noChangeAspect="1" noEditPoints="1" noChangeArrowheads="1" noChangeShapeType="1"/>
              </p:cNvPicPr>
              <p:nvPr/>
            </p:nvPicPr>
            <p:blipFill>
              <a:blip r:embed="rId73"/>
              <a:stretch>
                <a:fillRect/>
              </a:stretch>
            </p:blipFill>
            <p:spPr>
              <a:xfrm>
                <a:off x="7574631" y="4207550"/>
                <a:ext cx="511427" cy="4373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73773" name="Ink 45"/>
              <p14:cNvContentPartPr>
                <a14:cpLocks xmlns:a14="http://schemas.microsoft.com/office/drawing/2010/main" noRot="1" noChangeAspect="1" noEditPoints="1" noChangeArrowheads="1" noChangeShapeType="1"/>
              </p14:cNvContentPartPr>
              <p14:nvPr/>
            </p14:nvContentPartPr>
            <p14:xfrm>
              <a:off x="8342313" y="3886201"/>
              <a:ext cx="1985962" cy="441325"/>
            </p14:xfrm>
          </p:contentPart>
        </mc:Choice>
        <mc:Fallback>
          <p:pic>
            <p:nvPicPr>
              <p:cNvPr id="73773" name="Ink 45"/>
              <p:cNvPicPr>
                <a:picLocks noRot="1" noChangeAspect="1" noEditPoints="1" noChangeArrowheads="1" noChangeShapeType="1"/>
              </p:cNvPicPr>
              <p:nvPr/>
            </p:nvPicPr>
            <p:blipFill>
              <a:blip r:embed="rId75"/>
              <a:stretch>
                <a:fillRect/>
              </a:stretch>
            </p:blipFill>
            <p:spPr>
              <a:xfrm>
                <a:off x="8331877" y="3875764"/>
                <a:ext cx="2007196" cy="4625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73774" name="Ink 46"/>
              <p14:cNvContentPartPr>
                <a14:cpLocks xmlns:a14="http://schemas.microsoft.com/office/drawing/2010/main" noRot="1" noChangeAspect="1" noEditPoints="1" noChangeArrowheads="1" noChangeShapeType="1"/>
              </p14:cNvContentPartPr>
              <p14:nvPr/>
            </p14:nvContentPartPr>
            <p14:xfrm>
              <a:off x="9029700" y="4397376"/>
              <a:ext cx="941388" cy="277813"/>
            </p14:xfrm>
          </p:contentPart>
        </mc:Choice>
        <mc:Fallback>
          <p:pic>
            <p:nvPicPr>
              <p:cNvPr id="73774" name="Ink 46"/>
              <p:cNvPicPr>
                <a:picLocks noRot="1" noChangeAspect="1" noEditPoints="1" noChangeArrowheads="1" noChangeShapeType="1"/>
              </p:cNvPicPr>
              <p:nvPr/>
            </p:nvPicPr>
            <p:blipFill>
              <a:blip r:embed="rId77"/>
              <a:stretch>
                <a:fillRect/>
              </a:stretch>
            </p:blipFill>
            <p:spPr>
              <a:xfrm>
                <a:off x="9018897" y="4386580"/>
                <a:ext cx="956153" cy="2972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73775" name="Ink 47"/>
              <p14:cNvContentPartPr>
                <a14:cpLocks xmlns:a14="http://schemas.microsoft.com/office/drawing/2010/main" noRot="1" noChangeAspect="1" noEditPoints="1" noChangeArrowheads="1" noChangeShapeType="1"/>
              </p14:cNvContentPartPr>
              <p14:nvPr/>
            </p14:nvContentPartPr>
            <p14:xfrm>
              <a:off x="7502525" y="5075238"/>
              <a:ext cx="534988" cy="430212"/>
            </p14:xfrm>
          </p:contentPart>
        </mc:Choice>
        <mc:Fallback>
          <p:pic>
            <p:nvPicPr>
              <p:cNvPr id="73775" name="Ink 47"/>
              <p:cNvPicPr>
                <a:picLocks noRot="1" noChangeAspect="1" noEditPoints="1" noChangeArrowheads="1" noChangeShapeType="1"/>
              </p:cNvPicPr>
              <p:nvPr/>
            </p:nvPicPr>
            <p:blipFill>
              <a:blip r:embed="rId79"/>
              <a:stretch>
                <a:fillRect/>
              </a:stretch>
            </p:blipFill>
            <p:spPr>
              <a:xfrm>
                <a:off x="7491364" y="5064800"/>
                <a:ext cx="556949" cy="4500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73776" name="Ink 48"/>
              <p14:cNvContentPartPr>
                <a14:cpLocks xmlns:a14="http://schemas.microsoft.com/office/drawing/2010/main" noRot="1" noChangeAspect="1" noEditPoints="1" noChangeArrowheads="1" noChangeShapeType="1"/>
              </p14:cNvContentPartPr>
              <p14:nvPr/>
            </p14:nvContentPartPr>
            <p14:xfrm>
              <a:off x="9609138" y="4594226"/>
              <a:ext cx="639762" cy="385763"/>
            </p14:xfrm>
          </p:contentPart>
        </mc:Choice>
        <mc:Fallback>
          <p:pic>
            <p:nvPicPr>
              <p:cNvPr id="73776" name="Ink 48"/>
              <p:cNvPicPr>
                <a:picLocks noRot="1" noChangeAspect="1" noEditPoints="1" noChangeArrowheads="1" noChangeShapeType="1"/>
              </p:cNvPicPr>
              <p:nvPr/>
            </p:nvPicPr>
            <p:blipFill>
              <a:blip r:embed="rId81"/>
              <a:stretch>
                <a:fillRect/>
              </a:stretch>
            </p:blipFill>
            <p:spPr>
              <a:xfrm>
                <a:off x="9598276" y="4583420"/>
                <a:ext cx="661848" cy="407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73777" name="Ink 49"/>
              <p14:cNvContentPartPr>
                <a14:cpLocks xmlns:a14="http://schemas.microsoft.com/office/drawing/2010/main" noRot="1" noChangeAspect="1" noEditPoints="1" noChangeArrowheads="1" noChangeShapeType="1"/>
              </p14:cNvContentPartPr>
              <p14:nvPr/>
            </p14:nvContentPartPr>
            <p14:xfrm>
              <a:off x="8323264" y="5026026"/>
              <a:ext cx="2009775" cy="295275"/>
            </p14:xfrm>
          </p:contentPart>
        </mc:Choice>
        <mc:Fallback>
          <p:pic>
            <p:nvPicPr>
              <p:cNvPr id="73777" name="Ink 49"/>
              <p:cNvPicPr>
                <a:picLocks noRot="1" noChangeAspect="1" noEditPoints="1" noChangeArrowheads="1" noChangeShapeType="1"/>
              </p:cNvPicPr>
              <p:nvPr/>
            </p:nvPicPr>
            <p:blipFill>
              <a:blip r:embed="rId83"/>
              <a:stretch>
                <a:fillRect/>
              </a:stretch>
            </p:blipFill>
            <p:spPr>
              <a:xfrm>
                <a:off x="8313905" y="5015223"/>
                <a:ext cx="2029571" cy="3147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4">
            <p14:nvContentPartPr>
              <p14:cNvPr id="73778" name="Ink 50"/>
              <p14:cNvContentPartPr>
                <a14:cpLocks xmlns:a14="http://schemas.microsoft.com/office/drawing/2010/main" noRot="1" noChangeAspect="1" noEditPoints="1" noChangeArrowheads="1" noChangeShapeType="1"/>
              </p14:cNvContentPartPr>
              <p14:nvPr/>
            </p14:nvContentPartPr>
            <p14:xfrm>
              <a:off x="9532938" y="5224463"/>
              <a:ext cx="825500" cy="387350"/>
            </p14:xfrm>
          </p:contentPart>
        </mc:Choice>
        <mc:Fallback>
          <p:pic>
            <p:nvPicPr>
              <p:cNvPr id="73778" name="Ink 50"/>
              <p:cNvPicPr>
                <a:picLocks noRot="1" noChangeAspect="1" noEditPoints="1" noChangeArrowheads="1" noChangeShapeType="1"/>
              </p:cNvPicPr>
              <p:nvPr/>
            </p:nvPicPr>
            <p:blipFill>
              <a:blip r:embed="rId85"/>
              <a:stretch>
                <a:fillRect/>
              </a:stretch>
            </p:blipFill>
            <p:spPr>
              <a:xfrm>
                <a:off x="9522859" y="5220862"/>
                <a:ext cx="839180" cy="4017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6">
            <p14:nvContentPartPr>
              <p14:cNvPr id="73780" name="Ink 52"/>
              <p14:cNvContentPartPr>
                <a14:cpLocks xmlns:a14="http://schemas.microsoft.com/office/drawing/2010/main" noRot="1" noChangeAspect="1" noEditPoints="1" noChangeArrowheads="1" noChangeShapeType="1"/>
              </p14:cNvContentPartPr>
              <p14:nvPr/>
            </p14:nvContentPartPr>
            <p14:xfrm>
              <a:off x="7312026" y="4119563"/>
              <a:ext cx="2949575" cy="1917700"/>
            </p14:xfrm>
          </p:contentPart>
        </mc:Choice>
        <mc:Fallback>
          <p:pic>
            <p:nvPicPr>
              <p:cNvPr id="73780" name="Ink 52"/>
              <p:cNvPicPr>
                <a:picLocks noRot="1" noChangeAspect="1" noEditPoints="1" noChangeArrowheads="1" noChangeShapeType="1"/>
              </p:cNvPicPr>
              <p:nvPr/>
            </p:nvPicPr>
            <p:blipFill>
              <a:blip r:embed="rId87"/>
              <a:stretch>
                <a:fillRect/>
              </a:stretch>
            </p:blipFill>
            <p:spPr>
              <a:xfrm>
                <a:off x="7302307" y="4111643"/>
                <a:ext cx="2962535" cy="19349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8">
            <p14:nvContentPartPr>
              <p14:cNvPr id="73781" name="Ink 53"/>
              <p14:cNvContentPartPr>
                <a14:cpLocks xmlns:a14="http://schemas.microsoft.com/office/drawing/2010/main" noRot="1" noChangeAspect="1" noEditPoints="1" noChangeArrowheads="1" noChangeShapeType="1"/>
              </p14:cNvContentPartPr>
              <p14:nvPr/>
            </p14:nvContentPartPr>
            <p14:xfrm>
              <a:off x="9083676" y="6122989"/>
              <a:ext cx="485775" cy="339725"/>
            </p14:xfrm>
          </p:contentPart>
        </mc:Choice>
        <mc:Fallback>
          <p:pic>
            <p:nvPicPr>
              <p:cNvPr id="73781" name="Ink 53"/>
              <p:cNvPicPr>
                <a:picLocks noRot="1" noChangeAspect="1" noEditPoints="1" noChangeArrowheads="1" noChangeShapeType="1"/>
              </p:cNvPicPr>
              <p:nvPr/>
            </p:nvPicPr>
            <p:blipFill>
              <a:blip r:embed="rId89"/>
              <a:stretch>
                <a:fillRect/>
              </a:stretch>
            </p:blipFill>
            <p:spPr>
              <a:xfrm>
                <a:off x="9073602" y="6115793"/>
                <a:ext cx="506287" cy="3569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90">
            <p14:nvContentPartPr>
              <p14:cNvPr id="73782" name="Ink 54"/>
              <p14:cNvContentPartPr>
                <a14:cpLocks xmlns:a14="http://schemas.microsoft.com/office/drawing/2010/main" noRot="1" noChangeAspect="1" noEditPoints="1" noChangeArrowheads="1" noChangeShapeType="1"/>
              </p14:cNvContentPartPr>
              <p14:nvPr/>
            </p14:nvContentPartPr>
            <p14:xfrm>
              <a:off x="9732964" y="5670550"/>
              <a:ext cx="668337" cy="488950"/>
            </p14:xfrm>
          </p:contentPart>
        </mc:Choice>
        <mc:Fallback>
          <p:pic>
            <p:nvPicPr>
              <p:cNvPr id="73782" name="Ink 54"/>
              <p:cNvPicPr>
                <a:picLocks noRot="1" noChangeAspect="1" noEditPoints="1" noChangeArrowheads="1" noChangeShapeType="1"/>
              </p:cNvPicPr>
              <p:nvPr/>
            </p:nvPicPr>
            <p:blipFill>
              <a:blip r:embed="rId91"/>
              <a:stretch>
                <a:fillRect/>
              </a:stretch>
            </p:blipFill>
            <p:spPr>
              <a:xfrm>
                <a:off x="9722528" y="5660513"/>
                <a:ext cx="682373" cy="5090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92">
            <p14:nvContentPartPr>
              <p14:cNvPr id="73783" name="Ink 55"/>
              <p14:cNvContentPartPr>
                <a14:cpLocks xmlns:a14="http://schemas.microsoft.com/office/drawing/2010/main" noRot="1" noChangeAspect="1" noEditPoints="1" noChangeArrowheads="1" noChangeShapeType="1"/>
              </p14:cNvContentPartPr>
              <p14:nvPr/>
            </p14:nvContentPartPr>
            <p14:xfrm>
              <a:off x="9137651" y="5873750"/>
              <a:ext cx="1547813" cy="895350"/>
            </p14:xfrm>
          </p:contentPart>
        </mc:Choice>
        <mc:Fallback>
          <p:pic>
            <p:nvPicPr>
              <p:cNvPr id="73783" name="Ink 55"/>
              <p:cNvPicPr>
                <a:picLocks noRot="1" noChangeAspect="1" noEditPoints="1" noChangeArrowheads="1" noChangeShapeType="1"/>
              </p:cNvPicPr>
              <p:nvPr/>
            </p:nvPicPr>
            <p:blipFill>
              <a:blip r:embed="rId93"/>
              <a:stretch>
                <a:fillRect/>
              </a:stretch>
            </p:blipFill>
            <p:spPr>
              <a:xfrm>
                <a:off x="9127211" y="5863307"/>
                <a:ext cx="1562935" cy="9158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94">
            <p14:nvContentPartPr>
              <p14:cNvPr id="73784" name="Ink 56"/>
              <p14:cNvContentPartPr>
                <a14:cpLocks xmlns:a14="http://schemas.microsoft.com/office/drawing/2010/main" noRot="1" noChangeAspect="1" noEditPoints="1" noChangeArrowheads="1" noChangeShapeType="1"/>
              </p14:cNvContentPartPr>
              <p14:nvPr/>
            </p14:nvContentPartPr>
            <p14:xfrm>
              <a:off x="9731376" y="6437314"/>
              <a:ext cx="754063" cy="369887"/>
            </p14:xfrm>
          </p:contentPart>
        </mc:Choice>
        <mc:Fallback>
          <p:pic>
            <p:nvPicPr>
              <p:cNvPr id="73784" name="Ink 56"/>
              <p:cNvPicPr>
                <a:picLocks noRot="1" noChangeAspect="1" noEditPoints="1" noChangeArrowheads="1" noChangeShapeType="1"/>
              </p:cNvPicPr>
              <p:nvPr/>
            </p:nvPicPr>
            <p:blipFill>
              <a:blip r:embed="rId95"/>
              <a:stretch>
                <a:fillRect/>
              </a:stretch>
            </p:blipFill>
            <p:spPr>
              <a:xfrm>
                <a:off x="9722730" y="6433354"/>
                <a:ext cx="766673" cy="3839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96">
            <p14:nvContentPartPr>
              <p14:cNvPr id="73785" name="Ink 57"/>
              <p14:cNvContentPartPr>
                <a14:cpLocks xmlns:a14="http://schemas.microsoft.com/office/drawing/2010/main" noRot="1" noChangeAspect="1" noEditPoints="1" noChangeArrowheads="1" noChangeShapeType="1"/>
              </p14:cNvContentPartPr>
              <p14:nvPr/>
            </p14:nvContentPartPr>
            <p14:xfrm>
              <a:off x="7258051" y="3821114"/>
              <a:ext cx="3205163" cy="1709737"/>
            </p14:xfrm>
          </p:contentPart>
        </mc:Choice>
        <mc:Fallback>
          <p:pic>
            <p:nvPicPr>
              <p:cNvPr id="73785" name="Ink 57"/>
              <p:cNvPicPr>
                <a:picLocks noRot="1" noChangeAspect="1" noEditPoints="1" noChangeArrowheads="1" noChangeShapeType="1"/>
              </p:cNvPicPr>
              <p:nvPr/>
            </p:nvPicPr>
            <p:blipFill>
              <a:blip r:embed="rId97"/>
              <a:stretch>
                <a:fillRect/>
              </a:stretch>
            </p:blipFill>
            <p:spPr>
              <a:xfrm>
                <a:off x="7252649" y="3811038"/>
                <a:ext cx="3220652" cy="1723772"/>
              </a:xfrm>
              <a:prstGeom prst="rect">
                <a:avLst/>
              </a:prstGeom>
            </p:spPr>
          </p:pic>
        </mc:Fallback>
      </mc:AlternateContent>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5781" name="Ink 5"/>
              <p14:cNvContentPartPr>
                <a14:cpLocks xmlns:a14="http://schemas.microsoft.com/office/drawing/2010/main" noRot="1" noChangeAspect="1" noEditPoints="1" noChangeArrowheads="1" noChangeShapeType="1"/>
              </p14:cNvContentPartPr>
              <p14:nvPr/>
            </p14:nvContentPartPr>
            <p14:xfrm>
              <a:off x="4484688" y="438151"/>
              <a:ext cx="1187450" cy="461963"/>
            </p14:xfrm>
          </p:contentPart>
        </mc:Choice>
        <mc:Fallback>
          <p:pic>
            <p:nvPicPr>
              <p:cNvPr id="75781" name="Ink 5"/>
              <p:cNvPicPr>
                <a:picLocks noRot="1" noChangeAspect="1" noEditPoints="1" noChangeArrowheads="1" noChangeShapeType="1"/>
              </p:cNvPicPr>
              <p:nvPr/>
            </p:nvPicPr>
            <p:blipFill>
              <a:blip r:embed="rId3"/>
              <a:stretch>
                <a:fillRect/>
              </a:stretch>
            </p:blipFill>
            <p:spPr>
              <a:xfrm>
                <a:off x="4474967" y="428429"/>
                <a:ext cx="1200772" cy="4814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5782" name="Ink 6"/>
              <p14:cNvContentPartPr>
                <a14:cpLocks xmlns:a14="http://schemas.microsoft.com/office/drawing/2010/main" noRot="1" noChangeAspect="1" noEditPoints="1" noChangeArrowheads="1" noChangeShapeType="1"/>
              </p14:cNvContentPartPr>
              <p14:nvPr/>
            </p14:nvContentPartPr>
            <p14:xfrm>
              <a:off x="5945189" y="417514"/>
              <a:ext cx="750887" cy="484187"/>
            </p14:xfrm>
          </p:contentPart>
        </mc:Choice>
        <mc:Fallback>
          <p:pic>
            <p:nvPicPr>
              <p:cNvPr id="75782" name="Ink 6"/>
              <p:cNvPicPr>
                <a:picLocks noRot="1" noChangeAspect="1" noEditPoints="1" noChangeArrowheads="1" noChangeShapeType="1"/>
              </p:cNvPicPr>
              <p:nvPr/>
            </p:nvPicPr>
            <p:blipFill>
              <a:blip r:embed="rId5"/>
              <a:stretch>
                <a:fillRect/>
              </a:stretch>
            </p:blipFill>
            <p:spPr>
              <a:xfrm>
                <a:off x="5935471" y="407434"/>
                <a:ext cx="770325" cy="5039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5785" name="Ink 9"/>
              <p14:cNvContentPartPr>
                <a14:cpLocks xmlns:a14="http://schemas.microsoft.com/office/drawing/2010/main" noRot="1" noChangeAspect="1" noEditPoints="1" noChangeArrowheads="1" noChangeShapeType="1"/>
              </p14:cNvContentPartPr>
              <p14:nvPr/>
            </p14:nvContentPartPr>
            <p14:xfrm>
              <a:off x="4583114" y="1042989"/>
              <a:ext cx="1728787" cy="168275"/>
            </p14:xfrm>
          </p:contentPart>
        </mc:Choice>
        <mc:Fallback>
          <p:pic>
            <p:nvPicPr>
              <p:cNvPr id="75785" name="Ink 9"/>
              <p:cNvPicPr>
                <a:picLocks noRot="1" noChangeAspect="1" noEditPoints="1" noChangeArrowheads="1" noChangeShapeType="1"/>
              </p:cNvPicPr>
              <p:nvPr/>
            </p:nvPicPr>
            <p:blipFill>
              <a:blip r:embed="rId7"/>
              <a:stretch>
                <a:fillRect/>
              </a:stretch>
            </p:blipFill>
            <p:spPr>
              <a:xfrm>
                <a:off x="4576635" y="1036505"/>
                <a:ext cx="1741748" cy="1812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5787" name="Ink 11"/>
              <p14:cNvContentPartPr>
                <a14:cpLocks xmlns:a14="http://schemas.microsoft.com/office/drawing/2010/main" noRot="1" noChangeAspect="1" noEditPoints="1" noChangeArrowheads="1" noChangeShapeType="1"/>
              </p14:cNvContentPartPr>
              <p14:nvPr/>
            </p14:nvContentPartPr>
            <p14:xfrm>
              <a:off x="2192339" y="2143125"/>
              <a:ext cx="66675" cy="58738"/>
            </p14:xfrm>
          </p:contentPart>
        </mc:Choice>
        <mc:Fallback>
          <p:pic>
            <p:nvPicPr>
              <p:cNvPr id="75787" name="Ink 11"/>
              <p:cNvPicPr>
                <a:picLocks noRot="1" noChangeAspect="1" noEditPoints="1" noChangeArrowheads="1" noChangeShapeType="1"/>
              </p:cNvPicPr>
              <p:nvPr/>
            </p:nvPicPr>
            <p:blipFill>
              <a:blip r:embed="rId9"/>
              <a:stretch>
                <a:fillRect/>
              </a:stretch>
            </p:blipFill>
            <p:spPr>
              <a:xfrm>
                <a:off x="2183281" y="2132677"/>
                <a:ext cx="86243" cy="799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5788" name="Ink 12"/>
              <p14:cNvContentPartPr>
                <a14:cpLocks xmlns:a14="http://schemas.microsoft.com/office/drawing/2010/main" noRot="1" noChangeAspect="1" noEditPoints="1" noChangeArrowheads="1" noChangeShapeType="1"/>
              </p14:cNvContentPartPr>
              <p14:nvPr/>
            </p14:nvContentPartPr>
            <p14:xfrm>
              <a:off x="2690814" y="1884363"/>
              <a:ext cx="263525" cy="501650"/>
            </p14:xfrm>
          </p:contentPart>
        </mc:Choice>
        <mc:Fallback>
          <p:pic>
            <p:nvPicPr>
              <p:cNvPr id="75788" name="Ink 12"/>
              <p:cNvPicPr>
                <a:picLocks noRot="1" noChangeAspect="1" noEditPoints="1" noChangeArrowheads="1" noChangeShapeType="1"/>
              </p:cNvPicPr>
              <p:nvPr/>
            </p:nvPicPr>
            <p:blipFill>
              <a:blip r:embed="rId11"/>
              <a:stretch>
                <a:fillRect/>
              </a:stretch>
            </p:blipFill>
            <p:spPr>
              <a:xfrm>
                <a:off x="2680360" y="1873921"/>
                <a:ext cx="277584" cy="5225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5789" name="Ink 13"/>
              <p14:cNvContentPartPr>
                <a14:cpLocks xmlns:a14="http://schemas.microsoft.com/office/drawing/2010/main" noRot="1" noChangeAspect="1" noEditPoints="1" noChangeArrowheads="1" noChangeShapeType="1"/>
              </p14:cNvContentPartPr>
              <p14:nvPr/>
            </p14:nvContentPartPr>
            <p14:xfrm>
              <a:off x="3378200" y="1808164"/>
              <a:ext cx="763588" cy="427037"/>
            </p14:xfrm>
          </p:contentPart>
        </mc:Choice>
        <mc:Fallback>
          <p:pic>
            <p:nvPicPr>
              <p:cNvPr id="75789" name="Ink 13"/>
              <p:cNvPicPr>
                <a:picLocks noRot="1" noChangeAspect="1" noEditPoints="1" noChangeArrowheads="1" noChangeShapeType="1"/>
              </p:cNvPicPr>
              <p:nvPr/>
            </p:nvPicPr>
            <p:blipFill>
              <a:blip r:embed="rId13"/>
              <a:stretch>
                <a:fillRect/>
              </a:stretch>
            </p:blipFill>
            <p:spPr>
              <a:xfrm>
                <a:off x="3369560" y="1803125"/>
                <a:ext cx="783029" cy="4381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5790" name="Ink 14"/>
              <p14:cNvContentPartPr>
                <a14:cpLocks xmlns:a14="http://schemas.microsoft.com/office/drawing/2010/main" noRot="1" noChangeAspect="1" noEditPoints="1" noChangeArrowheads="1" noChangeShapeType="1"/>
              </p14:cNvContentPartPr>
              <p14:nvPr/>
            </p14:nvContentPartPr>
            <p14:xfrm>
              <a:off x="4527550" y="1627188"/>
              <a:ext cx="1282700" cy="525462"/>
            </p14:xfrm>
          </p:contentPart>
        </mc:Choice>
        <mc:Fallback>
          <p:pic>
            <p:nvPicPr>
              <p:cNvPr id="75790" name="Ink 14"/>
              <p:cNvPicPr>
                <a:picLocks noRot="1" noChangeAspect="1" noEditPoints="1" noChangeArrowheads="1" noChangeShapeType="1"/>
              </p:cNvPicPr>
              <p:nvPr/>
            </p:nvPicPr>
            <p:blipFill>
              <a:blip r:embed="rId15"/>
              <a:stretch>
                <a:fillRect/>
              </a:stretch>
            </p:blipFill>
            <p:spPr>
              <a:xfrm>
                <a:off x="4517111" y="1616753"/>
                <a:ext cx="1297100" cy="5463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5791" name="Ink 15"/>
              <p14:cNvContentPartPr>
                <a14:cpLocks xmlns:a14="http://schemas.microsoft.com/office/drawing/2010/main" noRot="1" noChangeAspect="1" noEditPoints="1" noChangeArrowheads="1" noChangeShapeType="1"/>
              </p14:cNvContentPartPr>
              <p14:nvPr/>
            </p14:nvContentPartPr>
            <p14:xfrm>
              <a:off x="6335713" y="1427163"/>
              <a:ext cx="1327150" cy="766762"/>
            </p14:xfrm>
          </p:contentPart>
        </mc:Choice>
        <mc:Fallback>
          <p:pic>
            <p:nvPicPr>
              <p:cNvPr id="75791" name="Ink 15"/>
              <p:cNvPicPr>
                <a:picLocks noRot="1" noChangeAspect="1" noEditPoints="1" noChangeArrowheads="1" noChangeShapeType="1"/>
              </p:cNvPicPr>
              <p:nvPr/>
            </p:nvPicPr>
            <p:blipFill>
              <a:blip r:embed="rId17"/>
              <a:stretch>
                <a:fillRect/>
              </a:stretch>
            </p:blipFill>
            <p:spPr>
              <a:xfrm>
                <a:off x="6326330" y="1417342"/>
                <a:ext cx="1346279" cy="786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5792" name="Ink 16"/>
              <p14:cNvContentPartPr>
                <a14:cpLocks xmlns:a14="http://schemas.microsoft.com/office/drawing/2010/main" noRot="1" noChangeAspect="1" noEditPoints="1" noChangeArrowheads="1" noChangeShapeType="1"/>
              </p14:cNvContentPartPr>
              <p14:nvPr/>
            </p14:nvContentPartPr>
            <p14:xfrm>
              <a:off x="7975601" y="1379539"/>
              <a:ext cx="246063" cy="357187"/>
            </p14:xfrm>
          </p:contentPart>
        </mc:Choice>
        <mc:Fallback>
          <p:pic>
            <p:nvPicPr>
              <p:cNvPr id="75792" name="Ink 16"/>
              <p:cNvPicPr>
                <a:picLocks noRot="1" noChangeAspect="1" noEditPoints="1" noChangeArrowheads="1" noChangeShapeType="1"/>
              </p:cNvPicPr>
              <p:nvPr/>
            </p:nvPicPr>
            <p:blipFill>
              <a:blip r:embed="rId19"/>
              <a:stretch>
                <a:fillRect/>
              </a:stretch>
            </p:blipFill>
            <p:spPr>
              <a:xfrm>
                <a:off x="7966607" y="1376307"/>
                <a:ext cx="264771" cy="3701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5793" name="Ink 17"/>
              <p14:cNvContentPartPr>
                <a14:cpLocks xmlns:a14="http://schemas.microsoft.com/office/drawing/2010/main" noRot="1" noChangeAspect="1" noEditPoints="1" noChangeArrowheads="1" noChangeShapeType="1"/>
              </p14:cNvContentPartPr>
              <p14:nvPr/>
            </p14:nvContentPartPr>
            <p14:xfrm>
              <a:off x="8520114" y="1411289"/>
              <a:ext cx="319087" cy="319087"/>
            </p14:xfrm>
          </p:contentPart>
        </mc:Choice>
        <mc:Fallback>
          <p:pic>
            <p:nvPicPr>
              <p:cNvPr id="75793" name="Ink 17"/>
              <p:cNvPicPr>
                <a:picLocks noRot="1" noChangeAspect="1" noEditPoints="1" noChangeArrowheads="1" noChangeShapeType="1"/>
              </p:cNvPicPr>
              <p:nvPr/>
            </p:nvPicPr>
            <p:blipFill>
              <a:blip r:embed="rId21"/>
              <a:stretch>
                <a:fillRect/>
              </a:stretch>
            </p:blipFill>
            <p:spPr>
              <a:xfrm>
                <a:off x="8510391" y="1401556"/>
                <a:ext cx="338895" cy="3385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5794" name="Ink 18"/>
              <p14:cNvContentPartPr>
                <a14:cpLocks xmlns:a14="http://schemas.microsoft.com/office/drawing/2010/main" noRot="1" noChangeAspect="1" noEditPoints="1" noChangeArrowheads="1" noChangeShapeType="1"/>
              </p14:cNvContentPartPr>
              <p14:nvPr/>
            </p14:nvContentPartPr>
            <p14:xfrm>
              <a:off x="9131301" y="1206500"/>
              <a:ext cx="1052513" cy="476250"/>
            </p14:xfrm>
          </p:contentPart>
        </mc:Choice>
        <mc:Fallback>
          <p:pic>
            <p:nvPicPr>
              <p:cNvPr id="75794" name="Ink 18"/>
              <p:cNvPicPr>
                <a:picLocks noRot="1" noChangeAspect="1" noEditPoints="1" noChangeArrowheads="1" noChangeShapeType="1"/>
              </p:cNvPicPr>
              <p:nvPr/>
            </p:nvPicPr>
            <p:blipFill>
              <a:blip r:embed="rId23"/>
              <a:stretch>
                <a:fillRect/>
              </a:stretch>
            </p:blipFill>
            <p:spPr>
              <a:xfrm>
                <a:off x="9121580" y="1196423"/>
                <a:ext cx="1072317" cy="49604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5795" name="Ink 19"/>
              <p14:cNvContentPartPr>
                <a14:cpLocks xmlns:a14="http://schemas.microsoft.com/office/drawing/2010/main" noRot="1" noChangeAspect="1" noEditPoints="1" noChangeArrowheads="1" noChangeShapeType="1"/>
              </p14:cNvContentPartPr>
              <p14:nvPr/>
            </p14:nvContentPartPr>
            <p14:xfrm>
              <a:off x="9261476" y="1709739"/>
              <a:ext cx="842963" cy="396875"/>
            </p14:xfrm>
          </p:contentPart>
        </mc:Choice>
        <mc:Fallback>
          <p:pic>
            <p:nvPicPr>
              <p:cNvPr id="75795" name="Ink 19"/>
              <p:cNvPicPr>
                <a:picLocks noRot="1" noChangeAspect="1" noEditPoints="1" noChangeArrowheads="1" noChangeShapeType="1"/>
              </p:cNvPicPr>
              <p:nvPr/>
            </p:nvPicPr>
            <p:blipFill>
              <a:blip r:embed="rId25"/>
              <a:stretch>
                <a:fillRect/>
              </a:stretch>
            </p:blipFill>
            <p:spPr>
              <a:xfrm>
                <a:off x="9253555" y="1699665"/>
                <a:ext cx="861327" cy="4123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5796" name="Ink 20"/>
              <p14:cNvContentPartPr>
                <a14:cpLocks xmlns:a14="http://schemas.microsoft.com/office/drawing/2010/main" noRot="1" noChangeAspect="1" noEditPoints="1" noChangeArrowheads="1" noChangeShapeType="1"/>
              </p14:cNvContentPartPr>
              <p14:nvPr/>
            </p14:nvContentPartPr>
            <p14:xfrm>
              <a:off x="2144714" y="3013075"/>
              <a:ext cx="84137" cy="63500"/>
            </p14:xfrm>
          </p:contentPart>
        </mc:Choice>
        <mc:Fallback>
          <p:pic>
            <p:nvPicPr>
              <p:cNvPr id="75796" name="Ink 20"/>
              <p:cNvPicPr>
                <a:picLocks noRot="1" noChangeAspect="1" noEditPoints="1" noChangeArrowheads="1" noChangeShapeType="1"/>
              </p:cNvPicPr>
              <p:nvPr/>
            </p:nvPicPr>
            <p:blipFill>
              <a:blip r:embed="rId27"/>
              <a:stretch>
                <a:fillRect/>
              </a:stretch>
            </p:blipFill>
            <p:spPr>
              <a:xfrm>
                <a:off x="2138159" y="3009106"/>
                <a:ext cx="101256" cy="7793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5797" name="Ink 21"/>
              <p14:cNvContentPartPr>
                <a14:cpLocks xmlns:a14="http://schemas.microsoft.com/office/drawing/2010/main" noRot="1" noChangeAspect="1" noEditPoints="1" noChangeArrowheads="1" noChangeShapeType="1"/>
              </p14:cNvContentPartPr>
              <p14:nvPr/>
            </p14:nvContentPartPr>
            <p14:xfrm>
              <a:off x="2627314" y="2622550"/>
              <a:ext cx="1978025" cy="808038"/>
            </p14:xfrm>
          </p:contentPart>
        </mc:Choice>
        <mc:Fallback>
          <p:pic>
            <p:nvPicPr>
              <p:cNvPr id="75797" name="Ink 21"/>
              <p:cNvPicPr>
                <a:picLocks noRot="1" noChangeAspect="1" noEditPoints="1" noChangeArrowheads="1" noChangeShapeType="1"/>
              </p:cNvPicPr>
              <p:nvPr/>
            </p:nvPicPr>
            <p:blipFill>
              <a:blip r:embed="rId29"/>
              <a:stretch>
                <a:fillRect/>
              </a:stretch>
            </p:blipFill>
            <p:spPr>
              <a:xfrm>
                <a:off x="2616878" y="2614635"/>
                <a:ext cx="1993141" cy="8227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5798" name="Ink 22"/>
              <p14:cNvContentPartPr>
                <a14:cpLocks xmlns:a14="http://schemas.microsoft.com/office/drawing/2010/main" noRot="1" noChangeAspect="1" noEditPoints="1" noChangeArrowheads="1" noChangeShapeType="1"/>
              </p14:cNvContentPartPr>
              <p14:nvPr/>
            </p14:nvContentPartPr>
            <p14:xfrm>
              <a:off x="4894263" y="2365375"/>
              <a:ext cx="1547812" cy="596900"/>
            </p14:xfrm>
          </p:contentPart>
        </mc:Choice>
        <mc:Fallback>
          <p:pic>
            <p:nvPicPr>
              <p:cNvPr id="75798" name="Ink 22"/>
              <p:cNvPicPr>
                <a:picLocks noRot="1" noChangeAspect="1" noEditPoints="1" noChangeArrowheads="1" noChangeShapeType="1"/>
              </p:cNvPicPr>
              <p:nvPr/>
            </p:nvPicPr>
            <p:blipFill>
              <a:blip r:embed="rId31"/>
              <a:stretch>
                <a:fillRect/>
              </a:stretch>
            </p:blipFill>
            <p:spPr>
              <a:xfrm>
                <a:off x="4884544" y="2356017"/>
                <a:ext cx="1560771" cy="6156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5799" name="Ink 23"/>
              <p14:cNvContentPartPr>
                <a14:cpLocks xmlns:a14="http://schemas.microsoft.com/office/drawing/2010/main" noRot="1" noChangeAspect="1" noEditPoints="1" noChangeArrowheads="1" noChangeShapeType="1"/>
              </p14:cNvContentPartPr>
              <p14:nvPr/>
            </p14:nvContentPartPr>
            <p14:xfrm>
              <a:off x="6770689" y="2154238"/>
              <a:ext cx="2130425" cy="500062"/>
            </p14:xfrm>
          </p:contentPart>
        </mc:Choice>
        <mc:Fallback>
          <p:pic>
            <p:nvPicPr>
              <p:cNvPr id="75799" name="Ink 23"/>
              <p:cNvPicPr>
                <a:picLocks noRot="1" noChangeAspect="1" noEditPoints="1" noChangeArrowheads="1" noChangeShapeType="1"/>
              </p:cNvPicPr>
              <p:nvPr/>
            </p:nvPicPr>
            <p:blipFill>
              <a:blip r:embed="rId33"/>
              <a:stretch>
                <a:fillRect/>
              </a:stretch>
            </p:blipFill>
            <p:spPr>
              <a:xfrm>
                <a:off x="6761330" y="2144886"/>
                <a:ext cx="2144465" cy="5187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5800" name="Ink 24"/>
              <p14:cNvContentPartPr>
                <a14:cpLocks xmlns:a14="http://schemas.microsoft.com/office/drawing/2010/main" noRot="1" noChangeAspect="1" noEditPoints="1" noChangeArrowheads="1" noChangeShapeType="1"/>
              </p14:cNvContentPartPr>
              <p14:nvPr/>
            </p14:nvContentPartPr>
            <p14:xfrm>
              <a:off x="2171700" y="3841751"/>
              <a:ext cx="101600" cy="117475"/>
            </p14:xfrm>
          </p:contentPart>
        </mc:Choice>
        <mc:Fallback>
          <p:pic>
            <p:nvPicPr>
              <p:cNvPr id="75800" name="Ink 24"/>
              <p:cNvPicPr>
                <a:picLocks noRot="1" noChangeAspect="1" noEditPoints="1" noChangeArrowheads="1" noChangeShapeType="1"/>
              </p:cNvPicPr>
              <p:nvPr/>
            </p:nvPicPr>
            <p:blipFill>
              <a:blip r:embed="rId35"/>
              <a:stretch>
                <a:fillRect/>
              </a:stretch>
            </p:blipFill>
            <p:spPr>
              <a:xfrm>
                <a:off x="2161253" y="3830942"/>
                <a:ext cx="122857" cy="1340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5801" name="Ink 25"/>
              <p14:cNvContentPartPr>
                <a14:cpLocks xmlns:a14="http://schemas.microsoft.com/office/drawing/2010/main" noRot="1" noChangeAspect="1" noEditPoints="1" noChangeArrowheads="1" noChangeShapeType="1"/>
              </p14:cNvContentPartPr>
              <p14:nvPr/>
            </p14:nvContentPartPr>
            <p14:xfrm>
              <a:off x="2690813" y="3509963"/>
              <a:ext cx="2381250" cy="539750"/>
            </p14:xfrm>
          </p:contentPart>
        </mc:Choice>
        <mc:Fallback>
          <p:pic>
            <p:nvPicPr>
              <p:cNvPr id="75801" name="Ink 25"/>
              <p:cNvPicPr>
                <a:picLocks noRot="1" noChangeAspect="1" noEditPoints="1" noChangeArrowheads="1" noChangeShapeType="1"/>
              </p:cNvPicPr>
              <p:nvPr/>
            </p:nvPicPr>
            <p:blipFill>
              <a:blip r:embed="rId37"/>
              <a:stretch>
                <a:fillRect/>
              </a:stretch>
            </p:blipFill>
            <p:spPr>
              <a:xfrm>
                <a:off x="2680375" y="3499161"/>
                <a:ext cx="2396729" cy="5609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5802" name="Ink 26"/>
              <p14:cNvContentPartPr>
                <a14:cpLocks xmlns:a14="http://schemas.microsoft.com/office/drawing/2010/main" noRot="1" noChangeAspect="1" noEditPoints="1" noChangeArrowheads="1" noChangeShapeType="1"/>
              </p14:cNvContentPartPr>
              <p14:nvPr/>
            </p14:nvContentPartPr>
            <p14:xfrm>
              <a:off x="5319713" y="3260726"/>
              <a:ext cx="704850" cy="434975"/>
            </p14:xfrm>
          </p:contentPart>
        </mc:Choice>
        <mc:Fallback>
          <p:pic>
            <p:nvPicPr>
              <p:cNvPr id="75802" name="Ink 26"/>
              <p:cNvPicPr>
                <a:picLocks noRot="1" noChangeAspect="1" noEditPoints="1" noChangeArrowheads="1" noChangeShapeType="1"/>
              </p:cNvPicPr>
              <p:nvPr/>
            </p:nvPicPr>
            <p:blipFill>
              <a:blip r:embed="rId39"/>
              <a:stretch>
                <a:fillRect/>
              </a:stretch>
            </p:blipFill>
            <p:spPr>
              <a:xfrm>
                <a:off x="5313594" y="3249863"/>
                <a:ext cx="721769" cy="4516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5803" name="Ink 27"/>
              <p14:cNvContentPartPr>
                <a14:cpLocks xmlns:a14="http://schemas.microsoft.com/office/drawing/2010/main" noRot="1" noChangeAspect="1" noEditPoints="1" noChangeArrowheads="1" noChangeShapeType="1"/>
              </p14:cNvContentPartPr>
              <p14:nvPr/>
            </p14:nvContentPartPr>
            <p14:xfrm>
              <a:off x="6434138" y="2992438"/>
              <a:ext cx="1681162" cy="862012"/>
            </p14:xfrm>
          </p:contentPart>
        </mc:Choice>
        <mc:Fallback>
          <p:pic>
            <p:nvPicPr>
              <p:cNvPr id="75803" name="Ink 27"/>
              <p:cNvPicPr>
                <a:picLocks noRot="1" noChangeAspect="1" noEditPoints="1" noChangeArrowheads="1" noChangeShapeType="1"/>
              </p:cNvPicPr>
              <p:nvPr/>
            </p:nvPicPr>
            <p:blipFill>
              <a:blip r:embed="rId41"/>
              <a:stretch>
                <a:fillRect/>
              </a:stretch>
            </p:blipFill>
            <p:spPr>
              <a:xfrm>
                <a:off x="6424057" y="2982002"/>
                <a:ext cx="1700603" cy="88288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5804" name="Ink 28"/>
              <p14:cNvContentPartPr>
                <a14:cpLocks xmlns:a14="http://schemas.microsoft.com/office/drawing/2010/main" noRot="1" noChangeAspect="1" noEditPoints="1" noChangeArrowheads="1" noChangeShapeType="1"/>
              </p14:cNvContentPartPr>
              <p14:nvPr/>
            </p14:nvContentPartPr>
            <p14:xfrm>
              <a:off x="8372475" y="2840039"/>
              <a:ext cx="1917700" cy="534987"/>
            </p14:xfrm>
          </p:contentPart>
        </mc:Choice>
        <mc:Fallback>
          <p:pic>
            <p:nvPicPr>
              <p:cNvPr id="75804" name="Ink 28"/>
              <p:cNvPicPr>
                <a:picLocks noRot="1" noChangeAspect="1" noEditPoints="1" noChangeArrowheads="1" noChangeShapeType="1"/>
              </p:cNvPicPr>
              <p:nvPr/>
            </p:nvPicPr>
            <p:blipFill>
              <a:blip r:embed="rId43"/>
              <a:stretch>
                <a:fillRect/>
              </a:stretch>
            </p:blipFill>
            <p:spPr>
              <a:xfrm>
                <a:off x="8363837" y="2830679"/>
                <a:ext cx="1930299" cy="5537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5805" name="Ink 29"/>
              <p14:cNvContentPartPr>
                <a14:cpLocks xmlns:a14="http://schemas.microsoft.com/office/drawing/2010/main" noRot="1" noChangeAspect="1" noEditPoints="1" noChangeArrowheads="1" noChangeShapeType="1"/>
              </p14:cNvContentPartPr>
              <p14:nvPr/>
            </p14:nvContentPartPr>
            <p14:xfrm>
              <a:off x="2762250" y="4125914"/>
              <a:ext cx="325438" cy="606425"/>
            </p14:xfrm>
          </p:contentPart>
        </mc:Choice>
        <mc:Fallback>
          <p:pic>
            <p:nvPicPr>
              <p:cNvPr id="75805" name="Ink 29"/>
              <p:cNvPicPr>
                <a:picLocks noRot="1" noChangeAspect="1" noEditPoints="1" noChangeArrowheads="1" noChangeShapeType="1"/>
              </p:cNvPicPr>
              <p:nvPr/>
            </p:nvPicPr>
            <p:blipFill>
              <a:blip r:embed="rId45"/>
              <a:stretch>
                <a:fillRect/>
              </a:stretch>
            </p:blipFill>
            <p:spPr>
              <a:xfrm>
                <a:off x="2753241" y="4116197"/>
                <a:ext cx="338412" cy="6251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5806" name="Ink 30"/>
              <p14:cNvContentPartPr>
                <a14:cpLocks xmlns:a14="http://schemas.microsoft.com/office/drawing/2010/main" noRot="1" noChangeAspect="1" noEditPoints="1" noChangeArrowheads="1" noChangeShapeType="1"/>
              </p14:cNvContentPartPr>
              <p14:nvPr/>
            </p14:nvContentPartPr>
            <p14:xfrm>
              <a:off x="3387725" y="3903664"/>
              <a:ext cx="1379538" cy="517525"/>
            </p14:xfrm>
          </p:contentPart>
        </mc:Choice>
        <mc:Fallback>
          <p:pic>
            <p:nvPicPr>
              <p:cNvPr id="75806" name="Ink 30"/>
              <p:cNvPicPr>
                <a:picLocks noRot="1" noChangeAspect="1" noEditPoints="1" noChangeArrowheads="1" noChangeShapeType="1"/>
              </p:cNvPicPr>
              <p:nvPr/>
            </p:nvPicPr>
            <p:blipFill>
              <a:blip r:embed="rId47"/>
              <a:stretch>
                <a:fillRect/>
              </a:stretch>
            </p:blipFill>
            <p:spPr>
              <a:xfrm>
                <a:off x="3382325" y="3893947"/>
                <a:ext cx="1388899" cy="5365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5807" name="Ink 31"/>
              <p14:cNvContentPartPr>
                <a14:cpLocks xmlns:a14="http://schemas.microsoft.com/office/drawing/2010/main" noRot="1" noChangeAspect="1" noEditPoints="1" noChangeArrowheads="1" noChangeShapeType="1"/>
              </p14:cNvContentPartPr>
              <p14:nvPr/>
            </p14:nvContentPartPr>
            <p14:xfrm>
              <a:off x="5157788" y="3687763"/>
              <a:ext cx="1536700" cy="723900"/>
            </p14:xfrm>
          </p:contentPart>
        </mc:Choice>
        <mc:Fallback>
          <p:pic>
            <p:nvPicPr>
              <p:cNvPr id="75807" name="Ink 31"/>
              <p:cNvPicPr>
                <a:picLocks noRot="1" noChangeAspect="1" noEditPoints="1" noChangeArrowheads="1" noChangeShapeType="1"/>
              </p:cNvPicPr>
              <p:nvPr/>
            </p:nvPicPr>
            <p:blipFill>
              <a:blip r:embed="rId49"/>
              <a:stretch>
                <a:fillRect/>
              </a:stretch>
            </p:blipFill>
            <p:spPr>
              <a:xfrm>
                <a:off x="5148071" y="3678404"/>
                <a:ext cx="1556135" cy="7426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5808" name="Ink 32"/>
              <p14:cNvContentPartPr>
                <a14:cpLocks xmlns:a14="http://schemas.microsoft.com/office/drawing/2010/main" noRot="1" noChangeAspect="1" noEditPoints="1" noChangeArrowheads="1" noChangeShapeType="1"/>
              </p14:cNvContentPartPr>
              <p14:nvPr/>
            </p14:nvContentPartPr>
            <p14:xfrm>
              <a:off x="7153275" y="3832226"/>
              <a:ext cx="374650" cy="195263"/>
            </p14:xfrm>
          </p:contentPart>
        </mc:Choice>
        <mc:Fallback>
          <p:pic>
            <p:nvPicPr>
              <p:cNvPr id="75808" name="Ink 32"/>
              <p:cNvPicPr>
                <a:picLocks noRot="1" noChangeAspect="1" noEditPoints="1" noChangeArrowheads="1" noChangeShapeType="1"/>
              </p:cNvPicPr>
              <p:nvPr/>
            </p:nvPicPr>
            <p:blipFill>
              <a:blip r:embed="rId51"/>
              <a:stretch>
                <a:fillRect/>
              </a:stretch>
            </p:blipFill>
            <p:spPr>
              <a:xfrm>
                <a:off x="7142838" y="3823582"/>
                <a:ext cx="388687" cy="2143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75809" name="Ink 33"/>
              <p14:cNvContentPartPr>
                <a14:cpLocks xmlns:a14="http://schemas.microsoft.com/office/drawing/2010/main" noRot="1" noChangeAspect="1" noEditPoints="1" noChangeArrowheads="1" noChangeShapeType="1"/>
              </p14:cNvContentPartPr>
              <p14:nvPr/>
            </p14:nvContentPartPr>
            <p14:xfrm>
              <a:off x="7837488" y="3557589"/>
              <a:ext cx="519112" cy="422275"/>
            </p14:xfrm>
          </p:contentPart>
        </mc:Choice>
        <mc:Fallback>
          <p:pic>
            <p:nvPicPr>
              <p:cNvPr id="75809" name="Ink 33"/>
              <p:cNvPicPr>
                <a:picLocks noRot="1" noChangeAspect="1" noEditPoints="1" noChangeArrowheads="1" noChangeShapeType="1"/>
              </p:cNvPicPr>
              <p:nvPr/>
            </p:nvPicPr>
            <p:blipFill>
              <a:blip r:embed="rId53"/>
              <a:stretch>
                <a:fillRect/>
              </a:stretch>
            </p:blipFill>
            <p:spPr>
              <a:xfrm>
                <a:off x="7827048" y="3548582"/>
                <a:ext cx="539992" cy="4417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75810" name="Ink 34"/>
              <p14:cNvContentPartPr>
                <a14:cpLocks xmlns:a14="http://schemas.microsoft.com/office/drawing/2010/main" noRot="1" noChangeAspect="1" noEditPoints="1" noChangeArrowheads="1" noChangeShapeType="1"/>
              </p14:cNvContentPartPr>
              <p14:nvPr/>
            </p14:nvContentPartPr>
            <p14:xfrm>
              <a:off x="8615364" y="3543300"/>
              <a:ext cx="523875" cy="325438"/>
            </p14:xfrm>
          </p:contentPart>
        </mc:Choice>
        <mc:Fallback>
          <p:pic>
            <p:nvPicPr>
              <p:cNvPr id="75810" name="Ink 34"/>
              <p:cNvPicPr>
                <a:picLocks noRot="1" noChangeAspect="1" noEditPoints="1" noChangeArrowheads="1" noChangeShapeType="1"/>
              </p:cNvPicPr>
              <p:nvPr/>
            </p:nvPicPr>
            <p:blipFill>
              <a:blip r:embed="rId55"/>
              <a:stretch>
                <a:fillRect/>
              </a:stretch>
            </p:blipFill>
            <p:spPr>
              <a:xfrm>
                <a:off x="8608884" y="3532860"/>
                <a:ext cx="535037" cy="3463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75811" name="Ink 35"/>
              <p14:cNvContentPartPr>
                <a14:cpLocks xmlns:a14="http://schemas.microsoft.com/office/drawing/2010/main" noRot="1" noChangeAspect="1" noEditPoints="1" noChangeArrowheads="1" noChangeShapeType="1"/>
              </p14:cNvContentPartPr>
              <p14:nvPr/>
            </p14:nvContentPartPr>
            <p14:xfrm>
              <a:off x="9426575" y="3386139"/>
              <a:ext cx="788988" cy="617537"/>
            </p14:xfrm>
          </p:contentPart>
        </mc:Choice>
        <mc:Fallback>
          <p:pic>
            <p:nvPicPr>
              <p:cNvPr id="75811" name="Ink 35"/>
              <p:cNvPicPr>
                <a:picLocks noRot="1" noChangeAspect="1" noEditPoints="1" noChangeArrowheads="1" noChangeShapeType="1"/>
              </p:cNvPicPr>
              <p:nvPr/>
            </p:nvPicPr>
            <p:blipFill>
              <a:blip r:embed="rId57"/>
              <a:stretch>
                <a:fillRect/>
              </a:stretch>
            </p:blipFill>
            <p:spPr>
              <a:xfrm>
                <a:off x="9416143" y="3376086"/>
                <a:ext cx="809855" cy="6380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75812" name="Ink 36"/>
              <p14:cNvContentPartPr>
                <a14:cpLocks xmlns:a14="http://schemas.microsoft.com/office/drawing/2010/main" noRot="1" noChangeAspect="1" noEditPoints="1" noChangeArrowheads="1" noChangeShapeType="1"/>
              </p14:cNvContentPartPr>
              <p14:nvPr/>
            </p14:nvContentPartPr>
            <p14:xfrm>
              <a:off x="2768601" y="4767263"/>
              <a:ext cx="835025" cy="330200"/>
            </p14:xfrm>
          </p:contentPart>
        </mc:Choice>
        <mc:Fallback>
          <p:pic>
            <p:nvPicPr>
              <p:cNvPr id="75812" name="Ink 36"/>
              <p:cNvPicPr>
                <a:picLocks noRot="1" noChangeAspect="1" noEditPoints="1" noChangeArrowheads="1" noChangeShapeType="1"/>
              </p:cNvPicPr>
              <p:nvPr/>
            </p:nvPicPr>
            <p:blipFill>
              <a:blip r:embed="rId59"/>
              <a:stretch>
                <a:fillRect/>
              </a:stretch>
            </p:blipFill>
            <p:spPr>
              <a:xfrm>
                <a:off x="2758879" y="4757183"/>
                <a:ext cx="847988" cy="3503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75813" name="Ink 37"/>
              <p14:cNvContentPartPr>
                <a14:cpLocks xmlns:a14="http://schemas.microsoft.com/office/drawing/2010/main" noRot="1" noChangeAspect="1" noEditPoints="1" noChangeArrowheads="1" noChangeShapeType="1"/>
              </p14:cNvContentPartPr>
              <p14:nvPr/>
            </p14:nvContentPartPr>
            <p14:xfrm>
              <a:off x="3881439" y="4552950"/>
              <a:ext cx="949325" cy="376238"/>
            </p14:xfrm>
          </p:contentPart>
        </mc:Choice>
        <mc:Fallback>
          <p:pic>
            <p:nvPicPr>
              <p:cNvPr id="75813" name="Ink 37"/>
              <p:cNvPicPr>
                <a:picLocks noRot="1" noChangeAspect="1" noEditPoints="1" noChangeArrowheads="1" noChangeShapeType="1"/>
              </p:cNvPicPr>
              <p:nvPr/>
            </p:nvPicPr>
            <p:blipFill>
              <a:blip r:embed="rId61"/>
              <a:stretch>
                <a:fillRect/>
              </a:stretch>
            </p:blipFill>
            <p:spPr>
              <a:xfrm>
                <a:off x="3872080" y="4542489"/>
                <a:ext cx="962285" cy="397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75814" name="Ink 38"/>
              <p14:cNvContentPartPr>
                <a14:cpLocks xmlns:a14="http://schemas.microsoft.com/office/drawing/2010/main" noRot="1" noChangeAspect="1" noEditPoints="1" noChangeArrowheads="1" noChangeShapeType="1"/>
              </p14:cNvContentPartPr>
              <p14:nvPr/>
            </p14:nvContentPartPr>
            <p14:xfrm>
              <a:off x="5270500" y="4567238"/>
              <a:ext cx="520700" cy="209550"/>
            </p14:xfrm>
          </p:contentPart>
        </mc:Choice>
        <mc:Fallback>
          <p:pic>
            <p:nvPicPr>
              <p:cNvPr id="75814" name="Ink 38"/>
              <p:cNvPicPr>
                <a:picLocks noRot="1" noChangeAspect="1" noEditPoints="1" noChangeArrowheads="1" noChangeShapeType="1"/>
              </p:cNvPicPr>
              <p:nvPr/>
            </p:nvPicPr>
            <p:blipFill>
              <a:blip r:embed="rId63"/>
              <a:stretch>
                <a:fillRect/>
              </a:stretch>
            </p:blipFill>
            <p:spPr>
              <a:xfrm>
                <a:off x="5260425" y="4557519"/>
                <a:ext cx="535095" cy="2293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75815" name="Ink 39"/>
              <p14:cNvContentPartPr>
                <a14:cpLocks xmlns:a14="http://schemas.microsoft.com/office/drawing/2010/main" noRot="1" noChangeAspect="1" noEditPoints="1" noChangeArrowheads="1" noChangeShapeType="1"/>
              </p14:cNvContentPartPr>
              <p14:nvPr/>
            </p14:nvContentPartPr>
            <p14:xfrm>
              <a:off x="6278563" y="4222751"/>
              <a:ext cx="2705100" cy="481013"/>
            </p14:xfrm>
          </p:contentPart>
        </mc:Choice>
        <mc:Fallback>
          <p:pic>
            <p:nvPicPr>
              <p:cNvPr id="75815" name="Ink 39"/>
              <p:cNvPicPr>
                <a:picLocks noRot="1" noChangeAspect="1" noEditPoints="1" noChangeArrowheads="1" noChangeShapeType="1"/>
              </p:cNvPicPr>
              <p:nvPr/>
            </p:nvPicPr>
            <p:blipFill>
              <a:blip r:embed="rId65"/>
              <a:stretch>
                <a:fillRect/>
              </a:stretch>
            </p:blipFill>
            <p:spPr>
              <a:xfrm>
                <a:off x="6269204" y="4211952"/>
                <a:ext cx="2719859" cy="5018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75817" name="Ink 41"/>
              <p14:cNvContentPartPr>
                <a14:cpLocks xmlns:a14="http://schemas.microsoft.com/office/drawing/2010/main" noRot="1" noChangeAspect="1" noEditPoints="1" noChangeArrowheads="1" noChangeShapeType="1"/>
              </p14:cNvContentPartPr>
              <p14:nvPr/>
            </p14:nvContentPartPr>
            <p14:xfrm>
              <a:off x="3871914" y="5175250"/>
              <a:ext cx="585787" cy="420688"/>
            </p14:xfrm>
          </p:contentPart>
        </mc:Choice>
        <mc:Fallback>
          <p:pic>
            <p:nvPicPr>
              <p:cNvPr id="75817" name="Ink 41"/>
              <p:cNvPicPr>
                <a:picLocks noRot="1" noChangeAspect="1" noEditPoints="1" noChangeArrowheads="1" noChangeShapeType="1"/>
              </p:cNvPicPr>
              <p:nvPr/>
            </p:nvPicPr>
            <p:blipFill>
              <a:blip r:embed="rId67"/>
              <a:stretch>
                <a:fillRect/>
              </a:stretch>
            </p:blipFill>
            <p:spPr>
              <a:xfrm>
                <a:off x="3861119" y="5164474"/>
                <a:ext cx="600180" cy="4422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75820" name="Ink 44"/>
              <p14:cNvContentPartPr>
                <a14:cpLocks xmlns:a14="http://schemas.microsoft.com/office/drawing/2010/main" noRot="1" noChangeAspect="1" noEditPoints="1" noChangeArrowheads="1" noChangeShapeType="1"/>
              </p14:cNvContentPartPr>
              <p14:nvPr/>
            </p14:nvContentPartPr>
            <p14:xfrm>
              <a:off x="4738688" y="5256214"/>
              <a:ext cx="165100" cy="244475"/>
            </p14:xfrm>
          </p:contentPart>
        </mc:Choice>
        <mc:Fallback>
          <p:pic>
            <p:nvPicPr>
              <p:cNvPr id="75820" name="Ink 44"/>
              <p:cNvPicPr>
                <a:picLocks noRot="1" noChangeAspect="1" noEditPoints="1" noChangeArrowheads="1" noChangeShapeType="1"/>
              </p:cNvPicPr>
              <p:nvPr/>
            </p:nvPicPr>
            <p:blipFill>
              <a:blip r:embed="rId69"/>
              <a:stretch>
                <a:fillRect/>
              </a:stretch>
            </p:blipFill>
            <p:spPr>
              <a:xfrm>
                <a:off x="4728303" y="5245851"/>
                <a:ext cx="185872" cy="2652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75819" name="Ink 43"/>
              <p14:cNvContentPartPr>
                <a14:cpLocks xmlns:a14="http://schemas.microsoft.com/office/drawing/2010/main" noRot="1" noChangeAspect="1" noEditPoints="1" noChangeArrowheads="1" noChangeShapeType="1"/>
              </p14:cNvContentPartPr>
              <p14:nvPr/>
            </p14:nvContentPartPr>
            <p14:xfrm>
              <a:off x="5862639" y="5178425"/>
              <a:ext cx="174625" cy="196850"/>
            </p14:xfrm>
          </p:contentPart>
        </mc:Choice>
        <mc:Fallback>
          <p:pic>
            <p:nvPicPr>
              <p:cNvPr id="75819" name="Ink 43"/>
              <p:cNvPicPr>
                <a:picLocks noRot="1" noChangeAspect="1" noEditPoints="1" noChangeArrowheads="1" noChangeShapeType="1"/>
              </p:cNvPicPr>
              <p:nvPr/>
            </p:nvPicPr>
            <p:blipFill>
              <a:blip r:embed="rId71"/>
              <a:stretch>
                <a:fillRect/>
              </a:stretch>
            </p:blipFill>
            <p:spPr>
              <a:xfrm>
                <a:off x="5856877" y="5173749"/>
                <a:ext cx="183627" cy="2119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75822" name="Ink 46"/>
              <p14:cNvContentPartPr>
                <a14:cpLocks xmlns:a14="http://schemas.microsoft.com/office/drawing/2010/main" noRot="1" noChangeAspect="1" noEditPoints="1" noChangeArrowheads="1" noChangeShapeType="1"/>
              </p14:cNvContentPartPr>
              <p14:nvPr/>
            </p14:nvContentPartPr>
            <p14:xfrm>
              <a:off x="4978400" y="5202238"/>
              <a:ext cx="546100" cy="266700"/>
            </p14:xfrm>
          </p:contentPart>
        </mc:Choice>
        <mc:Fallback>
          <p:pic>
            <p:nvPicPr>
              <p:cNvPr id="75822" name="Ink 46"/>
              <p:cNvPicPr>
                <a:picLocks noRot="1" noChangeAspect="1" noEditPoints="1" noChangeArrowheads="1" noChangeShapeType="1"/>
              </p:cNvPicPr>
              <p:nvPr/>
            </p:nvPicPr>
            <p:blipFill>
              <a:blip r:embed="rId73"/>
              <a:stretch>
                <a:fillRect/>
              </a:stretch>
            </p:blipFill>
            <p:spPr>
              <a:xfrm>
                <a:off x="4967241" y="5191083"/>
                <a:ext cx="562299" cy="2890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75823" name="Ink 47"/>
              <p14:cNvContentPartPr>
                <a14:cpLocks xmlns:a14="http://schemas.microsoft.com/office/drawing/2010/main" noRot="1" noChangeAspect="1" noEditPoints="1" noChangeArrowheads="1" noChangeShapeType="1"/>
              </p14:cNvContentPartPr>
              <p14:nvPr/>
            </p14:nvContentPartPr>
            <p14:xfrm>
              <a:off x="6056314" y="4929188"/>
              <a:ext cx="1177925" cy="425450"/>
            </p14:xfrm>
          </p:contentPart>
        </mc:Choice>
        <mc:Fallback>
          <p:pic>
            <p:nvPicPr>
              <p:cNvPr id="75823" name="Ink 47"/>
              <p:cNvPicPr>
                <a:picLocks noRot="1" noChangeAspect="1" noEditPoints="1" noChangeArrowheads="1" noChangeShapeType="1"/>
              </p:cNvPicPr>
              <p:nvPr/>
            </p:nvPicPr>
            <p:blipFill>
              <a:blip r:embed="rId75"/>
              <a:stretch>
                <a:fillRect/>
              </a:stretch>
            </p:blipFill>
            <p:spPr>
              <a:xfrm>
                <a:off x="6049835" y="4918390"/>
                <a:ext cx="1189085" cy="4470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75824" name="Ink 48"/>
              <p14:cNvContentPartPr>
                <a14:cpLocks xmlns:a14="http://schemas.microsoft.com/office/drawing/2010/main" noRot="1" noChangeAspect="1" noEditPoints="1" noChangeArrowheads="1" noChangeShapeType="1"/>
              </p14:cNvContentPartPr>
              <p14:nvPr/>
            </p14:nvContentPartPr>
            <p14:xfrm>
              <a:off x="7448551" y="4722813"/>
              <a:ext cx="1787525" cy="665162"/>
            </p14:xfrm>
          </p:contentPart>
        </mc:Choice>
        <mc:Fallback>
          <p:pic>
            <p:nvPicPr>
              <p:cNvPr id="75824" name="Ink 48"/>
              <p:cNvPicPr>
                <a:picLocks noRot="1" noChangeAspect="1" noEditPoints="1" noChangeArrowheads="1" noChangeShapeType="1"/>
              </p:cNvPicPr>
              <p:nvPr/>
            </p:nvPicPr>
            <p:blipFill>
              <a:blip r:embed="rId77"/>
              <a:stretch>
                <a:fillRect/>
              </a:stretch>
            </p:blipFill>
            <p:spPr>
              <a:xfrm>
                <a:off x="7438472" y="4712009"/>
                <a:ext cx="1808403" cy="6871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75830" name="Ink 54"/>
              <p14:cNvContentPartPr>
                <a14:cpLocks xmlns:a14="http://schemas.microsoft.com/office/drawing/2010/main" noRot="1" noChangeAspect="1" noEditPoints="1" noChangeArrowheads="1" noChangeShapeType="1"/>
              </p14:cNvContentPartPr>
              <p14:nvPr/>
            </p14:nvContentPartPr>
            <p14:xfrm>
              <a:off x="3398839" y="5475288"/>
              <a:ext cx="15875" cy="25400"/>
            </p14:xfrm>
          </p:contentPart>
        </mc:Choice>
        <mc:Fallback>
          <p:pic>
            <p:nvPicPr>
              <p:cNvPr id="75830" name="Ink 54"/>
              <p:cNvPicPr>
                <a:picLocks noRot="1" noChangeAspect="1" noEditPoints="1" noChangeArrowheads="1" noChangeShapeType="1"/>
              </p:cNvPicPr>
              <p:nvPr/>
            </p:nvPicPr>
            <p:blipFill>
              <a:blip r:embed="rId79"/>
              <a:stretch>
                <a:fillRect/>
              </a:stretch>
            </p:blipFill>
            <p:spPr>
              <a:xfrm>
                <a:off x="3390709" y="5466469"/>
                <a:ext cx="30588" cy="409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75832" name="Ink 56"/>
              <p14:cNvContentPartPr>
                <a14:cpLocks xmlns:a14="http://schemas.microsoft.com/office/drawing/2010/main" noRot="1" noChangeAspect="1" noEditPoints="1" noChangeArrowheads="1" noChangeShapeType="1"/>
              </p14:cNvContentPartPr>
              <p14:nvPr/>
            </p14:nvContentPartPr>
            <p14:xfrm>
              <a:off x="4429125" y="5481638"/>
              <a:ext cx="928688" cy="747712"/>
            </p14:xfrm>
          </p:contentPart>
        </mc:Choice>
        <mc:Fallback>
          <p:pic>
            <p:nvPicPr>
              <p:cNvPr id="75832" name="Ink 56"/>
              <p:cNvPicPr>
                <a:picLocks noRot="1" noChangeAspect="1" noEditPoints="1" noChangeArrowheads="1" noChangeShapeType="1"/>
              </p:cNvPicPr>
              <p:nvPr/>
            </p:nvPicPr>
            <p:blipFill>
              <a:blip r:embed="rId81"/>
              <a:stretch>
                <a:fillRect/>
              </a:stretch>
            </p:blipFill>
            <p:spPr>
              <a:xfrm>
                <a:off x="4419412" y="5474798"/>
                <a:ext cx="941641" cy="7649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2">
            <p14:nvContentPartPr>
              <p14:cNvPr id="75833" name="Ink 57"/>
              <p14:cNvContentPartPr>
                <a14:cpLocks xmlns:a14="http://schemas.microsoft.com/office/drawing/2010/main" noRot="1" noChangeAspect="1" noEditPoints="1" noChangeArrowheads="1" noChangeShapeType="1"/>
              </p14:cNvContentPartPr>
              <p14:nvPr/>
            </p14:nvContentPartPr>
            <p14:xfrm>
              <a:off x="5653089" y="5280025"/>
              <a:ext cx="2486025" cy="655638"/>
            </p14:xfrm>
          </p:contentPart>
        </mc:Choice>
        <mc:Fallback>
          <p:pic>
            <p:nvPicPr>
              <p:cNvPr id="75833" name="Ink 57"/>
              <p:cNvPicPr>
                <a:picLocks noRot="1" noChangeAspect="1" noEditPoints="1" noChangeArrowheads="1" noChangeShapeType="1"/>
              </p:cNvPicPr>
              <p:nvPr/>
            </p:nvPicPr>
            <p:blipFill>
              <a:blip r:embed="rId83"/>
              <a:stretch>
                <a:fillRect/>
              </a:stretch>
            </p:blipFill>
            <p:spPr>
              <a:xfrm>
                <a:off x="5643011" y="5269944"/>
                <a:ext cx="2501143" cy="675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4">
            <p14:nvContentPartPr>
              <p14:cNvPr id="75834" name="Ink 58"/>
              <p14:cNvContentPartPr>
                <a14:cpLocks xmlns:a14="http://schemas.microsoft.com/office/drawing/2010/main" noRot="1" noChangeAspect="1" noEditPoints="1" noChangeArrowheads="1" noChangeShapeType="1"/>
              </p14:cNvContentPartPr>
              <p14:nvPr/>
            </p14:nvContentPartPr>
            <p14:xfrm>
              <a:off x="8509000" y="5024439"/>
              <a:ext cx="2260600" cy="471487"/>
            </p14:xfrm>
          </p:contentPart>
        </mc:Choice>
        <mc:Fallback>
          <p:pic>
            <p:nvPicPr>
              <p:cNvPr id="75834" name="Ink 58"/>
              <p:cNvPicPr>
                <a:picLocks noRot="1" noChangeAspect="1" noEditPoints="1" noChangeArrowheads="1" noChangeShapeType="1"/>
              </p:cNvPicPr>
              <p:nvPr/>
            </p:nvPicPr>
            <p:blipFill>
              <a:blip r:embed="rId85"/>
              <a:stretch>
                <a:fillRect/>
              </a:stretch>
            </p:blipFill>
            <p:spPr>
              <a:xfrm>
                <a:off x="8502882" y="5014369"/>
                <a:ext cx="2270319" cy="4919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6">
            <p14:nvContentPartPr>
              <p14:cNvPr id="75835" name="Ink 59"/>
              <p14:cNvContentPartPr>
                <a14:cpLocks xmlns:a14="http://schemas.microsoft.com/office/drawing/2010/main" noRot="1" noChangeAspect="1" noEditPoints="1" noChangeArrowheads="1" noChangeShapeType="1"/>
              </p14:cNvContentPartPr>
              <p14:nvPr/>
            </p14:nvContentPartPr>
            <p14:xfrm>
              <a:off x="3359150" y="5586413"/>
              <a:ext cx="33338" cy="38100"/>
            </p14:xfrm>
          </p:contentPart>
        </mc:Choice>
        <mc:Fallback>
          <p:pic>
            <p:nvPicPr>
              <p:cNvPr id="75835" name="Ink 59"/>
              <p:cNvPicPr>
                <a:picLocks noRot="1" noChangeAspect="1" noEditPoints="1" noChangeArrowheads="1" noChangeShapeType="1"/>
              </p:cNvPicPr>
              <p:nvPr/>
            </p:nvPicPr>
            <p:blipFill>
              <a:blip r:embed="rId87"/>
              <a:stretch>
                <a:fillRect/>
              </a:stretch>
            </p:blipFill>
            <p:spPr>
              <a:xfrm>
                <a:off x="3349220" y="5575989"/>
                <a:ext cx="50363" cy="571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8">
            <p14:nvContentPartPr>
              <p14:cNvPr id="75836" name="Ink 60"/>
              <p14:cNvContentPartPr>
                <a14:cpLocks xmlns:a14="http://schemas.microsoft.com/office/drawing/2010/main" noRot="1" noChangeAspect="1" noEditPoints="1" noChangeArrowheads="1" noChangeShapeType="1"/>
              </p14:cNvContentPartPr>
              <p14:nvPr/>
            </p14:nvContentPartPr>
            <p14:xfrm>
              <a:off x="3476626" y="5588000"/>
              <a:ext cx="30163" cy="14288"/>
            </p14:xfrm>
          </p:contentPart>
        </mc:Choice>
        <mc:Fallback>
          <p:pic>
            <p:nvPicPr>
              <p:cNvPr id="75836" name="Ink 60"/>
              <p:cNvPicPr>
                <a:picLocks noRot="1" noChangeAspect="1" noEditPoints="1" noChangeArrowheads="1" noChangeShapeType="1"/>
              </p:cNvPicPr>
              <p:nvPr/>
            </p:nvPicPr>
            <p:blipFill>
              <a:blip r:embed="rId89"/>
              <a:stretch>
                <a:fillRect/>
              </a:stretch>
            </p:blipFill>
            <p:spPr>
              <a:xfrm>
                <a:off x="3473396" y="5579784"/>
                <a:ext cx="40217" cy="285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90">
            <p14:nvContentPartPr>
              <p14:cNvPr id="75837" name="Ink 61"/>
              <p14:cNvContentPartPr>
                <a14:cpLocks xmlns:a14="http://schemas.microsoft.com/office/drawing/2010/main" noRot="1" noChangeAspect="1" noEditPoints="1" noChangeArrowheads="1" noChangeShapeType="1"/>
              </p14:cNvContentPartPr>
              <p14:nvPr/>
            </p14:nvContentPartPr>
            <p14:xfrm>
              <a:off x="3621089" y="5580063"/>
              <a:ext cx="22225" cy="19050"/>
            </p14:xfrm>
          </p:contentPart>
        </mc:Choice>
        <mc:Fallback>
          <p:pic>
            <p:nvPicPr>
              <p:cNvPr id="75837" name="Ink 61"/>
              <p:cNvPicPr>
                <a:picLocks noRot="1" noChangeAspect="1" noEditPoints="1" noChangeArrowheads="1" noChangeShapeType="1"/>
              </p:cNvPicPr>
              <p:nvPr/>
            </p:nvPicPr>
            <p:blipFill>
              <a:blip r:embed="rId91"/>
              <a:stretch>
                <a:fillRect/>
              </a:stretch>
            </p:blipFill>
            <p:spPr>
              <a:xfrm>
                <a:off x="3612034" y="5572372"/>
                <a:ext cx="40335" cy="37001"/>
              </a:xfrm>
              <a:prstGeom prst="rect">
                <a:avLst/>
              </a:prstGeom>
            </p:spPr>
          </p:pic>
        </mc:Fallback>
      </mc:AlternateContent>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6811" name="Ink 11"/>
              <p14:cNvContentPartPr>
                <a14:cpLocks xmlns:a14="http://schemas.microsoft.com/office/drawing/2010/main" noRot="1" noChangeAspect="1" noEditPoints="1" noChangeArrowheads="1" noChangeShapeType="1"/>
              </p14:cNvContentPartPr>
              <p14:nvPr/>
            </p14:nvContentPartPr>
            <p14:xfrm>
              <a:off x="2546351" y="1019176"/>
              <a:ext cx="157163" cy="644525"/>
            </p14:xfrm>
          </p:contentPart>
        </mc:Choice>
        <mc:Fallback>
          <p:pic>
            <p:nvPicPr>
              <p:cNvPr id="76811" name="Ink 11"/>
              <p:cNvPicPr>
                <a:picLocks noRot="1" noChangeAspect="1" noEditPoints="1" noChangeArrowheads="1" noChangeShapeType="1"/>
              </p:cNvPicPr>
              <p:nvPr/>
            </p:nvPicPr>
            <p:blipFill>
              <a:blip r:embed="rId3"/>
              <a:stretch>
                <a:fillRect/>
              </a:stretch>
            </p:blipFill>
            <p:spPr>
              <a:xfrm>
                <a:off x="2533792" y="1007654"/>
                <a:ext cx="173669" cy="6618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6812" name="Ink 12"/>
              <p14:cNvContentPartPr>
                <a14:cpLocks xmlns:a14="http://schemas.microsoft.com/office/drawing/2010/main" noRot="1" noChangeAspect="1" noEditPoints="1" noChangeArrowheads="1" noChangeShapeType="1"/>
              </p14:cNvContentPartPr>
              <p14:nvPr/>
            </p14:nvContentPartPr>
            <p14:xfrm>
              <a:off x="2889251" y="1155700"/>
              <a:ext cx="460375" cy="274638"/>
            </p14:xfrm>
          </p:contentPart>
        </mc:Choice>
        <mc:Fallback>
          <p:pic>
            <p:nvPicPr>
              <p:cNvPr id="76812" name="Ink 12"/>
              <p:cNvPicPr>
                <a:picLocks noRot="1" noChangeAspect="1" noEditPoints="1" noChangeArrowheads="1" noChangeShapeType="1"/>
              </p:cNvPicPr>
              <p:nvPr/>
            </p:nvPicPr>
            <p:blipFill>
              <a:blip r:embed="rId5"/>
              <a:stretch>
                <a:fillRect/>
              </a:stretch>
            </p:blipFill>
            <p:spPr>
              <a:xfrm>
                <a:off x="2879517" y="1144229"/>
                <a:ext cx="473715" cy="2939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6813" name="Ink 13"/>
              <p14:cNvContentPartPr>
                <a14:cpLocks xmlns:a14="http://schemas.microsoft.com/office/drawing/2010/main" noRot="1" noChangeAspect="1" noEditPoints="1" noChangeArrowheads="1" noChangeShapeType="1"/>
              </p14:cNvContentPartPr>
              <p14:nvPr/>
            </p14:nvContentPartPr>
            <p14:xfrm>
              <a:off x="3497263" y="1095375"/>
              <a:ext cx="296862" cy="558800"/>
            </p14:xfrm>
          </p:contentPart>
        </mc:Choice>
        <mc:Fallback>
          <p:pic>
            <p:nvPicPr>
              <p:cNvPr id="76813" name="Ink 13"/>
              <p:cNvPicPr>
                <a:picLocks noRot="1" noChangeAspect="1" noEditPoints="1" noChangeArrowheads="1" noChangeShapeType="1"/>
              </p:cNvPicPr>
              <p:nvPr/>
            </p:nvPicPr>
            <p:blipFill>
              <a:blip r:embed="rId7"/>
              <a:stretch>
                <a:fillRect/>
              </a:stretch>
            </p:blipFill>
            <p:spPr>
              <a:xfrm>
                <a:off x="3486455" y="1084215"/>
                <a:ext cx="313075" cy="5822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6815" name="Ink 15"/>
              <p14:cNvContentPartPr>
                <a14:cpLocks xmlns:a14="http://schemas.microsoft.com/office/drawing/2010/main" noRot="1" noChangeAspect="1" noEditPoints="1" noChangeArrowheads="1" noChangeShapeType="1"/>
              </p14:cNvContentPartPr>
              <p14:nvPr/>
            </p14:nvContentPartPr>
            <p14:xfrm>
              <a:off x="3778250" y="960438"/>
              <a:ext cx="196850" cy="457200"/>
            </p14:xfrm>
          </p:contentPart>
        </mc:Choice>
        <mc:Fallback>
          <p:pic>
            <p:nvPicPr>
              <p:cNvPr id="76815" name="Ink 15"/>
              <p:cNvPicPr>
                <a:picLocks noRot="1" noChangeAspect="1" noEditPoints="1" noChangeArrowheads="1" noChangeShapeType="1"/>
              </p:cNvPicPr>
              <p:nvPr/>
            </p:nvPicPr>
            <p:blipFill>
              <a:blip r:embed="rId9"/>
              <a:stretch>
                <a:fillRect/>
              </a:stretch>
            </p:blipFill>
            <p:spPr>
              <a:xfrm>
                <a:off x="3767415" y="949324"/>
                <a:ext cx="219605" cy="4787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6816" name="Ink 16"/>
              <p14:cNvContentPartPr>
                <a14:cpLocks xmlns:a14="http://schemas.microsoft.com/office/drawing/2010/main" noRot="1" noChangeAspect="1" noEditPoints="1" noChangeArrowheads="1" noChangeShapeType="1"/>
              </p14:cNvContentPartPr>
              <p14:nvPr/>
            </p14:nvContentPartPr>
            <p14:xfrm>
              <a:off x="4224339" y="915989"/>
              <a:ext cx="428625" cy="523875"/>
            </p14:xfrm>
          </p:contentPart>
        </mc:Choice>
        <mc:Fallback>
          <p:pic>
            <p:nvPicPr>
              <p:cNvPr id="76816" name="Ink 16"/>
              <p:cNvPicPr>
                <a:picLocks noRot="1" noChangeAspect="1" noEditPoints="1" noChangeArrowheads="1" noChangeShapeType="1"/>
              </p:cNvPicPr>
              <p:nvPr/>
            </p:nvPicPr>
            <p:blipFill>
              <a:blip r:embed="rId11"/>
              <a:stretch>
                <a:fillRect/>
              </a:stretch>
            </p:blipFill>
            <p:spPr>
              <a:xfrm>
                <a:off x="4212814" y="905548"/>
                <a:ext cx="450957" cy="5425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6818" name="Ink 18"/>
              <p14:cNvContentPartPr>
                <a14:cpLocks xmlns:a14="http://schemas.microsoft.com/office/drawing/2010/main" noRot="1" noChangeAspect="1" noEditPoints="1" noChangeArrowheads="1" noChangeShapeType="1"/>
              </p14:cNvContentPartPr>
              <p14:nvPr/>
            </p14:nvContentPartPr>
            <p14:xfrm>
              <a:off x="4025900" y="844551"/>
              <a:ext cx="160338" cy="633413"/>
            </p14:xfrm>
          </p:contentPart>
        </mc:Choice>
        <mc:Fallback>
          <p:pic>
            <p:nvPicPr>
              <p:cNvPr id="76818" name="Ink 18"/>
              <p:cNvPicPr>
                <a:picLocks noRot="1" noChangeAspect="1" noEditPoints="1" noChangeArrowheads="1" noChangeShapeType="1"/>
              </p:cNvPicPr>
              <p:nvPr/>
            </p:nvPicPr>
            <p:blipFill>
              <a:blip r:embed="rId13"/>
              <a:stretch>
                <a:fillRect/>
              </a:stretch>
            </p:blipFill>
            <p:spPr>
              <a:xfrm>
                <a:off x="4015522" y="835551"/>
                <a:ext cx="178949" cy="64889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6819" name="Ink 19"/>
              <p14:cNvContentPartPr>
                <a14:cpLocks xmlns:a14="http://schemas.microsoft.com/office/drawing/2010/main" noRot="1" noChangeAspect="1" noEditPoints="1" noChangeArrowheads="1" noChangeShapeType="1"/>
              </p14:cNvContentPartPr>
              <p14:nvPr/>
            </p14:nvContentPartPr>
            <p14:xfrm>
              <a:off x="4446588" y="1047751"/>
              <a:ext cx="658812" cy="487363"/>
            </p14:xfrm>
          </p:contentPart>
        </mc:Choice>
        <mc:Fallback>
          <p:pic>
            <p:nvPicPr>
              <p:cNvPr id="76819" name="Ink 19"/>
              <p:cNvPicPr>
                <a:picLocks noRot="1" noChangeAspect="1" noEditPoints="1" noChangeArrowheads="1" noChangeShapeType="1"/>
              </p:cNvPicPr>
              <p:nvPr/>
            </p:nvPicPr>
            <p:blipFill>
              <a:blip r:embed="rId15"/>
              <a:stretch>
                <a:fillRect/>
              </a:stretch>
            </p:blipFill>
            <p:spPr>
              <a:xfrm>
                <a:off x="4436873" y="1040203"/>
                <a:ext cx="677523" cy="5064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6820" name="Ink 20"/>
              <p14:cNvContentPartPr>
                <a14:cpLocks xmlns:a14="http://schemas.microsoft.com/office/drawing/2010/main" noRot="1" noChangeAspect="1" noEditPoints="1" noChangeArrowheads="1" noChangeShapeType="1"/>
              </p14:cNvContentPartPr>
              <p14:nvPr/>
            </p14:nvContentPartPr>
            <p14:xfrm>
              <a:off x="5291139" y="1012825"/>
              <a:ext cx="204787" cy="533400"/>
            </p14:xfrm>
          </p:contentPart>
        </mc:Choice>
        <mc:Fallback>
          <p:pic>
            <p:nvPicPr>
              <p:cNvPr id="76820" name="Ink 20"/>
              <p:cNvPicPr>
                <a:picLocks noRot="1" noChangeAspect="1" noEditPoints="1" noChangeArrowheads="1" noChangeShapeType="1"/>
              </p:cNvPicPr>
              <p:nvPr/>
            </p:nvPicPr>
            <p:blipFill>
              <a:blip r:embed="rId17"/>
              <a:stretch>
                <a:fillRect/>
              </a:stretch>
            </p:blipFill>
            <p:spPr>
              <a:xfrm>
                <a:off x="5286814" y="1002380"/>
                <a:ext cx="212359" cy="5550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6821" name="Ink 21"/>
              <p14:cNvContentPartPr>
                <a14:cpLocks xmlns:a14="http://schemas.microsoft.com/office/drawing/2010/main" noRot="1" noChangeAspect="1" noEditPoints="1" noChangeArrowheads="1" noChangeShapeType="1"/>
              </p14:cNvContentPartPr>
              <p14:nvPr/>
            </p14:nvContentPartPr>
            <p14:xfrm>
              <a:off x="5729288" y="836614"/>
              <a:ext cx="387350" cy="657225"/>
            </p14:xfrm>
          </p:contentPart>
        </mc:Choice>
        <mc:Fallback>
          <p:pic>
            <p:nvPicPr>
              <p:cNvPr id="76821" name="Ink 21"/>
              <p:cNvPicPr>
                <a:picLocks noRot="1" noChangeAspect="1" noEditPoints="1" noChangeArrowheads="1" noChangeShapeType="1"/>
              </p:cNvPicPr>
              <p:nvPr/>
            </p:nvPicPr>
            <p:blipFill>
              <a:blip r:embed="rId19"/>
              <a:stretch>
                <a:fillRect/>
              </a:stretch>
            </p:blipFill>
            <p:spPr>
              <a:xfrm>
                <a:off x="5721017" y="827618"/>
                <a:ext cx="406412" cy="6766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6822" name="Ink 22"/>
              <p14:cNvContentPartPr>
                <a14:cpLocks xmlns:a14="http://schemas.microsoft.com/office/drawing/2010/main" noRot="1" noChangeAspect="1" noEditPoints="1" noChangeArrowheads="1" noChangeShapeType="1"/>
              </p14:cNvContentPartPr>
              <p14:nvPr/>
            </p14:nvContentPartPr>
            <p14:xfrm>
              <a:off x="6278564" y="782639"/>
              <a:ext cx="731837" cy="619125"/>
            </p14:xfrm>
          </p:contentPart>
        </mc:Choice>
        <mc:Fallback>
          <p:pic>
            <p:nvPicPr>
              <p:cNvPr id="76822" name="Ink 22"/>
              <p:cNvPicPr>
                <a:picLocks noRot="1" noChangeAspect="1" noEditPoints="1" noChangeArrowheads="1" noChangeShapeType="1"/>
              </p:cNvPicPr>
              <p:nvPr/>
            </p:nvPicPr>
            <p:blipFill>
              <a:blip r:embed="rId21"/>
              <a:stretch>
                <a:fillRect/>
              </a:stretch>
            </p:blipFill>
            <p:spPr>
              <a:xfrm>
                <a:off x="6268126" y="777227"/>
                <a:ext cx="749836" cy="6360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6823" name="Ink 23"/>
              <p14:cNvContentPartPr>
                <a14:cpLocks xmlns:a14="http://schemas.microsoft.com/office/drawing/2010/main" noRot="1" noChangeAspect="1" noEditPoints="1" noChangeArrowheads="1" noChangeShapeType="1"/>
              </p14:cNvContentPartPr>
              <p14:nvPr/>
            </p14:nvContentPartPr>
            <p14:xfrm>
              <a:off x="7154864" y="642939"/>
              <a:ext cx="928687" cy="725487"/>
            </p14:xfrm>
          </p:contentPart>
        </mc:Choice>
        <mc:Fallback>
          <p:pic>
            <p:nvPicPr>
              <p:cNvPr id="76823" name="Ink 23"/>
              <p:cNvPicPr>
                <a:picLocks noRot="1" noChangeAspect="1" noEditPoints="1" noChangeArrowheads="1" noChangeShapeType="1"/>
              </p:cNvPicPr>
              <p:nvPr/>
            </p:nvPicPr>
            <p:blipFill>
              <a:blip r:embed="rId23"/>
              <a:stretch>
                <a:fillRect/>
              </a:stretch>
            </p:blipFill>
            <p:spPr>
              <a:xfrm>
                <a:off x="7146939" y="632858"/>
                <a:ext cx="948140" cy="747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6824" name="Ink 24"/>
              <p14:cNvContentPartPr>
                <a14:cpLocks xmlns:a14="http://schemas.microsoft.com/office/drawing/2010/main" noRot="1" noChangeAspect="1" noEditPoints="1" noChangeArrowheads="1" noChangeShapeType="1"/>
              </p14:cNvContentPartPr>
              <p14:nvPr/>
            </p14:nvContentPartPr>
            <p14:xfrm>
              <a:off x="3236913" y="2409825"/>
              <a:ext cx="658812" cy="584200"/>
            </p14:xfrm>
          </p:contentPart>
        </mc:Choice>
        <mc:Fallback>
          <p:pic>
            <p:nvPicPr>
              <p:cNvPr id="76824" name="Ink 24"/>
              <p:cNvPicPr>
                <a:picLocks noRot="1" noChangeAspect="1" noEditPoints="1" noChangeArrowheads="1" noChangeShapeType="1"/>
              </p:cNvPicPr>
              <p:nvPr/>
            </p:nvPicPr>
            <p:blipFill>
              <a:blip r:embed="rId25"/>
              <a:stretch>
                <a:fillRect/>
              </a:stretch>
            </p:blipFill>
            <p:spPr>
              <a:xfrm>
                <a:off x="3226474" y="2402986"/>
                <a:ext cx="679332" cy="6007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6825" name="Ink 25"/>
              <p14:cNvContentPartPr>
                <a14:cpLocks xmlns:a14="http://schemas.microsoft.com/office/drawing/2010/main" noRot="1" noChangeAspect="1" noEditPoints="1" noChangeArrowheads="1" noChangeShapeType="1"/>
              </p14:cNvContentPartPr>
              <p14:nvPr/>
            </p14:nvContentPartPr>
            <p14:xfrm>
              <a:off x="4214814" y="2143126"/>
              <a:ext cx="1400175" cy="682625"/>
            </p14:xfrm>
          </p:contentPart>
        </mc:Choice>
        <mc:Fallback>
          <p:pic>
            <p:nvPicPr>
              <p:cNvPr id="76825" name="Ink 25"/>
              <p:cNvPicPr>
                <a:picLocks noRot="1" noChangeAspect="1" noEditPoints="1" noChangeArrowheads="1" noChangeShapeType="1"/>
              </p:cNvPicPr>
              <p:nvPr/>
            </p:nvPicPr>
            <p:blipFill>
              <a:blip r:embed="rId27"/>
              <a:stretch>
                <a:fillRect/>
              </a:stretch>
            </p:blipFill>
            <p:spPr>
              <a:xfrm>
                <a:off x="4204371" y="2133047"/>
                <a:ext cx="1421783" cy="7049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6826" name="Ink 26"/>
              <p14:cNvContentPartPr>
                <a14:cpLocks xmlns:a14="http://schemas.microsoft.com/office/drawing/2010/main" noRot="1" noChangeAspect="1" noEditPoints="1" noChangeArrowheads="1" noChangeShapeType="1"/>
              </p14:cNvContentPartPr>
              <p14:nvPr/>
            </p14:nvContentPartPr>
            <p14:xfrm>
              <a:off x="5910263" y="1684338"/>
              <a:ext cx="3740150" cy="1092200"/>
            </p14:xfrm>
          </p:contentPart>
        </mc:Choice>
        <mc:Fallback>
          <p:pic>
            <p:nvPicPr>
              <p:cNvPr id="76826" name="Ink 26"/>
              <p:cNvPicPr>
                <a:picLocks noRot="1" noChangeAspect="1" noEditPoints="1" noChangeArrowheads="1" noChangeShapeType="1"/>
              </p:cNvPicPr>
              <p:nvPr/>
            </p:nvPicPr>
            <p:blipFill>
              <a:blip r:embed="rId29"/>
              <a:stretch>
                <a:fillRect/>
              </a:stretch>
            </p:blipFill>
            <p:spPr>
              <a:xfrm>
                <a:off x="5898385" y="1673546"/>
                <a:ext cx="3763548" cy="11148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6827" name="Ink 27"/>
              <p14:cNvContentPartPr>
                <a14:cpLocks xmlns:a14="http://schemas.microsoft.com/office/drawing/2010/main" noRot="1" noChangeAspect="1" noEditPoints="1" noChangeArrowheads="1" noChangeShapeType="1"/>
              </p14:cNvContentPartPr>
              <p14:nvPr/>
            </p14:nvContentPartPr>
            <p14:xfrm>
              <a:off x="3249613" y="3332163"/>
              <a:ext cx="603250" cy="603250"/>
            </p14:xfrm>
          </p:contentPart>
        </mc:Choice>
        <mc:Fallback>
          <p:pic>
            <p:nvPicPr>
              <p:cNvPr id="76827" name="Ink 27"/>
              <p:cNvPicPr>
                <a:picLocks noRot="1" noChangeAspect="1" noEditPoints="1" noChangeArrowheads="1" noChangeShapeType="1"/>
              </p:cNvPicPr>
              <p:nvPr/>
            </p:nvPicPr>
            <p:blipFill>
              <a:blip r:embed="rId31"/>
              <a:stretch>
                <a:fillRect/>
              </a:stretch>
            </p:blipFill>
            <p:spPr>
              <a:xfrm>
                <a:off x="3239518" y="3324246"/>
                <a:ext cx="625245" cy="6212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6828" name="Ink 28"/>
              <p14:cNvContentPartPr>
                <a14:cpLocks xmlns:a14="http://schemas.microsoft.com/office/drawing/2010/main" noRot="1" noChangeAspect="1" noEditPoints="1" noChangeArrowheads="1" noChangeShapeType="1"/>
              </p14:cNvContentPartPr>
              <p14:nvPr/>
            </p14:nvContentPartPr>
            <p14:xfrm>
              <a:off x="4486275" y="2643188"/>
              <a:ext cx="5303838" cy="952500"/>
            </p14:xfrm>
          </p:contentPart>
        </mc:Choice>
        <mc:Fallback>
          <p:pic>
            <p:nvPicPr>
              <p:cNvPr id="76828" name="Ink 28"/>
              <p:cNvPicPr>
                <a:picLocks noRot="1" noChangeAspect="1" noEditPoints="1" noChangeArrowheads="1" noChangeShapeType="1"/>
              </p:cNvPicPr>
              <p:nvPr/>
            </p:nvPicPr>
            <p:blipFill>
              <a:blip r:embed="rId33"/>
              <a:stretch>
                <a:fillRect/>
              </a:stretch>
            </p:blipFill>
            <p:spPr>
              <a:xfrm>
                <a:off x="4474756" y="2630576"/>
                <a:ext cx="5323277" cy="9755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6829" name="Ink 29"/>
              <p14:cNvContentPartPr>
                <a14:cpLocks xmlns:a14="http://schemas.microsoft.com/office/drawing/2010/main" noRot="1" noChangeAspect="1" noEditPoints="1" noChangeArrowheads="1" noChangeShapeType="1"/>
              </p14:cNvContentPartPr>
              <p14:nvPr/>
            </p14:nvContentPartPr>
            <p14:xfrm>
              <a:off x="4457701" y="1487488"/>
              <a:ext cx="3362325" cy="336550"/>
            </p14:xfrm>
          </p:contentPart>
        </mc:Choice>
        <mc:Fallback>
          <p:pic>
            <p:nvPicPr>
              <p:cNvPr id="76829" name="Ink 29"/>
              <p:cNvPicPr>
                <a:picLocks noRot="1" noChangeAspect="1" noEditPoints="1" noChangeArrowheads="1" noChangeShapeType="1"/>
              </p:cNvPicPr>
              <p:nvPr/>
            </p:nvPicPr>
            <p:blipFill>
              <a:blip r:embed="rId35"/>
              <a:stretch>
                <a:fillRect/>
              </a:stretch>
            </p:blipFill>
            <p:spPr>
              <a:xfrm>
                <a:off x="4449422" y="1481377"/>
                <a:ext cx="3382487" cy="353449"/>
              </a:xfrm>
              <a:prstGeom prst="rect">
                <a:avLst/>
              </a:prstGeom>
            </p:spPr>
          </p:pic>
        </mc:Fallback>
      </mc:AlternateContent>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7826" name="Ink 2"/>
              <p14:cNvContentPartPr>
                <a14:cpLocks xmlns:a14="http://schemas.microsoft.com/office/drawing/2010/main" noRot="1" noChangeAspect="1" noEditPoints="1" noChangeArrowheads="1" noChangeShapeType="1"/>
              </p14:cNvContentPartPr>
              <p14:nvPr/>
            </p14:nvContentPartPr>
            <p14:xfrm>
              <a:off x="2546351" y="1019176"/>
              <a:ext cx="157163" cy="644525"/>
            </p14:xfrm>
          </p:contentPart>
        </mc:Choice>
        <mc:Fallback>
          <p:pic>
            <p:nvPicPr>
              <p:cNvPr id="77826" name="Ink 2"/>
              <p:cNvPicPr>
                <a:picLocks noRot="1" noChangeAspect="1" noEditPoints="1" noChangeArrowheads="1" noChangeShapeType="1"/>
              </p:cNvPicPr>
              <p:nvPr/>
            </p:nvPicPr>
            <p:blipFill>
              <a:blip r:embed="rId3"/>
              <a:stretch>
                <a:fillRect/>
              </a:stretch>
            </p:blipFill>
            <p:spPr>
              <a:xfrm>
                <a:off x="2533792" y="1007654"/>
                <a:ext cx="173669" cy="6618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7827" name="Ink 3"/>
              <p14:cNvContentPartPr>
                <a14:cpLocks xmlns:a14="http://schemas.microsoft.com/office/drawing/2010/main" noRot="1" noChangeAspect="1" noEditPoints="1" noChangeArrowheads="1" noChangeShapeType="1"/>
              </p14:cNvContentPartPr>
              <p14:nvPr/>
            </p14:nvContentPartPr>
            <p14:xfrm>
              <a:off x="2889251" y="1155700"/>
              <a:ext cx="460375" cy="274638"/>
            </p14:xfrm>
          </p:contentPart>
        </mc:Choice>
        <mc:Fallback>
          <p:pic>
            <p:nvPicPr>
              <p:cNvPr id="77827" name="Ink 3"/>
              <p:cNvPicPr>
                <a:picLocks noRot="1" noChangeAspect="1" noEditPoints="1" noChangeArrowheads="1" noChangeShapeType="1"/>
              </p:cNvPicPr>
              <p:nvPr/>
            </p:nvPicPr>
            <p:blipFill>
              <a:blip r:embed="rId5"/>
              <a:stretch>
                <a:fillRect/>
              </a:stretch>
            </p:blipFill>
            <p:spPr>
              <a:xfrm>
                <a:off x="2879532" y="1144184"/>
                <a:ext cx="473693" cy="2940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7828" name="Ink 4"/>
              <p14:cNvContentPartPr>
                <a14:cpLocks xmlns:a14="http://schemas.microsoft.com/office/drawing/2010/main" noRot="1" noChangeAspect="1" noEditPoints="1" noChangeArrowheads="1" noChangeShapeType="1"/>
              </p14:cNvContentPartPr>
              <p14:nvPr/>
            </p14:nvContentPartPr>
            <p14:xfrm>
              <a:off x="3497263" y="1095375"/>
              <a:ext cx="296862" cy="558800"/>
            </p14:xfrm>
          </p:contentPart>
        </mc:Choice>
        <mc:Fallback>
          <p:pic>
            <p:nvPicPr>
              <p:cNvPr id="77828" name="Ink 4"/>
              <p:cNvPicPr>
                <a:picLocks noRot="1" noChangeAspect="1" noEditPoints="1" noChangeArrowheads="1" noChangeShapeType="1"/>
              </p:cNvPicPr>
              <p:nvPr/>
            </p:nvPicPr>
            <p:blipFill>
              <a:blip r:embed="rId7"/>
              <a:stretch>
                <a:fillRect/>
              </a:stretch>
            </p:blipFill>
            <p:spPr>
              <a:xfrm>
                <a:off x="3486455" y="1084215"/>
                <a:ext cx="313075" cy="5822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7829" name="Ink 5"/>
              <p14:cNvContentPartPr>
                <a14:cpLocks xmlns:a14="http://schemas.microsoft.com/office/drawing/2010/main" noRot="1" noChangeAspect="1" noEditPoints="1" noChangeArrowheads="1" noChangeShapeType="1"/>
              </p14:cNvContentPartPr>
              <p14:nvPr/>
            </p14:nvContentPartPr>
            <p14:xfrm>
              <a:off x="3778250" y="960438"/>
              <a:ext cx="196850" cy="457200"/>
            </p14:xfrm>
          </p:contentPart>
        </mc:Choice>
        <mc:Fallback>
          <p:pic>
            <p:nvPicPr>
              <p:cNvPr id="77829" name="Ink 5"/>
              <p:cNvPicPr>
                <a:picLocks noRot="1" noChangeAspect="1" noEditPoints="1" noChangeArrowheads="1" noChangeShapeType="1"/>
              </p:cNvPicPr>
              <p:nvPr/>
            </p:nvPicPr>
            <p:blipFill>
              <a:blip r:embed="rId9"/>
              <a:stretch>
                <a:fillRect/>
              </a:stretch>
            </p:blipFill>
            <p:spPr>
              <a:xfrm>
                <a:off x="3767476" y="949236"/>
                <a:ext cx="219481" cy="4788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7830" name="Ink 6"/>
              <p14:cNvContentPartPr>
                <a14:cpLocks xmlns:a14="http://schemas.microsoft.com/office/drawing/2010/main" noRot="1" noChangeAspect="1" noEditPoints="1" noChangeArrowheads="1" noChangeShapeType="1"/>
              </p14:cNvContentPartPr>
              <p14:nvPr/>
            </p14:nvContentPartPr>
            <p14:xfrm>
              <a:off x="4224339" y="915989"/>
              <a:ext cx="428625" cy="523875"/>
            </p14:xfrm>
          </p:contentPart>
        </mc:Choice>
        <mc:Fallback>
          <p:pic>
            <p:nvPicPr>
              <p:cNvPr id="77830" name="Ink 6"/>
              <p:cNvPicPr>
                <a:picLocks noRot="1" noChangeAspect="1" noEditPoints="1" noChangeArrowheads="1" noChangeShapeType="1"/>
              </p:cNvPicPr>
              <p:nvPr/>
            </p:nvPicPr>
            <p:blipFill>
              <a:blip r:embed="rId11"/>
              <a:stretch>
                <a:fillRect/>
              </a:stretch>
            </p:blipFill>
            <p:spPr>
              <a:xfrm>
                <a:off x="4212814" y="905548"/>
                <a:ext cx="450957" cy="5425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7831" name="Ink 7"/>
              <p14:cNvContentPartPr>
                <a14:cpLocks xmlns:a14="http://schemas.microsoft.com/office/drawing/2010/main" noRot="1" noChangeAspect="1" noEditPoints="1" noChangeArrowheads="1" noChangeShapeType="1"/>
              </p14:cNvContentPartPr>
              <p14:nvPr/>
            </p14:nvContentPartPr>
            <p14:xfrm>
              <a:off x="4025900" y="844551"/>
              <a:ext cx="160338" cy="633413"/>
            </p14:xfrm>
          </p:contentPart>
        </mc:Choice>
        <mc:Fallback>
          <p:pic>
            <p:nvPicPr>
              <p:cNvPr id="77831" name="Ink 7"/>
              <p:cNvPicPr>
                <a:picLocks noRot="1" noChangeAspect="1" noEditPoints="1" noChangeArrowheads="1" noChangeShapeType="1"/>
              </p:cNvPicPr>
              <p:nvPr/>
            </p:nvPicPr>
            <p:blipFill>
              <a:blip r:embed="rId13"/>
              <a:stretch>
                <a:fillRect/>
              </a:stretch>
            </p:blipFill>
            <p:spPr>
              <a:xfrm>
                <a:off x="4015451" y="835551"/>
                <a:ext cx="179075" cy="64889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7832" name="Ink 8"/>
              <p14:cNvContentPartPr>
                <a14:cpLocks xmlns:a14="http://schemas.microsoft.com/office/drawing/2010/main" noRot="1" noChangeAspect="1" noEditPoints="1" noChangeArrowheads="1" noChangeShapeType="1"/>
              </p14:cNvContentPartPr>
              <p14:nvPr/>
            </p14:nvContentPartPr>
            <p14:xfrm>
              <a:off x="4446588" y="1047751"/>
              <a:ext cx="658812" cy="487363"/>
            </p14:xfrm>
          </p:contentPart>
        </mc:Choice>
        <mc:Fallback>
          <p:pic>
            <p:nvPicPr>
              <p:cNvPr id="77832" name="Ink 8"/>
              <p:cNvPicPr>
                <a:picLocks noRot="1" noChangeAspect="1" noEditPoints="1" noChangeArrowheads="1" noChangeShapeType="1"/>
              </p:cNvPicPr>
              <p:nvPr/>
            </p:nvPicPr>
            <p:blipFill>
              <a:blip r:embed="rId15"/>
              <a:stretch>
                <a:fillRect/>
              </a:stretch>
            </p:blipFill>
            <p:spPr>
              <a:xfrm>
                <a:off x="4436869" y="1040192"/>
                <a:ext cx="677532" cy="5064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7833" name="Ink 9"/>
              <p14:cNvContentPartPr>
                <a14:cpLocks xmlns:a14="http://schemas.microsoft.com/office/drawing/2010/main" noRot="1" noChangeAspect="1" noEditPoints="1" noChangeArrowheads="1" noChangeShapeType="1"/>
              </p14:cNvContentPartPr>
              <p14:nvPr/>
            </p14:nvContentPartPr>
            <p14:xfrm>
              <a:off x="5291139" y="1012825"/>
              <a:ext cx="204787" cy="533400"/>
            </p14:xfrm>
          </p:contentPart>
        </mc:Choice>
        <mc:Fallback>
          <p:pic>
            <p:nvPicPr>
              <p:cNvPr id="77833" name="Ink 9"/>
              <p:cNvPicPr>
                <a:picLocks noRot="1" noChangeAspect="1" noEditPoints="1" noChangeArrowheads="1" noChangeShapeType="1"/>
              </p:cNvPicPr>
              <p:nvPr/>
            </p:nvPicPr>
            <p:blipFill>
              <a:blip r:embed="rId17"/>
              <a:stretch>
                <a:fillRect/>
              </a:stretch>
            </p:blipFill>
            <p:spPr>
              <a:xfrm>
                <a:off x="5286814" y="1002499"/>
                <a:ext cx="212359" cy="5547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7834" name="Ink 10"/>
              <p14:cNvContentPartPr>
                <a14:cpLocks xmlns:a14="http://schemas.microsoft.com/office/drawing/2010/main" noRot="1" noChangeAspect="1" noEditPoints="1" noChangeArrowheads="1" noChangeShapeType="1"/>
              </p14:cNvContentPartPr>
              <p14:nvPr/>
            </p14:nvContentPartPr>
            <p14:xfrm>
              <a:off x="5729288" y="836614"/>
              <a:ext cx="387350" cy="657225"/>
            </p14:xfrm>
          </p:contentPart>
        </mc:Choice>
        <mc:Fallback>
          <p:pic>
            <p:nvPicPr>
              <p:cNvPr id="77834" name="Ink 10"/>
              <p:cNvPicPr>
                <a:picLocks noRot="1" noChangeAspect="1" noEditPoints="1" noChangeArrowheads="1" noChangeShapeType="1"/>
              </p:cNvPicPr>
              <p:nvPr/>
            </p:nvPicPr>
            <p:blipFill>
              <a:blip r:embed="rId19"/>
              <a:stretch>
                <a:fillRect/>
              </a:stretch>
            </p:blipFill>
            <p:spPr>
              <a:xfrm>
                <a:off x="5721009" y="827618"/>
                <a:ext cx="406431" cy="6766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7835" name="Ink 11"/>
              <p14:cNvContentPartPr>
                <a14:cpLocks xmlns:a14="http://schemas.microsoft.com/office/drawing/2010/main" noRot="1" noChangeAspect="1" noEditPoints="1" noChangeArrowheads="1" noChangeShapeType="1"/>
              </p14:cNvContentPartPr>
              <p14:nvPr/>
            </p14:nvContentPartPr>
            <p14:xfrm>
              <a:off x="6278564" y="782639"/>
              <a:ext cx="731837" cy="619125"/>
            </p14:xfrm>
          </p:contentPart>
        </mc:Choice>
        <mc:Fallback>
          <p:pic>
            <p:nvPicPr>
              <p:cNvPr id="77835" name="Ink 11"/>
              <p:cNvPicPr>
                <a:picLocks noRot="1" noChangeAspect="1" noEditPoints="1" noChangeArrowheads="1" noChangeShapeType="1"/>
              </p:cNvPicPr>
              <p:nvPr/>
            </p:nvPicPr>
            <p:blipFill>
              <a:blip r:embed="rId21"/>
              <a:stretch>
                <a:fillRect/>
              </a:stretch>
            </p:blipFill>
            <p:spPr>
              <a:xfrm>
                <a:off x="6268126" y="777251"/>
                <a:ext cx="749836" cy="6360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7836" name="Ink 12"/>
              <p14:cNvContentPartPr>
                <a14:cpLocks xmlns:a14="http://schemas.microsoft.com/office/drawing/2010/main" noRot="1" noChangeAspect="1" noEditPoints="1" noChangeArrowheads="1" noChangeShapeType="1"/>
              </p14:cNvContentPartPr>
              <p14:nvPr/>
            </p14:nvContentPartPr>
            <p14:xfrm>
              <a:off x="7154864" y="642939"/>
              <a:ext cx="928687" cy="725487"/>
            </p14:xfrm>
          </p:contentPart>
        </mc:Choice>
        <mc:Fallback>
          <p:pic>
            <p:nvPicPr>
              <p:cNvPr id="77836" name="Ink 12"/>
              <p:cNvPicPr>
                <a:picLocks noRot="1" noChangeAspect="1" noEditPoints="1" noChangeArrowheads="1" noChangeShapeType="1"/>
              </p:cNvPicPr>
              <p:nvPr/>
            </p:nvPicPr>
            <p:blipFill>
              <a:blip r:embed="rId23"/>
              <a:stretch>
                <a:fillRect/>
              </a:stretch>
            </p:blipFill>
            <p:spPr>
              <a:xfrm>
                <a:off x="7146939" y="632858"/>
                <a:ext cx="948140" cy="747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7837" name="Ink 13"/>
              <p14:cNvContentPartPr>
                <a14:cpLocks xmlns:a14="http://schemas.microsoft.com/office/drawing/2010/main" noRot="1" noChangeAspect="1" noEditPoints="1" noChangeArrowheads="1" noChangeShapeType="1"/>
              </p14:cNvContentPartPr>
              <p14:nvPr/>
            </p14:nvContentPartPr>
            <p14:xfrm>
              <a:off x="3236913" y="2409825"/>
              <a:ext cx="658812" cy="584200"/>
            </p14:xfrm>
          </p:contentPart>
        </mc:Choice>
        <mc:Fallback>
          <p:pic>
            <p:nvPicPr>
              <p:cNvPr id="77837" name="Ink 13"/>
              <p:cNvPicPr>
                <a:picLocks noRot="1" noChangeAspect="1" noEditPoints="1" noChangeArrowheads="1" noChangeShapeType="1"/>
              </p:cNvPicPr>
              <p:nvPr/>
            </p:nvPicPr>
            <p:blipFill>
              <a:blip r:embed="rId25"/>
              <a:stretch>
                <a:fillRect/>
              </a:stretch>
            </p:blipFill>
            <p:spPr>
              <a:xfrm>
                <a:off x="3226474" y="2402986"/>
                <a:ext cx="679332" cy="6007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7838" name="Ink 14"/>
              <p14:cNvContentPartPr>
                <a14:cpLocks xmlns:a14="http://schemas.microsoft.com/office/drawing/2010/main" noRot="1" noChangeAspect="1" noEditPoints="1" noChangeArrowheads="1" noChangeShapeType="1"/>
              </p14:cNvContentPartPr>
              <p14:nvPr/>
            </p14:nvContentPartPr>
            <p14:xfrm>
              <a:off x="4214814" y="2143126"/>
              <a:ext cx="1400175" cy="682625"/>
            </p14:xfrm>
          </p:contentPart>
        </mc:Choice>
        <mc:Fallback>
          <p:pic>
            <p:nvPicPr>
              <p:cNvPr id="77838" name="Ink 14"/>
              <p:cNvPicPr>
                <a:picLocks noRot="1" noChangeAspect="1" noEditPoints="1" noChangeArrowheads="1" noChangeShapeType="1"/>
              </p:cNvPicPr>
              <p:nvPr/>
            </p:nvPicPr>
            <p:blipFill>
              <a:blip r:embed="rId27"/>
              <a:stretch>
                <a:fillRect/>
              </a:stretch>
            </p:blipFill>
            <p:spPr>
              <a:xfrm>
                <a:off x="4204371" y="2133047"/>
                <a:ext cx="1421783" cy="7049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7839" name="Ink 15"/>
              <p14:cNvContentPartPr>
                <a14:cpLocks xmlns:a14="http://schemas.microsoft.com/office/drawing/2010/main" noRot="1" noChangeAspect="1" noEditPoints="1" noChangeArrowheads="1" noChangeShapeType="1"/>
              </p14:cNvContentPartPr>
              <p14:nvPr/>
            </p14:nvContentPartPr>
            <p14:xfrm>
              <a:off x="5910263" y="1684338"/>
              <a:ext cx="3740150" cy="1092200"/>
            </p14:xfrm>
          </p:contentPart>
        </mc:Choice>
        <mc:Fallback>
          <p:pic>
            <p:nvPicPr>
              <p:cNvPr id="77839" name="Ink 15"/>
              <p:cNvPicPr>
                <a:picLocks noRot="1" noChangeAspect="1" noEditPoints="1" noChangeArrowheads="1" noChangeShapeType="1"/>
              </p:cNvPicPr>
              <p:nvPr/>
            </p:nvPicPr>
            <p:blipFill>
              <a:blip r:embed="rId29"/>
              <a:stretch>
                <a:fillRect/>
              </a:stretch>
            </p:blipFill>
            <p:spPr>
              <a:xfrm>
                <a:off x="5898385" y="1673560"/>
                <a:ext cx="3763548" cy="111483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7840" name="Ink 16"/>
              <p14:cNvContentPartPr>
                <a14:cpLocks xmlns:a14="http://schemas.microsoft.com/office/drawing/2010/main" noRot="1" noChangeAspect="1" noEditPoints="1" noChangeArrowheads="1" noChangeShapeType="1"/>
              </p14:cNvContentPartPr>
              <p14:nvPr/>
            </p14:nvContentPartPr>
            <p14:xfrm>
              <a:off x="3249613" y="3332163"/>
              <a:ext cx="603250" cy="603250"/>
            </p14:xfrm>
          </p:contentPart>
        </mc:Choice>
        <mc:Fallback>
          <p:pic>
            <p:nvPicPr>
              <p:cNvPr id="77840" name="Ink 16"/>
              <p:cNvPicPr>
                <a:picLocks noRot="1" noChangeAspect="1" noEditPoints="1" noChangeArrowheads="1" noChangeShapeType="1"/>
              </p:cNvPicPr>
              <p:nvPr/>
            </p:nvPicPr>
            <p:blipFill>
              <a:blip r:embed="rId31"/>
              <a:stretch>
                <a:fillRect/>
              </a:stretch>
            </p:blipFill>
            <p:spPr>
              <a:xfrm>
                <a:off x="3239529" y="3324246"/>
                <a:ext cx="625219" cy="6212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7841" name="Ink 17"/>
              <p14:cNvContentPartPr>
                <a14:cpLocks xmlns:a14="http://schemas.microsoft.com/office/drawing/2010/main" noRot="1" noChangeAspect="1" noEditPoints="1" noChangeArrowheads="1" noChangeShapeType="1"/>
              </p14:cNvContentPartPr>
              <p14:nvPr/>
            </p14:nvContentPartPr>
            <p14:xfrm>
              <a:off x="4486275" y="2643188"/>
              <a:ext cx="5303838" cy="952500"/>
            </p14:xfrm>
          </p:contentPart>
        </mc:Choice>
        <mc:Fallback>
          <p:pic>
            <p:nvPicPr>
              <p:cNvPr id="77841" name="Ink 17"/>
              <p:cNvPicPr>
                <a:picLocks noRot="1" noChangeAspect="1" noEditPoints="1" noChangeArrowheads="1" noChangeShapeType="1"/>
              </p:cNvPicPr>
              <p:nvPr/>
            </p:nvPicPr>
            <p:blipFill>
              <a:blip r:embed="rId33"/>
              <a:stretch>
                <a:fillRect/>
              </a:stretch>
            </p:blipFill>
            <p:spPr>
              <a:xfrm>
                <a:off x="4474756" y="2630591"/>
                <a:ext cx="5323277" cy="9755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7842" name="Ink 18"/>
              <p14:cNvContentPartPr>
                <a14:cpLocks xmlns:a14="http://schemas.microsoft.com/office/drawing/2010/main" noRot="1" noChangeAspect="1" noEditPoints="1" noChangeArrowheads="1" noChangeShapeType="1"/>
              </p14:cNvContentPartPr>
              <p14:nvPr/>
            </p14:nvContentPartPr>
            <p14:xfrm>
              <a:off x="4457701" y="1487488"/>
              <a:ext cx="3362325" cy="336550"/>
            </p14:xfrm>
          </p:contentPart>
        </mc:Choice>
        <mc:Fallback>
          <p:pic>
            <p:nvPicPr>
              <p:cNvPr id="77842" name="Ink 18"/>
              <p:cNvPicPr>
                <a:picLocks noRot="1" noChangeAspect="1" noEditPoints="1" noChangeArrowheads="1" noChangeShapeType="1"/>
              </p:cNvPicPr>
              <p:nvPr/>
            </p:nvPicPr>
            <p:blipFill>
              <a:blip r:embed="rId35"/>
              <a:stretch>
                <a:fillRect/>
              </a:stretch>
            </p:blipFill>
            <p:spPr>
              <a:xfrm>
                <a:off x="4449422" y="1481371"/>
                <a:ext cx="3382487" cy="35346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7844" name="Ink 20"/>
              <p14:cNvContentPartPr>
                <a14:cpLocks xmlns:a14="http://schemas.microsoft.com/office/drawing/2010/main" noRot="1" noChangeAspect="1" noEditPoints="1" noChangeArrowheads="1" noChangeShapeType="1"/>
              </p14:cNvContentPartPr>
              <p14:nvPr/>
            </p14:nvContentPartPr>
            <p14:xfrm>
              <a:off x="2279650" y="217488"/>
              <a:ext cx="584200" cy="444500"/>
            </p14:xfrm>
          </p:contentPart>
        </mc:Choice>
        <mc:Fallback>
          <p:pic>
            <p:nvPicPr>
              <p:cNvPr id="77844" name="Ink 20"/>
              <p:cNvPicPr>
                <a:picLocks noRot="1" noChangeAspect="1" noEditPoints="1" noChangeArrowheads="1" noChangeShapeType="1"/>
              </p:cNvPicPr>
              <p:nvPr/>
            </p:nvPicPr>
            <p:blipFill>
              <a:blip r:embed="rId37"/>
              <a:stretch>
                <a:fillRect/>
              </a:stretch>
            </p:blipFill>
            <p:spPr>
              <a:xfrm>
                <a:off x="2267398" y="205223"/>
                <a:ext cx="600057" cy="4686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7845" name="Ink 21"/>
              <p14:cNvContentPartPr>
                <a14:cpLocks xmlns:a14="http://schemas.microsoft.com/office/drawing/2010/main" noRot="1" noChangeAspect="1" noEditPoints="1" noChangeArrowheads="1" noChangeShapeType="1"/>
              </p14:cNvContentPartPr>
              <p14:nvPr/>
            </p14:nvContentPartPr>
            <p14:xfrm>
              <a:off x="3003551" y="536575"/>
              <a:ext cx="182563" cy="52388"/>
            </p14:xfrm>
          </p:contentPart>
        </mc:Choice>
        <mc:Fallback>
          <p:pic>
            <p:nvPicPr>
              <p:cNvPr id="77845" name="Ink 21"/>
              <p:cNvPicPr>
                <a:picLocks noRot="1" noChangeAspect="1" noEditPoints="1" noChangeArrowheads="1" noChangeShapeType="1"/>
              </p:cNvPicPr>
              <p:nvPr/>
            </p:nvPicPr>
            <p:blipFill>
              <a:blip r:embed="rId39"/>
              <a:stretch>
                <a:fillRect/>
              </a:stretch>
            </p:blipFill>
            <p:spPr>
              <a:xfrm>
                <a:off x="2999951" y="528628"/>
                <a:ext cx="192645" cy="704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7846" name="Ink 22"/>
              <p14:cNvContentPartPr>
                <a14:cpLocks xmlns:a14="http://schemas.microsoft.com/office/drawing/2010/main" noRot="1" noChangeAspect="1" noEditPoints="1" noChangeArrowheads="1" noChangeShapeType="1"/>
              </p14:cNvContentPartPr>
              <p14:nvPr/>
            </p14:nvContentPartPr>
            <p14:xfrm>
              <a:off x="3344863" y="512764"/>
              <a:ext cx="36512" cy="39687"/>
            </p14:xfrm>
          </p:contentPart>
        </mc:Choice>
        <mc:Fallback>
          <p:pic>
            <p:nvPicPr>
              <p:cNvPr id="77846" name="Ink 22"/>
              <p:cNvPicPr>
                <a:picLocks noRot="1" noChangeAspect="1" noEditPoints="1" noChangeArrowheads="1" noChangeShapeType="1"/>
              </p:cNvPicPr>
              <p:nvPr/>
            </p:nvPicPr>
            <p:blipFill>
              <a:blip r:embed="rId41"/>
              <a:stretch>
                <a:fillRect/>
              </a:stretch>
            </p:blipFill>
            <p:spPr>
              <a:xfrm>
                <a:off x="3339495" y="508435"/>
                <a:ext cx="52620" cy="548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7847" name="Ink 23"/>
              <p14:cNvContentPartPr>
                <a14:cpLocks xmlns:a14="http://schemas.microsoft.com/office/drawing/2010/main" noRot="1" noChangeAspect="1" noEditPoints="1" noChangeArrowheads="1" noChangeShapeType="1"/>
              </p14:cNvContentPartPr>
              <p14:nvPr/>
            </p14:nvContentPartPr>
            <p14:xfrm>
              <a:off x="2535239" y="4105275"/>
              <a:ext cx="496887" cy="706438"/>
            </p14:xfrm>
          </p:contentPart>
        </mc:Choice>
        <mc:Fallback>
          <p:pic>
            <p:nvPicPr>
              <p:cNvPr id="77847" name="Ink 23"/>
              <p:cNvPicPr>
                <a:picLocks noRot="1" noChangeAspect="1" noEditPoints="1" noChangeArrowheads="1" noChangeShapeType="1"/>
              </p:cNvPicPr>
              <p:nvPr/>
            </p:nvPicPr>
            <p:blipFill>
              <a:blip r:embed="rId43"/>
              <a:stretch>
                <a:fillRect/>
              </a:stretch>
            </p:blipFill>
            <p:spPr>
              <a:xfrm>
                <a:off x="2522961" y="4094835"/>
                <a:ext cx="520720" cy="72264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7848" name="Ink 24"/>
              <p14:cNvContentPartPr>
                <a14:cpLocks xmlns:a14="http://schemas.microsoft.com/office/drawing/2010/main" noRot="1" noChangeAspect="1" noEditPoints="1" noChangeArrowheads="1" noChangeShapeType="1"/>
              </p14:cNvContentPartPr>
              <p14:nvPr/>
            </p14:nvContentPartPr>
            <p14:xfrm>
              <a:off x="3186114" y="4268789"/>
              <a:ext cx="230187" cy="238125"/>
            </p14:xfrm>
          </p:contentPart>
        </mc:Choice>
        <mc:Fallback>
          <p:pic>
            <p:nvPicPr>
              <p:cNvPr id="77848" name="Ink 24"/>
              <p:cNvPicPr>
                <a:picLocks noRot="1" noChangeAspect="1" noEditPoints="1" noChangeArrowheads="1" noChangeShapeType="1"/>
              </p:cNvPicPr>
              <p:nvPr/>
            </p:nvPicPr>
            <p:blipFill>
              <a:blip r:embed="rId45"/>
              <a:stretch>
                <a:fillRect/>
              </a:stretch>
            </p:blipFill>
            <p:spPr>
              <a:xfrm>
                <a:off x="3177483" y="4257261"/>
                <a:ext cx="243135" cy="2597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7849" name="Ink 25"/>
              <p14:cNvContentPartPr>
                <a14:cpLocks xmlns:a14="http://schemas.microsoft.com/office/drawing/2010/main" noRot="1" noChangeAspect="1" noEditPoints="1" noChangeArrowheads="1" noChangeShapeType="1"/>
              </p14:cNvContentPartPr>
              <p14:nvPr/>
            </p14:nvContentPartPr>
            <p14:xfrm>
              <a:off x="3594101" y="4087813"/>
              <a:ext cx="557213" cy="715962"/>
            </p14:xfrm>
          </p:contentPart>
        </mc:Choice>
        <mc:Fallback>
          <p:pic>
            <p:nvPicPr>
              <p:cNvPr id="77849" name="Ink 25"/>
              <p:cNvPicPr>
                <a:picLocks noRot="1" noChangeAspect="1" noEditPoints="1" noChangeArrowheads="1" noChangeShapeType="1"/>
              </p:cNvPicPr>
              <p:nvPr/>
            </p:nvPicPr>
            <p:blipFill>
              <a:blip r:embed="rId47"/>
              <a:stretch>
                <a:fillRect/>
              </a:stretch>
            </p:blipFill>
            <p:spPr>
              <a:xfrm>
                <a:off x="3582207" y="4076296"/>
                <a:ext cx="581723" cy="7407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7850" name="Ink 26"/>
              <p14:cNvContentPartPr>
                <a14:cpLocks xmlns:a14="http://schemas.microsoft.com/office/drawing/2010/main" noRot="1" noChangeAspect="1" noEditPoints="1" noChangeArrowheads="1" noChangeShapeType="1"/>
              </p14:cNvContentPartPr>
              <p14:nvPr/>
            </p14:nvContentPartPr>
            <p14:xfrm>
              <a:off x="4448176" y="3952876"/>
              <a:ext cx="1065213" cy="690563"/>
            </p14:xfrm>
          </p:contentPart>
        </mc:Choice>
        <mc:Fallback>
          <p:pic>
            <p:nvPicPr>
              <p:cNvPr id="77850" name="Ink 26"/>
              <p:cNvPicPr>
                <a:picLocks noRot="1" noChangeAspect="1" noEditPoints="1" noChangeArrowheads="1" noChangeShapeType="1"/>
              </p:cNvPicPr>
              <p:nvPr/>
            </p:nvPicPr>
            <p:blipFill>
              <a:blip r:embed="rId49"/>
              <a:stretch>
                <a:fillRect/>
              </a:stretch>
            </p:blipFill>
            <p:spPr>
              <a:xfrm>
                <a:off x="4434857" y="3941715"/>
                <a:ext cx="1089692" cy="7150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7851" name="Ink 27"/>
              <p14:cNvContentPartPr>
                <a14:cpLocks xmlns:a14="http://schemas.microsoft.com/office/drawing/2010/main" noRot="1" noChangeAspect="1" noEditPoints="1" noChangeArrowheads="1" noChangeShapeType="1"/>
              </p14:cNvContentPartPr>
              <p14:nvPr/>
            </p14:nvContentPartPr>
            <p14:xfrm>
              <a:off x="5688013" y="3841750"/>
              <a:ext cx="823912" cy="776288"/>
            </p14:xfrm>
          </p:contentPart>
        </mc:Choice>
        <mc:Fallback>
          <p:pic>
            <p:nvPicPr>
              <p:cNvPr id="77851" name="Ink 27"/>
              <p:cNvPicPr>
                <a:picLocks noRot="1" noChangeAspect="1" noEditPoints="1" noChangeArrowheads="1" noChangeShapeType="1"/>
              </p:cNvPicPr>
              <p:nvPr/>
            </p:nvPicPr>
            <p:blipFill>
              <a:blip r:embed="rId51"/>
              <a:stretch>
                <a:fillRect/>
              </a:stretch>
            </p:blipFill>
            <p:spPr>
              <a:xfrm>
                <a:off x="5684051" y="3832048"/>
                <a:ext cx="840844" cy="7992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77852" name="Ink 28"/>
              <p14:cNvContentPartPr>
                <a14:cpLocks xmlns:a14="http://schemas.microsoft.com/office/drawing/2010/main" noRot="1" noChangeAspect="1" noEditPoints="1" noChangeArrowheads="1" noChangeShapeType="1"/>
              </p14:cNvContentPartPr>
              <p14:nvPr/>
            </p14:nvContentPartPr>
            <p14:xfrm>
              <a:off x="6735764" y="3830638"/>
              <a:ext cx="776287" cy="709612"/>
            </p14:xfrm>
          </p:contentPart>
        </mc:Choice>
        <mc:Fallback>
          <p:pic>
            <p:nvPicPr>
              <p:cNvPr id="77852" name="Ink 28"/>
              <p:cNvPicPr>
                <a:picLocks noRot="1" noChangeAspect="1" noEditPoints="1" noChangeArrowheads="1" noChangeShapeType="1"/>
              </p:cNvPicPr>
              <p:nvPr/>
            </p:nvPicPr>
            <p:blipFill>
              <a:blip r:embed="rId53"/>
              <a:stretch>
                <a:fillRect/>
              </a:stretch>
            </p:blipFill>
            <p:spPr>
              <a:xfrm>
                <a:off x="6723169" y="3821642"/>
                <a:ext cx="795721" cy="7319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77853" name="Ink 29"/>
              <p14:cNvContentPartPr>
                <a14:cpLocks xmlns:a14="http://schemas.microsoft.com/office/drawing/2010/main" noRot="1" noChangeAspect="1" noEditPoints="1" noChangeArrowheads="1" noChangeShapeType="1"/>
              </p14:cNvContentPartPr>
              <p14:nvPr/>
            </p14:nvContentPartPr>
            <p14:xfrm>
              <a:off x="7745413" y="3825875"/>
              <a:ext cx="203200" cy="558800"/>
            </p14:xfrm>
          </p:contentPart>
        </mc:Choice>
        <mc:Fallback>
          <p:pic>
            <p:nvPicPr>
              <p:cNvPr id="77853" name="Ink 29"/>
              <p:cNvPicPr>
                <a:picLocks noRot="1" noChangeAspect="1" noEditPoints="1" noChangeArrowheads="1" noChangeShapeType="1"/>
              </p:cNvPicPr>
              <p:nvPr/>
            </p:nvPicPr>
            <p:blipFill>
              <a:blip r:embed="rId55"/>
              <a:stretch>
                <a:fillRect/>
              </a:stretch>
            </p:blipFill>
            <p:spPr>
              <a:xfrm>
                <a:off x="7742531" y="3816156"/>
                <a:ext cx="219052" cy="5818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77854" name="Ink 30"/>
              <p14:cNvContentPartPr>
                <a14:cpLocks xmlns:a14="http://schemas.microsoft.com/office/drawing/2010/main" noRot="1" noChangeAspect="1" noEditPoints="1" noChangeArrowheads="1" noChangeShapeType="1"/>
              </p14:cNvContentPartPr>
              <p14:nvPr/>
            </p14:nvContentPartPr>
            <p14:xfrm>
              <a:off x="8174039" y="3594100"/>
              <a:ext cx="534987" cy="742950"/>
            </p14:xfrm>
          </p:contentPart>
        </mc:Choice>
        <mc:Fallback>
          <p:pic>
            <p:nvPicPr>
              <p:cNvPr id="77854" name="Ink 30"/>
              <p:cNvPicPr>
                <a:picLocks noRot="1" noChangeAspect="1" noEditPoints="1" noChangeArrowheads="1" noChangeShapeType="1"/>
              </p:cNvPicPr>
              <p:nvPr/>
            </p:nvPicPr>
            <p:blipFill>
              <a:blip r:embed="rId57"/>
              <a:stretch>
                <a:fillRect/>
              </a:stretch>
            </p:blipFill>
            <p:spPr>
              <a:xfrm>
                <a:off x="8166119" y="3584023"/>
                <a:ext cx="556588" cy="7663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77855" name="Ink 31"/>
              <p14:cNvContentPartPr>
                <a14:cpLocks xmlns:a14="http://schemas.microsoft.com/office/drawing/2010/main" noRot="1" noChangeAspect="1" noEditPoints="1" noChangeArrowheads="1" noChangeShapeType="1"/>
              </p14:cNvContentPartPr>
              <p14:nvPr/>
            </p14:nvContentPartPr>
            <p14:xfrm>
              <a:off x="8369301" y="4270375"/>
              <a:ext cx="314325" cy="209550"/>
            </p14:xfrm>
          </p:contentPart>
        </mc:Choice>
        <mc:Fallback>
          <p:pic>
            <p:nvPicPr>
              <p:cNvPr id="77855" name="Ink 31"/>
              <p:cNvPicPr>
                <a:picLocks noRot="1" noChangeAspect="1" noEditPoints="1" noChangeArrowheads="1" noChangeShapeType="1"/>
              </p:cNvPicPr>
              <p:nvPr/>
            </p:nvPicPr>
            <p:blipFill>
              <a:blip r:embed="rId59"/>
              <a:stretch>
                <a:fillRect/>
              </a:stretch>
            </p:blipFill>
            <p:spPr>
              <a:xfrm>
                <a:off x="8363900" y="4259215"/>
                <a:ext cx="332328" cy="2315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77856" name="Ink 32"/>
              <p14:cNvContentPartPr>
                <a14:cpLocks xmlns:a14="http://schemas.microsoft.com/office/drawing/2010/main" noRot="1" noChangeAspect="1" noEditPoints="1" noChangeArrowheads="1" noChangeShapeType="1"/>
              </p14:cNvContentPartPr>
              <p14:nvPr/>
            </p14:nvContentPartPr>
            <p14:xfrm>
              <a:off x="3324226" y="5245100"/>
              <a:ext cx="944563" cy="573088"/>
            </p14:xfrm>
          </p:contentPart>
        </mc:Choice>
        <mc:Fallback>
          <p:pic>
            <p:nvPicPr>
              <p:cNvPr id="77856" name="Ink 32"/>
              <p:cNvPicPr>
                <a:picLocks noRot="1" noChangeAspect="1" noEditPoints="1" noChangeArrowheads="1" noChangeShapeType="1"/>
              </p:cNvPicPr>
              <p:nvPr/>
            </p:nvPicPr>
            <p:blipFill>
              <a:blip r:embed="rId61"/>
              <a:stretch>
                <a:fillRect/>
              </a:stretch>
            </p:blipFill>
            <p:spPr>
              <a:xfrm>
                <a:off x="3310554" y="5234663"/>
                <a:ext cx="971551" cy="5972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77857" name="Ink 33"/>
              <p14:cNvContentPartPr>
                <a14:cpLocks xmlns:a14="http://schemas.microsoft.com/office/drawing/2010/main" noRot="1" noChangeAspect="1" noEditPoints="1" noChangeArrowheads="1" noChangeShapeType="1"/>
              </p14:cNvContentPartPr>
              <p14:nvPr/>
            </p14:nvContentPartPr>
            <p14:xfrm>
              <a:off x="4764088" y="5284788"/>
              <a:ext cx="463550" cy="760412"/>
            </p14:xfrm>
          </p:contentPart>
        </mc:Choice>
        <mc:Fallback>
          <p:pic>
            <p:nvPicPr>
              <p:cNvPr id="77857" name="Ink 33"/>
              <p:cNvPicPr>
                <a:picLocks noRot="1" noChangeAspect="1" noEditPoints="1" noChangeArrowheads="1" noChangeShapeType="1"/>
              </p:cNvPicPr>
              <p:nvPr/>
            </p:nvPicPr>
            <p:blipFill>
              <a:blip r:embed="rId63"/>
              <a:stretch>
                <a:fillRect/>
              </a:stretch>
            </p:blipFill>
            <p:spPr>
              <a:xfrm>
                <a:off x="4755049" y="5273223"/>
                <a:ext cx="476929" cy="7860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77858" name="Ink 34"/>
              <p14:cNvContentPartPr>
                <a14:cpLocks xmlns:a14="http://schemas.microsoft.com/office/drawing/2010/main" noRot="1" noChangeAspect="1" noEditPoints="1" noChangeArrowheads="1" noChangeShapeType="1"/>
              </p14:cNvContentPartPr>
              <p14:nvPr/>
            </p14:nvContentPartPr>
            <p14:xfrm>
              <a:off x="2670176" y="4460876"/>
              <a:ext cx="5972175" cy="352425"/>
            </p14:xfrm>
          </p:contentPart>
        </mc:Choice>
        <mc:Fallback>
          <p:pic>
            <p:nvPicPr>
              <p:cNvPr id="77858" name="Ink 34"/>
              <p:cNvPicPr>
                <a:picLocks noRot="1" noChangeAspect="1" noEditPoints="1" noChangeArrowheads="1" noChangeShapeType="1"/>
              </p:cNvPicPr>
              <p:nvPr/>
            </p:nvPicPr>
            <p:blipFill>
              <a:blip r:embed="rId65"/>
              <a:stretch>
                <a:fillRect/>
              </a:stretch>
            </p:blipFill>
            <p:spPr>
              <a:xfrm>
                <a:off x="2658297" y="4447557"/>
                <a:ext cx="5990535" cy="378704"/>
              </a:xfrm>
              <a:prstGeom prst="rect">
                <a:avLst/>
              </a:prstGeom>
            </p:spPr>
          </p:pic>
        </mc:Fallback>
      </mc:AlternateContent>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46085" name="Ink 5"/>
              <p14:cNvContentPartPr>
                <a14:cpLocks xmlns:a14="http://schemas.microsoft.com/office/drawing/2010/main" noRot="1" noChangeAspect="1" noEditPoints="1" noChangeArrowheads="1" noChangeShapeType="1"/>
              </p14:cNvContentPartPr>
              <p14:nvPr/>
            </p14:nvContentPartPr>
            <p14:xfrm>
              <a:off x="2790826" y="234950"/>
              <a:ext cx="1114425" cy="706438"/>
            </p14:xfrm>
          </p:contentPart>
        </mc:Choice>
        <mc:Fallback>
          <p:pic>
            <p:nvPicPr>
              <p:cNvPr id="46085" name="Ink 5"/>
              <p:cNvPicPr>
                <a:picLocks noRot="1" noChangeAspect="1" noEditPoints="1" noChangeArrowheads="1" noChangeShapeType="1"/>
              </p:cNvPicPr>
              <p:nvPr/>
            </p:nvPicPr>
            <p:blipFill>
              <a:blip r:embed="rId3"/>
              <a:stretch>
                <a:fillRect/>
              </a:stretch>
            </p:blipFill>
            <p:spPr>
              <a:xfrm>
                <a:off x="2780745" y="225235"/>
                <a:ext cx="1128468" cy="7258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46086" name="Ink 6"/>
              <p14:cNvContentPartPr>
                <a14:cpLocks xmlns:a14="http://schemas.microsoft.com/office/drawing/2010/main" noRot="1" noChangeAspect="1" noEditPoints="1" noChangeArrowheads="1" noChangeShapeType="1"/>
              </p14:cNvContentPartPr>
              <p14:nvPr/>
            </p14:nvContentPartPr>
            <p14:xfrm>
              <a:off x="4057650" y="393700"/>
              <a:ext cx="133350" cy="19050"/>
            </p14:xfrm>
          </p:contentPart>
        </mc:Choice>
        <mc:Fallback>
          <p:pic>
            <p:nvPicPr>
              <p:cNvPr id="46086" name="Ink 6"/>
              <p:cNvPicPr>
                <a:picLocks noRot="1" noChangeAspect="1" noEditPoints="1" noChangeArrowheads="1" noChangeShapeType="1"/>
              </p:cNvPicPr>
              <p:nvPr/>
            </p:nvPicPr>
            <p:blipFill>
              <a:blip r:embed="rId5"/>
              <a:stretch>
                <a:fillRect/>
              </a:stretch>
            </p:blipFill>
            <p:spPr>
              <a:xfrm>
                <a:off x="4051899" y="389748"/>
                <a:ext cx="146291" cy="312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46097" name="Ink 17"/>
              <p14:cNvContentPartPr>
                <a14:cpLocks xmlns:a14="http://schemas.microsoft.com/office/drawing/2010/main" noRot="1" noChangeAspect="1" noEditPoints="1" noChangeArrowheads="1" noChangeShapeType="1"/>
              </p14:cNvContentPartPr>
              <p14:nvPr/>
            </p14:nvContentPartPr>
            <p14:xfrm>
              <a:off x="3086101" y="2616200"/>
              <a:ext cx="1679575" cy="831850"/>
            </p14:xfrm>
          </p:contentPart>
        </mc:Choice>
        <mc:Fallback>
          <p:pic>
            <p:nvPicPr>
              <p:cNvPr id="46097" name="Ink 17"/>
              <p:cNvPicPr>
                <a:picLocks noRot="1" noChangeAspect="1" noEditPoints="1" noChangeArrowheads="1" noChangeShapeType="1"/>
              </p:cNvPicPr>
              <p:nvPr/>
            </p:nvPicPr>
            <p:blipFill>
              <a:blip r:embed="rId7"/>
              <a:stretch>
                <a:fillRect/>
              </a:stretch>
            </p:blipFill>
            <p:spPr>
              <a:xfrm>
                <a:off x="3075301" y="2605403"/>
                <a:ext cx="1701177" cy="852367"/>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46098" name="Ink 18"/>
              <p14:cNvContentPartPr>
                <a14:cpLocks xmlns:a14="http://schemas.microsoft.com/office/drawing/2010/main" noRot="1" noChangeAspect="1" noEditPoints="1" noChangeArrowheads="1" noChangeShapeType="1"/>
              </p14:cNvContentPartPr>
              <p14:nvPr/>
            </p14:nvContentPartPr>
            <p14:xfrm>
              <a:off x="5060951" y="2227264"/>
              <a:ext cx="2282825" cy="854075"/>
            </p14:xfrm>
          </p:contentPart>
        </mc:Choice>
        <mc:Fallback>
          <p:pic>
            <p:nvPicPr>
              <p:cNvPr id="46098" name="Ink 18"/>
              <p:cNvPicPr>
                <a:picLocks noRot="1" noChangeAspect="1" noEditPoints="1" noChangeArrowheads="1" noChangeShapeType="1"/>
              </p:cNvPicPr>
              <p:nvPr/>
            </p:nvPicPr>
            <p:blipFill>
              <a:blip r:embed="rId9"/>
              <a:stretch>
                <a:fillRect/>
              </a:stretch>
            </p:blipFill>
            <p:spPr>
              <a:xfrm>
                <a:off x="5050513" y="2217544"/>
                <a:ext cx="2297225" cy="8742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46099" name="Ink 19"/>
              <p14:cNvContentPartPr>
                <a14:cpLocks xmlns:a14="http://schemas.microsoft.com/office/drawing/2010/main" noRot="1" noChangeAspect="1" noEditPoints="1" noChangeArrowheads="1" noChangeShapeType="1"/>
              </p14:cNvContentPartPr>
              <p14:nvPr/>
            </p14:nvContentPartPr>
            <p14:xfrm>
              <a:off x="7693026" y="1828800"/>
              <a:ext cx="1984375" cy="857250"/>
            </p14:xfrm>
          </p:contentPart>
        </mc:Choice>
        <mc:Fallback>
          <p:pic>
            <p:nvPicPr>
              <p:cNvPr id="46099" name="Ink 19"/>
              <p:cNvPicPr>
                <a:picLocks noRot="1" noChangeAspect="1" noEditPoints="1" noChangeArrowheads="1" noChangeShapeType="1"/>
              </p:cNvPicPr>
              <p:nvPr/>
            </p:nvPicPr>
            <p:blipFill>
              <a:blip r:embed="rId11"/>
              <a:stretch>
                <a:fillRect/>
              </a:stretch>
            </p:blipFill>
            <p:spPr>
              <a:xfrm>
                <a:off x="7682947" y="1819083"/>
                <a:ext cx="2003816" cy="87704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46102" name="Ink 22"/>
              <p14:cNvContentPartPr>
                <a14:cpLocks xmlns:a14="http://schemas.microsoft.com/office/drawing/2010/main" noRot="1" noChangeAspect="1" noEditPoints="1" noChangeArrowheads="1" noChangeShapeType="1"/>
              </p14:cNvContentPartPr>
              <p14:nvPr/>
            </p14:nvContentPartPr>
            <p14:xfrm>
              <a:off x="3128964" y="1503364"/>
              <a:ext cx="1474787" cy="962025"/>
            </p14:xfrm>
          </p:contentPart>
        </mc:Choice>
        <mc:Fallback>
          <p:pic>
            <p:nvPicPr>
              <p:cNvPr id="46102" name="Ink 22"/>
              <p:cNvPicPr>
                <a:picLocks noRot="1" noChangeAspect="1" noEditPoints="1" noChangeArrowheads="1" noChangeShapeType="1"/>
              </p:cNvPicPr>
              <p:nvPr/>
            </p:nvPicPr>
            <p:blipFill>
              <a:blip r:embed="rId13"/>
              <a:stretch>
                <a:fillRect/>
              </a:stretch>
            </p:blipFill>
            <p:spPr>
              <a:xfrm>
                <a:off x="3117803" y="1492205"/>
                <a:ext cx="1490269" cy="9847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46103" name="Ink 23"/>
              <p14:cNvContentPartPr>
                <a14:cpLocks xmlns:a14="http://schemas.microsoft.com/office/drawing/2010/main" noRot="1" noChangeAspect="1" noEditPoints="1" noChangeArrowheads="1" noChangeShapeType="1"/>
              </p14:cNvContentPartPr>
              <p14:nvPr/>
            </p14:nvContentPartPr>
            <p14:xfrm>
              <a:off x="5029200" y="1252539"/>
              <a:ext cx="1379538" cy="638175"/>
            </p14:xfrm>
          </p:contentPart>
        </mc:Choice>
        <mc:Fallback>
          <p:pic>
            <p:nvPicPr>
              <p:cNvPr id="46103" name="Ink 23"/>
              <p:cNvPicPr>
                <a:picLocks noRot="1" noChangeAspect="1" noEditPoints="1" noChangeArrowheads="1" noChangeShapeType="1"/>
              </p:cNvPicPr>
              <p:nvPr/>
            </p:nvPicPr>
            <p:blipFill>
              <a:blip r:embed="rId15"/>
              <a:stretch>
                <a:fillRect/>
              </a:stretch>
            </p:blipFill>
            <p:spPr>
              <a:xfrm>
                <a:off x="5018040" y="1241383"/>
                <a:ext cx="1394299" cy="6604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46104" name="Ink 24"/>
              <p14:cNvContentPartPr>
                <a14:cpLocks xmlns:a14="http://schemas.microsoft.com/office/drawing/2010/main" noRot="1" noChangeAspect="1" noEditPoints="1" noChangeArrowheads="1" noChangeShapeType="1"/>
              </p14:cNvContentPartPr>
              <p14:nvPr/>
            </p14:nvContentPartPr>
            <p14:xfrm>
              <a:off x="7018338" y="1149351"/>
              <a:ext cx="1365250" cy="568325"/>
            </p14:xfrm>
          </p:contentPart>
        </mc:Choice>
        <mc:Fallback>
          <p:pic>
            <p:nvPicPr>
              <p:cNvPr id="46104" name="Ink 24"/>
              <p:cNvPicPr>
                <a:picLocks noRot="1" noChangeAspect="1" noEditPoints="1" noChangeArrowheads="1" noChangeShapeType="1"/>
              </p:cNvPicPr>
              <p:nvPr/>
            </p:nvPicPr>
            <p:blipFill>
              <a:blip r:embed="rId17"/>
              <a:stretch>
                <a:fillRect/>
              </a:stretch>
            </p:blipFill>
            <p:spPr>
              <a:xfrm>
                <a:off x="7006818" y="1137835"/>
                <a:ext cx="1388292" cy="5902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46105" name="Ink 25"/>
              <p14:cNvContentPartPr>
                <a14:cpLocks xmlns:a14="http://schemas.microsoft.com/office/drawing/2010/main" noRot="1" noChangeAspect="1" noEditPoints="1" noChangeArrowheads="1" noChangeShapeType="1"/>
              </p14:cNvContentPartPr>
              <p14:nvPr/>
            </p14:nvContentPartPr>
            <p14:xfrm>
              <a:off x="2232025" y="1873251"/>
              <a:ext cx="287338" cy="61913"/>
            </p14:xfrm>
          </p:contentPart>
        </mc:Choice>
        <mc:Fallback>
          <p:pic>
            <p:nvPicPr>
              <p:cNvPr id="46105" name="Ink 25"/>
              <p:cNvPicPr>
                <a:picLocks noRot="1" noChangeAspect="1" noEditPoints="1" noChangeArrowheads="1" noChangeShapeType="1"/>
              </p:cNvPicPr>
              <p:nvPr/>
            </p:nvPicPr>
            <p:blipFill>
              <a:blip r:embed="rId19"/>
              <a:stretch>
                <a:fillRect/>
              </a:stretch>
            </p:blipFill>
            <p:spPr>
              <a:xfrm>
                <a:off x="2221237" y="1869651"/>
                <a:ext cx="301723" cy="748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46113" name="Ink 33"/>
              <p14:cNvContentPartPr>
                <a14:cpLocks xmlns:a14="http://schemas.microsoft.com/office/drawing/2010/main" noRot="1" noChangeAspect="1" noEditPoints="1" noChangeArrowheads="1" noChangeShapeType="1"/>
              </p14:cNvContentPartPr>
              <p14:nvPr/>
            </p14:nvContentPartPr>
            <p14:xfrm>
              <a:off x="3421063" y="4016376"/>
              <a:ext cx="2278062" cy="809625"/>
            </p14:xfrm>
          </p:contentPart>
        </mc:Choice>
        <mc:Fallback>
          <p:pic>
            <p:nvPicPr>
              <p:cNvPr id="46113" name="Ink 33"/>
              <p:cNvPicPr>
                <a:picLocks noRot="1" noChangeAspect="1" noEditPoints="1" noChangeArrowheads="1" noChangeShapeType="1"/>
              </p:cNvPicPr>
              <p:nvPr/>
            </p:nvPicPr>
            <p:blipFill>
              <a:blip r:embed="rId21"/>
              <a:stretch>
                <a:fillRect/>
              </a:stretch>
            </p:blipFill>
            <p:spPr>
              <a:xfrm>
                <a:off x="3410983" y="4004498"/>
                <a:ext cx="2299663" cy="8333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46112" name="Ink 32"/>
              <p14:cNvContentPartPr>
                <a14:cpLocks xmlns:a14="http://schemas.microsoft.com/office/drawing/2010/main" noRot="1" noChangeAspect="1" noEditPoints="1" noChangeArrowheads="1" noChangeShapeType="1"/>
              </p14:cNvContentPartPr>
              <p14:nvPr/>
            </p14:nvContentPartPr>
            <p14:xfrm>
              <a:off x="2493964" y="4314825"/>
              <a:ext cx="257175" cy="57150"/>
            </p14:xfrm>
          </p:contentPart>
        </mc:Choice>
        <mc:Fallback>
          <p:pic>
            <p:nvPicPr>
              <p:cNvPr id="46112" name="Ink 32"/>
              <p:cNvPicPr>
                <a:picLocks noRot="1" noChangeAspect="1" noEditPoints="1" noChangeArrowheads="1" noChangeShapeType="1"/>
              </p:cNvPicPr>
              <p:nvPr/>
            </p:nvPicPr>
            <p:blipFill>
              <a:blip r:embed="rId23"/>
              <a:stretch>
                <a:fillRect/>
              </a:stretch>
            </p:blipFill>
            <p:spPr>
              <a:xfrm>
                <a:off x="2483881" y="4310152"/>
                <a:ext cx="271943" cy="70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46111" name="Ink 31"/>
              <p14:cNvContentPartPr>
                <a14:cpLocks xmlns:a14="http://schemas.microsoft.com/office/drawing/2010/main" noRot="1" noChangeAspect="1" noEditPoints="1" noChangeArrowheads="1" noChangeShapeType="1"/>
              </p14:cNvContentPartPr>
              <p14:nvPr/>
            </p14:nvContentPartPr>
            <p14:xfrm>
              <a:off x="3168651" y="3884614"/>
              <a:ext cx="142875" cy="117475"/>
            </p14:xfrm>
          </p:contentPart>
        </mc:Choice>
        <mc:Fallback>
          <p:pic>
            <p:nvPicPr>
              <p:cNvPr id="46111" name="Ink 31"/>
              <p:cNvPicPr>
                <a:picLocks noRot="1" noChangeAspect="1" noEditPoints="1" noChangeArrowheads="1" noChangeShapeType="1"/>
              </p:cNvPicPr>
              <p:nvPr/>
            </p:nvPicPr>
            <p:blipFill>
              <a:blip r:embed="rId25"/>
              <a:stretch>
                <a:fillRect/>
              </a:stretch>
            </p:blipFill>
            <p:spPr>
              <a:xfrm>
                <a:off x="3159993" y="3878128"/>
                <a:ext cx="155143" cy="1290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46110" name="Ink 30"/>
              <p14:cNvContentPartPr>
                <a14:cpLocks xmlns:a14="http://schemas.microsoft.com/office/drawing/2010/main" noRot="1" noChangeAspect="1" noEditPoints="1" noChangeArrowheads="1" noChangeShapeType="1"/>
              </p14:cNvContentPartPr>
              <p14:nvPr/>
            </p14:nvContentPartPr>
            <p14:xfrm>
              <a:off x="2443164" y="3101976"/>
              <a:ext cx="306387" cy="61913"/>
            </p14:xfrm>
          </p:contentPart>
        </mc:Choice>
        <mc:Fallback>
          <p:pic>
            <p:nvPicPr>
              <p:cNvPr id="46110" name="Ink 30"/>
              <p:cNvPicPr>
                <a:picLocks noRot="1" noChangeAspect="1" noEditPoints="1" noChangeArrowheads="1" noChangeShapeType="1"/>
              </p:cNvPicPr>
              <p:nvPr/>
            </p:nvPicPr>
            <p:blipFill>
              <a:blip r:embed="rId27"/>
              <a:stretch>
                <a:fillRect/>
              </a:stretch>
            </p:blipFill>
            <p:spPr>
              <a:xfrm>
                <a:off x="2432003" y="3098016"/>
                <a:ext cx="321508" cy="705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46107" name="Ink 27"/>
              <p14:cNvContentPartPr>
                <a14:cpLocks xmlns:a14="http://schemas.microsoft.com/office/drawing/2010/main" noRot="1" noChangeAspect="1" noEditPoints="1" noChangeArrowheads="1" noChangeShapeType="1"/>
              </p14:cNvContentPartPr>
              <p14:nvPr/>
            </p14:nvContentPartPr>
            <p14:xfrm>
              <a:off x="5907088" y="3644901"/>
              <a:ext cx="125412" cy="207963"/>
            </p14:xfrm>
          </p:contentPart>
        </mc:Choice>
        <mc:Fallback>
          <p:pic>
            <p:nvPicPr>
              <p:cNvPr id="46107" name="Ink 27"/>
              <p:cNvPicPr>
                <a:picLocks noRot="1" noChangeAspect="1" noEditPoints="1" noChangeArrowheads="1" noChangeShapeType="1"/>
              </p:cNvPicPr>
              <p:nvPr/>
            </p:nvPicPr>
            <p:blipFill>
              <a:blip r:embed="rId29"/>
              <a:stretch>
                <a:fillRect/>
              </a:stretch>
            </p:blipFill>
            <p:spPr>
              <a:xfrm>
                <a:off x="5897357" y="3635530"/>
                <a:ext cx="146315" cy="2267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46108" name="Ink 28"/>
              <p14:cNvContentPartPr>
                <a14:cpLocks xmlns:a14="http://schemas.microsoft.com/office/drawing/2010/main" noRot="1" noChangeAspect="1" noEditPoints="1" noChangeArrowheads="1" noChangeShapeType="1"/>
              </p14:cNvContentPartPr>
              <p14:nvPr/>
            </p14:nvContentPartPr>
            <p14:xfrm>
              <a:off x="6553200" y="3697288"/>
              <a:ext cx="615950" cy="379412"/>
            </p14:xfrm>
          </p:contentPart>
        </mc:Choice>
        <mc:Fallback>
          <p:pic>
            <p:nvPicPr>
              <p:cNvPr id="46108" name="Ink 28"/>
              <p:cNvPicPr>
                <a:picLocks noRot="1" noChangeAspect="1" noEditPoints="1" noChangeArrowheads="1" noChangeShapeType="1"/>
              </p:cNvPicPr>
              <p:nvPr/>
            </p:nvPicPr>
            <p:blipFill>
              <a:blip r:embed="rId31"/>
              <a:stretch>
                <a:fillRect/>
              </a:stretch>
            </p:blipFill>
            <p:spPr>
              <a:xfrm>
                <a:off x="6541673" y="3686129"/>
                <a:ext cx="639003" cy="402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46109" name="Ink 29"/>
              <p14:cNvContentPartPr>
                <a14:cpLocks xmlns:a14="http://schemas.microsoft.com/office/drawing/2010/main" noRot="1" noChangeAspect="1" noEditPoints="1" noChangeArrowheads="1" noChangeShapeType="1"/>
              </p14:cNvContentPartPr>
              <p14:nvPr/>
            </p14:nvContentPartPr>
            <p14:xfrm>
              <a:off x="7734300" y="3479800"/>
              <a:ext cx="1836738" cy="973138"/>
            </p14:xfrm>
          </p:contentPart>
        </mc:Choice>
        <mc:Fallback>
          <p:pic>
            <p:nvPicPr>
              <p:cNvPr id="46109" name="Ink 29"/>
              <p:cNvPicPr>
                <a:picLocks noRot="1" noChangeAspect="1" noEditPoints="1" noChangeArrowheads="1" noChangeShapeType="1"/>
              </p:cNvPicPr>
              <p:nvPr/>
            </p:nvPicPr>
            <p:blipFill>
              <a:blip r:embed="rId33"/>
              <a:stretch>
                <a:fillRect/>
              </a:stretch>
            </p:blipFill>
            <p:spPr>
              <a:xfrm>
                <a:off x="7723140" y="3468281"/>
                <a:ext cx="1859779" cy="9940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46118" name="Ink 38"/>
              <p14:cNvContentPartPr>
                <a14:cpLocks xmlns:a14="http://schemas.microsoft.com/office/drawing/2010/main" noRot="1" noChangeAspect="1" noEditPoints="1" noChangeArrowheads="1" noChangeShapeType="1"/>
              </p14:cNvContentPartPr>
              <p14:nvPr/>
            </p14:nvContentPartPr>
            <p14:xfrm>
              <a:off x="2620963" y="5099050"/>
              <a:ext cx="715962" cy="376238"/>
            </p14:xfrm>
          </p:contentPart>
        </mc:Choice>
        <mc:Fallback>
          <p:pic>
            <p:nvPicPr>
              <p:cNvPr id="46118" name="Ink 38"/>
              <p:cNvPicPr>
                <a:picLocks noRot="1" noChangeAspect="1" noEditPoints="1" noChangeArrowheads="1" noChangeShapeType="1"/>
              </p:cNvPicPr>
              <p:nvPr/>
            </p:nvPicPr>
            <p:blipFill>
              <a:blip r:embed="rId35"/>
              <a:stretch>
                <a:fillRect/>
              </a:stretch>
            </p:blipFill>
            <p:spPr>
              <a:xfrm>
                <a:off x="2611605" y="5087169"/>
                <a:ext cx="729281" cy="3971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46120" name="Ink 40"/>
              <p14:cNvContentPartPr>
                <a14:cpLocks xmlns:a14="http://schemas.microsoft.com/office/drawing/2010/main" noRot="1" noChangeAspect="1" noEditPoints="1" noChangeArrowheads="1" noChangeShapeType="1"/>
              </p14:cNvContentPartPr>
              <p14:nvPr/>
            </p14:nvContentPartPr>
            <p14:xfrm>
              <a:off x="3403600" y="5189538"/>
              <a:ext cx="731838" cy="184150"/>
            </p14:xfrm>
          </p:contentPart>
        </mc:Choice>
        <mc:Fallback>
          <p:pic>
            <p:nvPicPr>
              <p:cNvPr id="46120" name="Ink 40"/>
              <p:cNvPicPr>
                <a:picLocks noRot="1" noChangeAspect="1" noEditPoints="1" noChangeArrowheads="1" noChangeShapeType="1"/>
              </p:cNvPicPr>
              <p:nvPr/>
            </p:nvPicPr>
            <p:blipFill>
              <a:blip r:embed="rId37"/>
              <a:stretch>
                <a:fillRect/>
              </a:stretch>
            </p:blipFill>
            <p:spPr>
              <a:xfrm>
                <a:off x="3391362" y="5177669"/>
                <a:ext cx="752717" cy="2078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46121" name="Ink 41"/>
              <p14:cNvContentPartPr>
                <a14:cpLocks xmlns:a14="http://schemas.microsoft.com/office/drawing/2010/main" noRot="1" noChangeAspect="1" noEditPoints="1" noChangeArrowheads="1" noChangeShapeType="1"/>
              </p14:cNvContentPartPr>
              <p14:nvPr/>
            </p14:nvContentPartPr>
            <p14:xfrm>
              <a:off x="4308475" y="5218113"/>
              <a:ext cx="63500" cy="171450"/>
            </p14:xfrm>
          </p:contentPart>
        </mc:Choice>
        <mc:Fallback>
          <p:pic>
            <p:nvPicPr>
              <p:cNvPr id="46121" name="Ink 41"/>
              <p:cNvPicPr>
                <a:picLocks noRot="1" noChangeAspect="1" noEditPoints="1" noChangeArrowheads="1" noChangeShapeType="1"/>
              </p:cNvPicPr>
              <p:nvPr/>
            </p:nvPicPr>
            <p:blipFill>
              <a:blip r:embed="rId39"/>
              <a:stretch>
                <a:fillRect/>
              </a:stretch>
            </p:blipFill>
            <p:spPr>
              <a:xfrm>
                <a:off x="4296996" y="5206947"/>
                <a:ext cx="86819" cy="1945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46123" name="Ink 43"/>
              <p14:cNvContentPartPr>
                <a14:cpLocks xmlns:a14="http://schemas.microsoft.com/office/drawing/2010/main" noRot="1" noChangeAspect="1" noEditPoints="1" noChangeArrowheads="1" noChangeShapeType="1"/>
              </p14:cNvContentPartPr>
              <p14:nvPr/>
            </p14:nvContentPartPr>
            <p14:xfrm>
              <a:off x="5022851" y="5005389"/>
              <a:ext cx="669925" cy="357187"/>
            </p14:xfrm>
          </p:contentPart>
        </mc:Choice>
        <mc:Fallback>
          <p:pic>
            <p:nvPicPr>
              <p:cNvPr id="46123" name="Ink 43"/>
              <p:cNvPicPr>
                <a:picLocks noRot="1" noChangeAspect="1" noEditPoints="1" noChangeArrowheads="1" noChangeShapeType="1"/>
              </p:cNvPicPr>
              <p:nvPr/>
            </p:nvPicPr>
            <p:blipFill>
              <a:blip r:embed="rId41"/>
              <a:stretch>
                <a:fillRect/>
              </a:stretch>
            </p:blipFill>
            <p:spPr>
              <a:xfrm>
                <a:off x="5012767" y="4994238"/>
                <a:ext cx="685052" cy="3798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46124" name="Ink 44"/>
              <p14:cNvContentPartPr>
                <a14:cpLocks xmlns:a14="http://schemas.microsoft.com/office/drawing/2010/main" noRot="1" noChangeAspect="1" noEditPoints="1" noChangeArrowheads="1" noChangeShapeType="1"/>
              </p14:cNvContentPartPr>
              <p14:nvPr/>
            </p14:nvContentPartPr>
            <p14:xfrm>
              <a:off x="5908675" y="4833938"/>
              <a:ext cx="1009650" cy="423862"/>
            </p14:xfrm>
          </p:contentPart>
        </mc:Choice>
        <mc:Fallback>
          <p:pic>
            <p:nvPicPr>
              <p:cNvPr id="46124" name="Ink 44"/>
              <p:cNvPicPr>
                <a:picLocks noRot="1" noChangeAspect="1" noEditPoints="1" noChangeArrowheads="1" noChangeShapeType="1"/>
              </p:cNvPicPr>
              <p:nvPr/>
            </p:nvPicPr>
            <p:blipFill>
              <a:blip r:embed="rId43"/>
              <a:stretch>
                <a:fillRect/>
              </a:stretch>
            </p:blipFill>
            <p:spPr>
              <a:xfrm>
                <a:off x="5900038" y="4827096"/>
                <a:ext cx="1029807" cy="4371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46126" name="Ink 46"/>
              <p14:cNvContentPartPr>
                <a14:cpLocks xmlns:a14="http://schemas.microsoft.com/office/drawing/2010/main" noRot="1" noChangeAspect="1" noEditPoints="1" noChangeArrowheads="1" noChangeShapeType="1"/>
              </p14:cNvContentPartPr>
              <p14:nvPr/>
            </p14:nvContentPartPr>
            <p14:xfrm>
              <a:off x="7169151" y="4514851"/>
              <a:ext cx="1304925" cy="638175"/>
            </p14:xfrm>
          </p:contentPart>
        </mc:Choice>
        <mc:Fallback>
          <p:pic>
            <p:nvPicPr>
              <p:cNvPr id="46126" name="Ink 46"/>
              <p:cNvPicPr>
                <a:picLocks noRot="1" noChangeAspect="1" noEditPoints="1" noChangeArrowheads="1" noChangeShapeType="1"/>
              </p:cNvPicPr>
              <p:nvPr/>
            </p:nvPicPr>
            <p:blipFill>
              <a:blip r:embed="rId45"/>
              <a:stretch>
                <a:fillRect/>
              </a:stretch>
            </p:blipFill>
            <p:spPr>
              <a:xfrm>
                <a:off x="7157993" y="4505138"/>
                <a:ext cx="1325444" cy="6594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46128" name="Ink 48"/>
              <p14:cNvContentPartPr>
                <a14:cpLocks xmlns:a14="http://schemas.microsoft.com/office/drawing/2010/main" noRot="1" noChangeAspect="1" noEditPoints="1" noChangeArrowheads="1" noChangeShapeType="1"/>
              </p14:cNvContentPartPr>
              <p14:nvPr/>
            </p14:nvContentPartPr>
            <p14:xfrm>
              <a:off x="5856289" y="5487989"/>
              <a:ext cx="1311275" cy="612775"/>
            </p14:xfrm>
          </p:contentPart>
        </mc:Choice>
        <mc:Fallback>
          <p:pic>
            <p:nvPicPr>
              <p:cNvPr id="46128" name="Ink 48"/>
              <p:cNvPicPr>
                <a:picLocks noRot="1" noChangeAspect="1" noEditPoints="1" noChangeArrowheads="1" noChangeShapeType="1"/>
              </p:cNvPicPr>
              <p:nvPr/>
            </p:nvPicPr>
            <p:blipFill>
              <a:blip r:embed="rId47"/>
              <a:stretch>
                <a:fillRect/>
              </a:stretch>
            </p:blipFill>
            <p:spPr>
              <a:xfrm>
                <a:off x="5845488" y="5476830"/>
                <a:ext cx="1332157" cy="6343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46129" name="Ink 49"/>
              <p14:cNvContentPartPr>
                <a14:cpLocks xmlns:a14="http://schemas.microsoft.com/office/drawing/2010/main" noRot="1" noChangeAspect="1" noEditPoints="1" noChangeArrowheads="1" noChangeShapeType="1"/>
              </p14:cNvContentPartPr>
              <p14:nvPr/>
            </p14:nvContentPartPr>
            <p14:xfrm>
              <a:off x="8389939" y="4784725"/>
              <a:ext cx="674687" cy="706438"/>
            </p14:xfrm>
          </p:contentPart>
        </mc:Choice>
        <mc:Fallback>
          <p:pic>
            <p:nvPicPr>
              <p:cNvPr id="46129" name="Ink 49"/>
              <p:cNvPicPr>
                <a:picLocks noRot="1" noChangeAspect="1" noEditPoints="1" noChangeArrowheads="1" noChangeShapeType="1"/>
              </p:cNvPicPr>
              <p:nvPr/>
            </p:nvPicPr>
            <p:blipFill>
              <a:blip r:embed="rId49"/>
              <a:stretch>
                <a:fillRect/>
              </a:stretch>
            </p:blipFill>
            <p:spPr>
              <a:xfrm>
                <a:off x="8379499" y="4775005"/>
                <a:ext cx="695928" cy="72624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46130" name="Ink 50"/>
              <p14:cNvContentPartPr>
                <a14:cpLocks xmlns:a14="http://schemas.microsoft.com/office/drawing/2010/main" noRot="1" noChangeAspect="1" noEditPoints="1" noChangeArrowheads="1" noChangeShapeType="1"/>
              </p14:cNvContentPartPr>
              <p14:nvPr/>
            </p14:nvContentPartPr>
            <p14:xfrm>
              <a:off x="9404350" y="4683125"/>
              <a:ext cx="635000" cy="298450"/>
            </p14:xfrm>
          </p:contentPart>
        </mc:Choice>
        <mc:Fallback>
          <p:pic>
            <p:nvPicPr>
              <p:cNvPr id="46130" name="Ink 50"/>
              <p:cNvPicPr>
                <a:picLocks noRot="1" noChangeAspect="1" noEditPoints="1" noChangeArrowheads="1" noChangeShapeType="1"/>
              </p:cNvPicPr>
              <p:nvPr/>
            </p:nvPicPr>
            <p:blipFill>
              <a:blip r:embed="rId51"/>
              <a:stretch>
                <a:fillRect/>
              </a:stretch>
            </p:blipFill>
            <p:spPr>
              <a:xfrm>
                <a:off x="9393545" y="4672659"/>
                <a:ext cx="650128" cy="3197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46131" name="Ink 51"/>
              <p14:cNvContentPartPr>
                <a14:cpLocks xmlns:a14="http://schemas.microsoft.com/office/drawing/2010/main" noRot="1" noChangeAspect="1" noEditPoints="1" noChangeArrowheads="1" noChangeShapeType="1"/>
              </p14:cNvContentPartPr>
              <p14:nvPr/>
            </p14:nvContentPartPr>
            <p14:xfrm>
              <a:off x="7246938" y="5343526"/>
              <a:ext cx="741362" cy="466725"/>
            </p14:xfrm>
          </p:contentPart>
        </mc:Choice>
        <mc:Fallback>
          <p:pic>
            <p:nvPicPr>
              <p:cNvPr id="46131" name="Ink 51"/>
              <p:cNvPicPr>
                <a:picLocks noRot="1" noChangeAspect="1" noEditPoints="1" noChangeArrowheads="1" noChangeShapeType="1"/>
              </p:cNvPicPr>
              <p:nvPr/>
            </p:nvPicPr>
            <p:blipFill>
              <a:blip r:embed="rId53"/>
              <a:stretch>
                <a:fillRect/>
              </a:stretch>
            </p:blipFill>
            <p:spPr>
              <a:xfrm>
                <a:off x="7238662" y="5339565"/>
                <a:ext cx="756477" cy="4804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46132" name="Ink 52"/>
              <p14:cNvContentPartPr>
                <a14:cpLocks xmlns:a14="http://schemas.microsoft.com/office/drawing/2010/main" noRot="1" noChangeAspect="1" noEditPoints="1" noChangeArrowheads="1" noChangeShapeType="1"/>
              </p14:cNvContentPartPr>
              <p14:nvPr/>
            </p14:nvContentPartPr>
            <p14:xfrm>
              <a:off x="8599489" y="5040313"/>
              <a:ext cx="1692275" cy="703262"/>
            </p14:xfrm>
          </p:contentPart>
        </mc:Choice>
        <mc:Fallback>
          <p:pic>
            <p:nvPicPr>
              <p:cNvPr id="46132" name="Ink 52"/>
              <p:cNvPicPr>
                <a:picLocks noRot="1" noChangeAspect="1" noEditPoints="1" noChangeArrowheads="1" noChangeShapeType="1"/>
              </p:cNvPicPr>
              <p:nvPr/>
            </p:nvPicPr>
            <p:blipFill>
              <a:blip r:embed="rId55"/>
              <a:stretch>
                <a:fillRect/>
              </a:stretch>
            </p:blipFill>
            <p:spPr>
              <a:xfrm>
                <a:off x="8589049" y="5034195"/>
                <a:ext cx="1712075" cy="7194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46133" name="Ink 53"/>
              <p14:cNvContentPartPr>
                <a14:cpLocks xmlns:a14="http://schemas.microsoft.com/office/drawing/2010/main" noRot="1" noChangeAspect="1" noEditPoints="1" noChangeArrowheads="1" noChangeShapeType="1"/>
              </p14:cNvContentPartPr>
              <p14:nvPr/>
            </p14:nvContentPartPr>
            <p14:xfrm>
              <a:off x="4559300" y="5143500"/>
              <a:ext cx="165100" cy="268288"/>
            </p14:xfrm>
          </p:contentPart>
        </mc:Choice>
        <mc:Fallback>
          <p:pic>
            <p:nvPicPr>
              <p:cNvPr id="46133" name="Ink 53"/>
              <p:cNvPicPr>
                <a:picLocks noRot="1" noChangeAspect="1" noEditPoints="1" noChangeArrowheads="1" noChangeShapeType="1"/>
              </p:cNvPicPr>
              <p:nvPr/>
            </p:nvPicPr>
            <p:blipFill>
              <a:blip r:embed="rId57"/>
              <a:stretch>
                <a:fillRect/>
              </a:stretch>
            </p:blipFill>
            <p:spPr>
              <a:xfrm>
                <a:off x="4547765" y="5131978"/>
                <a:ext cx="188171" cy="2909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46134" name="Ink 54"/>
              <p14:cNvContentPartPr>
                <a14:cpLocks xmlns:a14="http://schemas.microsoft.com/office/drawing/2010/main" noRot="1" noChangeAspect="1" noEditPoints="1" noChangeArrowheads="1" noChangeShapeType="1"/>
              </p14:cNvContentPartPr>
              <p14:nvPr/>
            </p14:nvContentPartPr>
            <p14:xfrm>
              <a:off x="4448175" y="6332538"/>
              <a:ext cx="268288" cy="290512"/>
            </p14:xfrm>
          </p:contentPart>
        </mc:Choice>
        <mc:Fallback>
          <p:pic>
            <p:nvPicPr>
              <p:cNvPr id="46134" name="Ink 54"/>
              <p:cNvPicPr>
                <a:picLocks noRot="1" noChangeAspect="1" noEditPoints="1" noChangeArrowheads="1" noChangeShapeType="1"/>
              </p:cNvPicPr>
              <p:nvPr/>
            </p:nvPicPr>
            <p:blipFill>
              <a:blip r:embed="rId59"/>
              <a:stretch>
                <a:fillRect/>
              </a:stretch>
            </p:blipFill>
            <p:spPr>
              <a:xfrm>
                <a:off x="4436669" y="6321020"/>
                <a:ext cx="291305" cy="3117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46137" name="Ink 57"/>
              <p14:cNvContentPartPr>
                <a14:cpLocks xmlns:a14="http://schemas.microsoft.com/office/drawing/2010/main" noRot="1" noChangeAspect="1" noEditPoints="1" noChangeArrowheads="1" noChangeShapeType="1"/>
              </p14:cNvContentPartPr>
              <p14:nvPr/>
            </p14:nvContentPartPr>
            <p14:xfrm>
              <a:off x="6242050" y="6278564"/>
              <a:ext cx="1588" cy="1587"/>
            </p14:xfrm>
          </p:contentPart>
        </mc:Choice>
        <mc:Fallback>
          <p:pic>
            <p:nvPicPr>
              <p:cNvPr id="46137" name="Ink 57"/>
              <p:cNvPicPr>
                <a:picLocks noRot="1" noChangeAspect="1" noEditPoints="1" noChangeArrowheads="1" noChangeShapeType="1"/>
              </p:cNvPicPr>
              <p:nvPr/>
            </p:nvPicPr>
            <p:blipFill>
              <a:blip r:embed="rId61"/>
              <a:stretch>
                <a:fillRect/>
              </a:stretch>
            </p:blipFill>
            <p:spPr>
              <a:xfrm>
                <a:off x="6200763" y="6237304"/>
                <a:ext cx="84164" cy="841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46136" name="Ink 56"/>
              <p14:cNvContentPartPr>
                <a14:cpLocks xmlns:a14="http://schemas.microsoft.com/office/drawing/2010/main" noRot="1" noChangeAspect="1" noEditPoints="1" noChangeArrowheads="1" noChangeShapeType="1"/>
              </p14:cNvContentPartPr>
              <p14:nvPr/>
            </p14:nvContentPartPr>
            <p14:xfrm>
              <a:off x="4994276" y="6164263"/>
              <a:ext cx="796925" cy="425450"/>
            </p14:xfrm>
          </p:contentPart>
        </mc:Choice>
        <mc:Fallback>
          <p:pic>
            <p:nvPicPr>
              <p:cNvPr id="46136" name="Ink 56"/>
              <p:cNvPicPr>
                <a:picLocks noRot="1" noChangeAspect="1" noEditPoints="1" noChangeArrowheads="1" noChangeShapeType="1"/>
              </p:cNvPicPr>
              <p:nvPr/>
            </p:nvPicPr>
            <p:blipFill>
              <a:blip r:embed="rId63"/>
              <a:stretch>
                <a:fillRect/>
              </a:stretch>
            </p:blipFill>
            <p:spPr>
              <a:xfrm>
                <a:off x="4982759" y="6152745"/>
                <a:ext cx="812403" cy="4484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46139" name="Ink 59"/>
              <p14:cNvContentPartPr>
                <a14:cpLocks xmlns:a14="http://schemas.microsoft.com/office/drawing/2010/main" noRot="1" noChangeAspect="1" noEditPoints="1" noChangeArrowheads="1" noChangeShapeType="1"/>
              </p14:cNvContentPartPr>
              <p14:nvPr/>
            </p14:nvContentPartPr>
            <p14:xfrm>
              <a:off x="5854701" y="5973764"/>
              <a:ext cx="1870075" cy="871537"/>
            </p14:xfrm>
          </p:contentPart>
        </mc:Choice>
        <mc:Fallback>
          <p:pic>
            <p:nvPicPr>
              <p:cNvPr id="46139" name="Ink 59"/>
              <p:cNvPicPr>
                <a:picLocks noRot="1" noChangeAspect="1" noEditPoints="1" noChangeArrowheads="1" noChangeShapeType="1"/>
              </p:cNvPicPr>
              <p:nvPr/>
            </p:nvPicPr>
            <p:blipFill>
              <a:blip r:embed="rId65"/>
              <a:stretch>
                <a:fillRect/>
              </a:stretch>
            </p:blipFill>
            <p:spPr>
              <a:xfrm>
                <a:off x="5844261" y="5963684"/>
                <a:ext cx="1891315" cy="8924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46140" name="Ink 60"/>
              <p14:cNvContentPartPr>
                <a14:cpLocks xmlns:a14="http://schemas.microsoft.com/office/drawing/2010/main" noRot="1" noChangeAspect="1" noEditPoints="1" noChangeArrowheads="1" noChangeShapeType="1"/>
              </p14:cNvContentPartPr>
              <p14:nvPr/>
            </p14:nvContentPartPr>
            <p14:xfrm>
              <a:off x="8005764" y="5922964"/>
              <a:ext cx="1062037" cy="422275"/>
            </p14:xfrm>
          </p:contentPart>
        </mc:Choice>
        <mc:Fallback>
          <p:pic>
            <p:nvPicPr>
              <p:cNvPr id="46140" name="Ink 60"/>
              <p:cNvPicPr>
                <a:picLocks noRot="1" noChangeAspect="1" noEditPoints="1" noChangeArrowheads="1" noChangeShapeType="1"/>
              </p:cNvPicPr>
              <p:nvPr/>
            </p:nvPicPr>
            <p:blipFill>
              <a:blip r:embed="rId67"/>
              <a:stretch>
                <a:fillRect/>
              </a:stretch>
            </p:blipFill>
            <p:spPr>
              <a:xfrm>
                <a:off x="7996045" y="5912526"/>
                <a:ext cx="1076439" cy="4406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46141" name="Ink 61"/>
              <p14:cNvContentPartPr>
                <a14:cpLocks xmlns:a14="http://schemas.microsoft.com/office/drawing/2010/main" noRot="1" noChangeAspect="1" noEditPoints="1" noChangeArrowheads="1" noChangeShapeType="1"/>
              </p14:cNvContentPartPr>
              <p14:nvPr/>
            </p14:nvContentPartPr>
            <p14:xfrm>
              <a:off x="9264651" y="5816600"/>
              <a:ext cx="735013" cy="431800"/>
            </p14:xfrm>
          </p:contentPart>
        </mc:Choice>
        <mc:Fallback>
          <p:pic>
            <p:nvPicPr>
              <p:cNvPr id="46141" name="Ink 61"/>
              <p:cNvPicPr>
                <a:picLocks noRot="1" noChangeAspect="1" noEditPoints="1" noChangeArrowheads="1" noChangeShapeType="1"/>
              </p:cNvPicPr>
              <p:nvPr/>
            </p:nvPicPr>
            <p:blipFill>
              <a:blip r:embed="rId69"/>
              <a:stretch>
                <a:fillRect/>
              </a:stretch>
            </p:blipFill>
            <p:spPr>
              <a:xfrm>
                <a:off x="9254213" y="5806156"/>
                <a:ext cx="755891" cy="452688"/>
              </a:xfrm>
              <a:prstGeom prst="rect">
                <a:avLst/>
              </a:prstGeom>
            </p:spPr>
          </p:pic>
        </mc:Fallback>
      </mc:AlternateContent>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9880" name="Ink 8"/>
              <p14:cNvContentPartPr>
                <a14:cpLocks xmlns:a14="http://schemas.microsoft.com/office/drawing/2010/main" noRot="1" noChangeAspect="1" noEditPoints="1" noChangeArrowheads="1" noChangeShapeType="1"/>
              </p14:cNvContentPartPr>
              <p14:nvPr/>
            </p14:nvContentPartPr>
            <p14:xfrm>
              <a:off x="4876800" y="638176"/>
              <a:ext cx="1485900" cy="474663"/>
            </p14:xfrm>
          </p:contentPart>
        </mc:Choice>
        <mc:Fallback>
          <p:pic>
            <p:nvPicPr>
              <p:cNvPr id="79880" name="Ink 8"/>
              <p:cNvPicPr>
                <a:picLocks noRot="1" noChangeAspect="1" noEditPoints="1" noChangeArrowheads="1" noChangeShapeType="1"/>
              </p:cNvPicPr>
              <p:nvPr/>
            </p:nvPicPr>
            <p:blipFill>
              <a:blip r:embed="rId3"/>
              <a:stretch>
                <a:fillRect/>
              </a:stretch>
            </p:blipFill>
            <p:spPr>
              <a:xfrm>
                <a:off x="4871040" y="627740"/>
                <a:ext cx="1495621" cy="4937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79881" name="Ink 9"/>
              <p14:cNvContentPartPr>
                <a14:cpLocks xmlns:a14="http://schemas.microsoft.com/office/drawing/2010/main" noRot="1" noChangeAspect="1" noEditPoints="1" noChangeArrowheads="1" noChangeShapeType="1"/>
              </p14:cNvContentPartPr>
              <p14:nvPr/>
            </p14:nvContentPartPr>
            <p14:xfrm>
              <a:off x="6732588" y="536576"/>
              <a:ext cx="1631950" cy="684213"/>
            </p14:xfrm>
          </p:contentPart>
        </mc:Choice>
        <mc:Fallback>
          <p:pic>
            <p:nvPicPr>
              <p:cNvPr id="79881" name="Ink 9"/>
              <p:cNvPicPr>
                <a:picLocks noRot="1" noChangeAspect="1" noEditPoints="1" noChangeArrowheads="1" noChangeShapeType="1"/>
              </p:cNvPicPr>
              <p:nvPr/>
            </p:nvPicPr>
            <p:blipFill>
              <a:blip r:embed="rId5"/>
              <a:stretch>
                <a:fillRect/>
              </a:stretch>
            </p:blipFill>
            <p:spPr>
              <a:xfrm>
                <a:off x="6722510" y="525407"/>
                <a:ext cx="1653551" cy="7069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9882" name="Ink 10"/>
              <p14:cNvContentPartPr>
                <a14:cpLocks xmlns:a14="http://schemas.microsoft.com/office/drawing/2010/main" noRot="1" noChangeAspect="1" noEditPoints="1" noChangeArrowheads="1" noChangeShapeType="1"/>
              </p14:cNvContentPartPr>
              <p14:nvPr/>
            </p14:nvContentPartPr>
            <p14:xfrm>
              <a:off x="2441576" y="1220789"/>
              <a:ext cx="6435725" cy="1385887"/>
            </p14:xfrm>
          </p:contentPart>
        </mc:Choice>
        <mc:Fallback>
          <p:pic>
            <p:nvPicPr>
              <p:cNvPr id="79882" name="Ink 10"/>
              <p:cNvPicPr>
                <a:picLocks noRot="1" noChangeAspect="1" noEditPoints="1" noChangeArrowheads="1" noChangeShapeType="1"/>
              </p:cNvPicPr>
              <p:nvPr/>
            </p:nvPicPr>
            <p:blipFill>
              <a:blip r:embed="rId7"/>
              <a:stretch>
                <a:fillRect/>
              </a:stretch>
            </p:blipFill>
            <p:spPr>
              <a:xfrm>
                <a:off x="2432215" y="1209272"/>
                <a:ext cx="6448327" cy="14071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9883" name="Ink 11"/>
              <p14:cNvContentPartPr>
                <a14:cpLocks xmlns:a14="http://schemas.microsoft.com/office/drawing/2010/main" noRot="1" noChangeAspect="1" noEditPoints="1" noChangeArrowheads="1" noChangeShapeType="1"/>
              </p14:cNvContentPartPr>
              <p14:nvPr/>
            </p14:nvContentPartPr>
            <p14:xfrm>
              <a:off x="3449638" y="1968500"/>
              <a:ext cx="584200" cy="554038"/>
            </p14:xfrm>
          </p:contentPart>
        </mc:Choice>
        <mc:Fallback>
          <p:pic>
            <p:nvPicPr>
              <p:cNvPr id="79883" name="Ink 11"/>
              <p:cNvPicPr>
                <a:picLocks noRot="1" noChangeAspect="1" noEditPoints="1" noChangeArrowheads="1" noChangeShapeType="1"/>
              </p:cNvPicPr>
              <p:nvPr/>
            </p:nvPicPr>
            <p:blipFill>
              <a:blip r:embed="rId9"/>
              <a:stretch>
                <a:fillRect/>
              </a:stretch>
            </p:blipFill>
            <p:spPr>
              <a:xfrm>
                <a:off x="3442440" y="1957340"/>
                <a:ext cx="594279" cy="575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79884" name="Ink 12"/>
              <p14:cNvContentPartPr>
                <a14:cpLocks xmlns:a14="http://schemas.microsoft.com/office/drawing/2010/main" noRot="1" noChangeAspect="1" noEditPoints="1" noChangeArrowheads="1" noChangeShapeType="1"/>
              </p14:cNvContentPartPr>
              <p14:nvPr/>
            </p14:nvContentPartPr>
            <p14:xfrm>
              <a:off x="4238626" y="1971675"/>
              <a:ext cx="823913" cy="407988"/>
            </p14:xfrm>
          </p:contentPart>
        </mc:Choice>
        <mc:Fallback>
          <p:pic>
            <p:nvPicPr>
              <p:cNvPr id="79884" name="Ink 12"/>
              <p:cNvPicPr>
                <a:picLocks noRot="1" noChangeAspect="1" noEditPoints="1" noChangeArrowheads="1" noChangeShapeType="1"/>
              </p:cNvPicPr>
              <p:nvPr/>
            </p:nvPicPr>
            <p:blipFill>
              <a:blip r:embed="rId11"/>
              <a:stretch>
                <a:fillRect/>
              </a:stretch>
            </p:blipFill>
            <p:spPr>
              <a:xfrm>
                <a:off x="4228192" y="1960405"/>
                <a:ext cx="838304" cy="4301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79885" name="Ink 13"/>
              <p14:cNvContentPartPr>
                <a14:cpLocks xmlns:a14="http://schemas.microsoft.com/office/drawing/2010/main" noRot="1" noChangeAspect="1" noEditPoints="1" noChangeArrowheads="1" noChangeShapeType="1"/>
              </p14:cNvContentPartPr>
              <p14:nvPr/>
            </p14:nvContentPartPr>
            <p14:xfrm>
              <a:off x="5329238" y="2178051"/>
              <a:ext cx="188912" cy="28575"/>
            </p14:xfrm>
          </p:contentPart>
        </mc:Choice>
        <mc:Fallback>
          <p:pic>
            <p:nvPicPr>
              <p:cNvPr id="79885" name="Ink 13"/>
              <p:cNvPicPr>
                <a:picLocks noRot="1" noChangeAspect="1" noEditPoints="1" noChangeArrowheads="1" noChangeShapeType="1"/>
              </p:cNvPicPr>
              <p:nvPr/>
            </p:nvPicPr>
            <p:blipFill>
              <a:blip r:embed="rId13"/>
              <a:stretch>
                <a:fillRect/>
              </a:stretch>
            </p:blipFill>
            <p:spPr>
              <a:xfrm>
                <a:off x="5319165" y="2171902"/>
                <a:ext cx="203305" cy="448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79886" name="Ink 14"/>
              <p14:cNvContentPartPr>
                <a14:cpLocks xmlns:a14="http://schemas.microsoft.com/office/drawing/2010/main" noRot="1" noChangeAspect="1" noEditPoints="1" noChangeArrowheads="1" noChangeShapeType="1"/>
              </p14:cNvContentPartPr>
              <p14:nvPr/>
            </p14:nvContentPartPr>
            <p14:xfrm>
              <a:off x="5967413" y="2060576"/>
              <a:ext cx="347662" cy="201613"/>
            </p14:xfrm>
          </p:contentPart>
        </mc:Choice>
        <mc:Fallback>
          <p:pic>
            <p:nvPicPr>
              <p:cNvPr id="79886" name="Ink 14"/>
              <p:cNvPicPr>
                <a:picLocks noRot="1" noChangeAspect="1" noEditPoints="1" noChangeArrowheads="1" noChangeShapeType="1"/>
              </p:cNvPicPr>
              <p:nvPr/>
            </p:nvPicPr>
            <p:blipFill>
              <a:blip r:embed="rId15"/>
              <a:stretch>
                <a:fillRect/>
              </a:stretch>
            </p:blipFill>
            <p:spPr>
              <a:xfrm>
                <a:off x="5962015" y="2054469"/>
                <a:ext cx="362419" cy="2141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79887" name="Ink 15"/>
              <p14:cNvContentPartPr>
                <a14:cpLocks xmlns:a14="http://schemas.microsoft.com/office/drawing/2010/main" noRot="1" noChangeAspect="1" noEditPoints="1" noChangeArrowheads="1" noChangeShapeType="1"/>
              </p14:cNvContentPartPr>
              <p14:nvPr/>
            </p14:nvContentPartPr>
            <p14:xfrm>
              <a:off x="6610350" y="1822450"/>
              <a:ext cx="1379538" cy="438150"/>
            </p14:xfrm>
          </p:contentPart>
        </mc:Choice>
        <mc:Fallback>
          <p:pic>
            <p:nvPicPr>
              <p:cNvPr id="79887" name="Ink 15"/>
              <p:cNvPicPr>
                <a:picLocks noRot="1" noChangeAspect="1" noEditPoints="1" noChangeArrowheads="1" noChangeShapeType="1"/>
              </p:cNvPicPr>
              <p:nvPr/>
            </p:nvPicPr>
            <p:blipFill>
              <a:blip r:embed="rId17"/>
              <a:stretch>
                <a:fillRect/>
              </a:stretch>
            </p:blipFill>
            <p:spPr>
              <a:xfrm>
                <a:off x="6603869" y="1812731"/>
                <a:ext cx="1389619" cy="4565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79888" name="Ink 16"/>
              <p14:cNvContentPartPr>
                <a14:cpLocks xmlns:a14="http://schemas.microsoft.com/office/drawing/2010/main" noRot="1" noChangeAspect="1" noEditPoints="1" noChangeArrowheads="1" noChangeShapeType="1"/>
              </p14:cNvContentPartPr>
              <p14:nvPr/>
            </p14:nvContentPartPr>
            <p14:xfrm>
              <a:off x="8201025" y="1792288"/>
              <a:ext cx="776288" cy="279400"/>
            </p14:xfrm>
          </p:contentPart>
        </mc:Choice>
        <mc:Fallback>
          <p:pic>
            <p:nvPicPr>
              <p:cNvPr id="79888" name="Ink 16"/>
              <p:cNvPicPr>
                <a:picLocks noRot="1" noChangeAspect="1" noEditPoints="1" noChangeArrowheads="1" noChangeShapeType="1"/>
              </p:cNvPicPr>
              <p:nvPr/>
            </p:nvPicPr>
            <p:blipFill>
              <a:blip r:embed="rId19"/>
              <a:stretch>
                <a:fillRect/>
              </a:stretch>
            </p:blipFill>
            <p:spPr>
              <a:xfrm>
                <a:off x="8191295" y="1781873"/>
                <a:ext cx="790704" cy="2998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79889" name="Ink 17"/>
              <p14:cNvContentPartPr>
                <a14:cpLocks xmlns:a14="http://schemas.microsoft.com/office/drawing/2010/main" noRot="1" noChangeAspect="1" noEditPoints="1" noChangeArrowheads="1" noChangeShapeType="1"/>
              </p14:cNvContentPartPr>
              <p14:nvPr/>
            </p14:nvContentPartPr>
            <p14:xfrm>
              <a:off x="9456739" y="1841500"/>
              <a:ext cx="161925" cy="166688"/>
            </p14:xfrm>
          </p:contentPart>
        </mc:Choice>
        <mc:Fallback>
          <p:pic>
            <p:nvPicPr>
              <p:cNvPr id="79889" name="Ink 17"/>
              <p:cNvPicPr>
                <a:picLocks noRot="1" noChangeAspect="1" noEditPoints="1" noChangeArrowheads="1" noChangeShapeType="1"/>
              </p:cNvPicPr>
              <p:nvPr/>
            </p:nvPicPr>
            <p:blipFill>
              <a:blip r:embed="rId21"/>
              <a:stretch>
                <a:fillRect/>
              </a:stretch>
            </p:blipFill>
            <p:spPr>
              <a:xfrm>
                <a:off x="9453142" y="1832519"/>
                <a:ext cx="175599" cy="1828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79890" name="Ink 18"/>
              <p14:cNvContentPartPr>
                <a14:cpLocks xmlns:a14="http://schemas.microsoft.com/office/drawing/2010/main" noRot="1" noChangeAspect="1" noEditPoints="1" noChangeArrowheads="1" noChangeShapeType="1"/>
              </p14:cNvContentPartPr>
              <p14:nvPr/>
            </p14:nvContentPartPr>
            <p14:xfrm>
              <a:off x="6324600" y="2743201"/>
              <a:ext cx="204788" cy="23813"/>
            </p14:xfrm>
          </p:contentPart>
        </mc:Choice>
        <mc:Fallback>
          <p:pic>
            <p:nvPicPr>
              <p:cNvPr id="79890" name="Ink 18"/>
              <p:cNvPicPr>
                <a:picLocks noRot="1" noChangeAspect="1" noEditPoints="1" noChangeArrowheads="1" noChangeShapeType="1"/>
              </p:cNvPicPr>
              <p:nvPr/>
            </p:nvPicPr>
            <p:blipFill>
              <a:blip r:embed="rId23"/>
              <a:stretch>
                <a:fillRect/>
              </a:stretch>
            </p:blipFill>
            <p:spPr>
              <a:xfrm>
                <a:off x="6318484" y="2734905"/>
                <a:ext cx="216665" cy="4004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79891" name="Ink 19"/>
              <p14:cNvContentPartPr>
                <a14:cpLocks xmlns:a14="http://schemas.microsoft.com/office/drawing/2010/main" noRot="1" noChangeAspect="1" noEditPoints="1" noChangeArrowheads="1" noChangeShapeType="1"/>
              </p14:cNvContentPartPr>
              <p14:nvPr/>
            </p14:nvContentPartPr>
            <p14:xfrm>
              <a:off x="5883275" y="2455864"/>
              <a:ext cx="1246188" cy="344487"/>
            </p14:xfrm>
          </p:contentPart>
        </mc:Choice>
        <mc:Fallback>
          <p:pic>
            <p:nvPicPr>
              <p:cNvPr id="79891" name="Ink 19"/>
              <p:cNvPicPr>
                <a:picLocks noRot="1" noChangeAspect="1" noEditPoints="1" noChangeArrowheads="1" noChangeShapeType="1"/>
              </p:cNvPicPr>
              <p:nvPr/>
            </p:nvPicPr>
            <p:blipFill>
              <a:blip r:embed="rId25"/>
              <a:stretch>
                <a:fillRect/>
              </a:stretch>
            </p:blipFill>
            <p:spPr>
              <a:xfrm>
                <a:off x="5873557" y="2446874"/>
                <a:ext cx="1259867" cy="3577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79892" name="Ink 20"/>
              <p14:cNvContentPartPr>
                <a14:cpLocks xmlns:a14="http://schemas.microsoft.com/office/drawing/2010/main" noRot="1" noChangeAspect="1" noEditPoints="1" noChangeArrowheads="1" noChangeShapeType="1"/>
              </p14:cNvContentPartPr>
              <p14:nvPr/>
            </p14:nvContentPartPr>
            <p14:xfrm>
              <a:off x="7478714" y="2262188"/>
              <a:ext cx="1379537" cy="412750"/>
            </p14:xfrm>
          </p:contentPart>
        </mc:Choice>
        <mc:Fallback>
          <p:pic>
            <p:nvPicPr>
              <p:cNvPr id="79892" name="Ink 20"/>
              <p:cNvPicPr>
                <a:picLocks noRot="1" noChangeAspect="1" noEditPoints="1" noChangeArrowheads="1" noChangeShapeType="1"/>
              </p:cNvPicPr>
              <p:nvPr/>
            </p:nvPicPr>
            <p:blipFill>
              <a:blip r:embed="rId27"/>
              <a:stretch>
                <a:fillRect/>
              </a:stretch>
            </p:blipFill>
            <p:spPr>
              <a:xfrm>
                <a:off x="7467916" y="2250675"/>
                <a:ext cx="1394657" cy="4350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79893" name="Ink 21"/>
              <p14:cNvContentPartPr>
                <a14:cpLocks xmlns:a14="http://schemas.microsoft.com/office/drawing/2010/main" noRot="1" noChangeAspect="1" noEditPoints="1" noChangeArrowheads="1" noChangeShapeType="1"/>
              </p14:cNvContentPartPr>
              <p14:nvPr/>
            </p14:nvContentPartPr>
            <p14:xfrm>
              <a:off x="9155114" y="2179638"/>
              <a:ext cx="1063625" cy="273050"/>
            </p14:xfrm>
          </p:contentPart>
        </mc:Choice>
        <mc:Fallback>
          <p:pic>
            <p:nvPicPr>
              <p:cNvPr id="79893" name="Ink 21"/>
              <p:cNvPicPr>
                <a:picLocks noRot="1" noChangeAspect="1" noEditPoints="1" noChangeArrowheads="1" noChangeShapeType="1"/>
              </p:cNvPicPr>
              <p:nvPr/>
            </p:nvPicPr>
            <p:blipFill>
              <a:blip r:embed="rId29"/>
              <a:stretch>
                <a:fillRect/>
              </a:stretch>
            </p:blipFill>
            <p:spPr>
              <a:xfrm>
                <a:off x="9151877" y="2174237"/>
                <a:ext cx="1078383" cy="28709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79895" name="Ink 23"/>
              <p14:cNvContentPartPr>
                <a14:cpLocks xmlns:a14="http://schemas.microsoft.com/office/drawing/2010/main" noRot="1" noChangeAspect="1" noEditPoints="1" noChangeArrowheads="1" noChangeShapeType="1"/>
              </p14:cNvContentPartPr>
              <p14:nvPr/>
            </p14:nvContentPartPr>
            <p14:xfrm>
              <a:off x="8977314" y="2508251"/>
              <a:ext cx="1387475" cy="360363"/>
            </p14:xfrm>
          </p:contentPart>
        </mc:Choice>
        <mc:Fallback>
          <p:pic>
            <p:nvPicPr>
              <p:cNvPr id="79895" name="Ink 23"/>
              <p:cNvPicPr>
                <a:picLocks noRot="1" noChangeAspect="1" noEditPoints="1" noChangeArrowheads="1" noChangeShapeType="1"/>
              </p:cNvPicPr>
              <p:nvPr/>
            </p:nvPicPr>
            <p:blipFill>
              <a:blip r:embed="rId31"/>
              <a:stretch>
                <a:fillRect/>
              </a:stretch>
            </p:blipFill>
            <p:spPr>
              <a:xfrm>
                <a:off x="8974075" y="2495653"/>
                <a:ext cx="1393955" cy="38268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9903" name="Ink 31"/>
              <p14:cNvContentPartPr>
                <a14:cpLocks xmlns:a14="http://schemas.microsoft.com/office/drawing/2010/main" noRot="1" noChangeAspect="1" noEditPoints="1" noChangeArrowheads="1" noChangeShapeType="1"/>
              </p14:cNvContentPartPr>
              <p14:nvPr/>
            </p14:nvContentPartPr>
            <p14:xfrm>
              <a:off x="2667000" y="4013201"/>
              <a:ext cx="947738" cy="669925"/>
            </p14:xfrm>
          </p:contentPart>
        </mc:Choice>
        <mc:Fallback>
          <p:pic>
            <p:nvPicPr>
              <p:cNvPr id="79903" name="Ink 31"/>
              <p:cNvPicPr>
                <a:picLocks noRot="1" noChangeAspect="1" noEditPoints="1" noChangeArrowheads="1" noChangeShapeType="1"/>
              </p:cNvPicPr>
              <p:nvPr/>
            </p:nvPicPr>
            <p:blipFill>
              <a:blip r:embed="rId33"/>
              <a:stretch>
                <a:fillRect/>
              </a:stretch>
            </p:blipFill>
            <p:spPr>
              <a:xfrm>
                <a:off x="2657281" y="4004201"/>
                <a:ext cx="964296" cy="6875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79904" name="Ink 32"/>
              <p14:cNvContentPartPr>
                <a14:cpLocks xmlns:a14="http://schemas.microsoft.com/office/drawing/2010/main" noRot="1" noChangeAspect="1" noEditPoints="1" noChangeArrowheads="1" noChangeShapeType="1"/>
              </p14:cNvContentPartPr>
              <p14:nvPr/>
            </p14:nvContentPartPr>
            <p14:xfrm>
              <a:off x="2620963" y="4791076"/>
              <a:ext cx="450850" cy="557213"/>
            </p14:xfrm>
          </p:contentPart>
        </mc:Choice>
        <mc:Fallback>
          <p:pic>
            <p:nvPicPr>
              <p:cNvPr id="79904" name="Ink 32"/>
              <p:cNvPicPr>
                <a:picLocks noRot="1" noChangeAspect="1" noEditPoints="1" noChangeArrowheads="1" noChangeShapeType="1"/>
              </p:cNvPicPr>
              <p:nvPr/>
            </p:nvPicPr>
            <p:blipFill>
              <a:blip r:embed="rId35"/>
              <a:stretch>
                <a:fillRect/>
              </a:stretch>
            </p:blipFill>
            <p:spPr>
              <a:xfrm>
                <a:off x="2612327" y="4781719"/>
                <a:ext cx="462724" cy="5770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79905" name="Ink 33"/>
              <p14:cNvContentPartPr>
                <a14:cpLocks xmlns:a14="http://schemas.microsoft.com/office/drawing/2010/main" noRot="1" noChangeAspect="1" noEditPoints="1" noChangeArrowheads="1" noChangeShapeType="1"/>
              </p14:cNvContentPartPr>
              <p14:nvPr/>
            </p14:nvContentPartPr>
            <p14:xfrm>
              <a:off x="3284538" y="4919664"/>
              <a:ext cx="201612" cy="223837"/>
            </p14:xfrm>
          </p:contentPart>
        </mc:Choice>
        <mc:Fallback>
          <p:pic>
            <p:nvPicPr>
              <p:cNvPr id="79905" name="Ink 33"/>
              <p:cNvPicPr>
                <a:picLocks noRot="1" noChangeAspect="1" noEditPoints="1" noChangeArrowheads="1" noChangeShapeType="1"/>
              </p:cNvPicPr>
              <p:nvPr/>
            </p:nvPicPr>
            <p:blipFill>
              <a:blip r:embed="rId37"/>
              <a:stretch>
                <a:fillRect/>
              </a:stretch>
            </p:blipFill>
            <p:spPr>
              <a:xfrm>
                <a:off x="3273737" y="4909590"/>
                <a:ext cx="215653" cy="245429"/>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79906" name="Ink 34"/>
              <p14:cNvContentPartPr>
                <a14:cpLocks xmlns:a14="http://schemas.microsoft.com/office/drawing/2010/main" noRot="1" noChangeAspect="1" noEditPoints="1" noChangeArrowheads="1" noChangeShapeType="1"/>
              </p14:cNvContentPartPr>
              <p14:nvPr/>
            </p14:nvContentPartPr>
            <p14:xfrm>
              <a:off x="3819526" y="4675188"/>
              <a:ext cx="530225" cy="336550"/>
            </p14:xfrm>
          </p:contentPart>
        </mc:Choice>
        <mc:Fallback>
          <p:pic>
            <p:nvPicPr>
              <p:cNvPr id="79906" name="Ink 34"/>
              <p:cNvPicPr>
                <a:picLocks noRot="1" noChangeAspect="1" noEditPoints="1" noChangeArrowheads="1" noChangeShapeType="1"/>
              </p:cNvPicPr>
              <p:nvPr/>
            </p:nvPicPr>
            <p:blipFill>
              <a:blip r:embed="rId39"/>
              <a:stretch>
                <a:fillRect/>
              </a:stretch>
            </p:blipFill>
            <p:spPr>
              <a:xfrm>
                <a:off x="3811249" y="4671229"/>
                <a:ext cx="548583" cy="3502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79907" name="Ink 35"/>
              <p14:cNvContentPartPr>
                <a14:cpLocks xmlns:a14="http://schemas.microsoft.com/office/drawing/2010/main" noRot="1" noChangeAspect="1" noEditPoints="1" noChangeArrowheads="1" noChangeShapeType="1"/>
              </p14:cNvContentPartPr>
              <p14:nvPr/>
            </p14:nvContentPartPr>
            <p14:xfrm>
              <a:off x="4619625" y="4484688"/>
              <a:ext cx="2020888" cy="501650"/>
            </p14:xfrm>
          </p:contentPart>
        </mc:Choice>
        <mc:Fallback>
          <p:pic>
            <p:nvPicPr>
              <p:cNvPr id="79907" name="Ink 35"/>
              <p:cNvPicPr>
                <a:picLocks noRot="1" noChangeAspect="1" noEditPoints="1" noChangeArrowheads="1" noChangeShapeType="1"/>
              </p:cNvPicPr>
              <p:nvPr/>
            </p:nvPicPr>
            <p:blipFill>
              <a:blip r:embed="rId41"/>
              <a:stretch>
                <a:fillRect/>
              </a:stretch>
            </p:blipFill>
            <p:spPr>
              <a:xfrm>
                <a:off x="4616385" y="4476765"/>
                <a:ext cx="2036371" cy="5207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79908" name="Ink 36"/>
              <p14:cNvContentPartPr>
                <a14:cpLocks xmlns:a14="http://schemas.microsoft.com/office/drawing/2010/main" noRot="1" noChangeAspect="1" noEditPoints="1" noChangeArrowheads="1" noChangeShapeType="1"/>
              </p14:cNvContentPartPr>
              <p14:nvPr/>
            </p14:nvContentPartPr>
            <p14:xfrm>
              <a:off x="6884989" y="4275139"/>
              <a:ext cx="395287" cy="581025"/>
            </p14:xfrm>
          </p:contentPart>
        </mc:Choice>
        <mc:Fallback>
          <p:pic>
            <p:nvPicPr>
              <p:cNvPr id="79908" name="Ink 36"/>
              <p:cNvPicPr>
                <a:picLocks noRot="1" noChangeAspect="1" noEditPoints="1" noChangeArrowheads="1" noChangeShapeType="1"/>
              </p:cNvPicPr>
              <p:nvPr/>
            </p:nvPicPr>
            <p:blipFill>
              <a:blip r:embed="rId43"/>
              <a:stretch>
                <a:fillRect/>
              </a:stretch>
            </p:blipFill>
            <p:spPr>
              <a:xfrm>
                <a:off x="6878150" y="4264701"/>
                <a:ext cx="412927" cy="5954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79909" name="Ink 37"/>
              <p14:cNvContentPartPr>
                <a14:cpLocks xmlns:a14="http://schemas.microsoft.com/office/drawing/2010/main" noRot="1" noChangeAspect="1" noEditPoints="1" noChangeArrowheads="1" noChangeShapeType="1"/>
              </p14:cNvContentPartPr>
              <p14:nvPr/>
            </p14:nvContentPartPr>
            <p14:xfrm>
              <a:off x="7710488" y="4354513"/>
              <a:ext cx="823912" cy="277812"/>
            </p14:xfrm>
          </p:contentPart>
        </mc:Choice>
        <mc:Fallback>
          <p:pic>
            <p:nvPicPr>
              <p:cNvPr id="79909" name="Ink 37"/>
              <p:cNvPicPr>
                <a:picLocks noRot="1" noChangeAspect="1" noEditPoints="1" noChangeArrowheads="1" noChangeShapeType="1"/>
              </p:cNvPicPr>
              <p:nvPr/>
            </p:nvPicPr>
            <p:blipFill>
              <a:blip r:embed="rId45"/>
              <a:stretch>
                <a:fillRect/>
              </a:stretch>
            </p:blipFill>
            <p:spPr>
              <a:xfrm>
                <a:off x="7707970" y="4350197"/>
                <a:ext cx="839023" cy="2853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79910" name="Ink 38"/>
              <p14:cNvContentPartPr>
                <a14:cpLocks xmlns:a14="http://schemas.microsoft.com/office/drawing/2010/main" noRot="1" noChangeAspect="1" noEditPoints="1" noChangeArrowheads="1" noChangeShapeType="1"/>
              </p14:cNvContentPartPr>
              <p14:nvPr/>
            </p14:nvContentPartPr>
            <p14:xfrm>
              <a:off x="2673351" y="5394325"/>
              <a:ext cx="1211263" cy="508000"/>
            </p14:xfrm>
          </p:contentPart>
        </mc:Choice>
        <mc:Fallback>
          <p:pic>
            <p:nvPicPr>
              <p:cNvPr id="79910" name="Ink 38"/>
              <p:cNvPicPr>
                <a:picLocks noRot="1" noChangeAspect="1" noEditPoints="1" noChangeArrowheads="1" noChangeShapeType="1"/>
              </p:cNvPicPr>
              <p:nvPr/>
            </p:nvPicPr>
            <p:blipFill>
              <a:blip r:embed="rId47"/>
              <a:stretch>
                <a:fillRect/>
              </a:stretch>
            </p:blipFill>
            <p:spPr>
              <a:xfrm>
                <a:off x="2666513" y="5381724"/>
                <a:ext cx="1223139" cy="52996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79911" name="Ink 39"/>
              <p14:cNvContentPartPr>
                <a14:cpLocks xmlns:a14="http://schemas.microsoft.com/office/drawing/2010/main" noRot="1" noChangeAspect="1" noEditPoints="1" noChangeArrowheads="1" noChangeShapeType="1"/>
              </p14:cNvContentPartPr>
              <p14:nvPr/>
            </p14:nvContentPartPr>
            <p14:xfrm>
              <a:off x="4168776" y="5302251"/>
              <a:ext cx="841375" cy="365125"/>
            </p14:xfrm>
          </p:contentPart>
        </mc:Choice>
        <mc:Fallback>
          <p:pic>
            <p:nvPicPr>
              <p:cNvPr id="79911" name="Ink 39"/>
              <p:cNvPicPr>
                <a:picLocks noRot="1" noChangeAspect="1" noEditPoints="1" noChangeArrowheads="1" noChangeShapeType="1"/>
              </p:cNvPicPr>
              <p:nvPr/>
            </p:nvPicPr>
            <p:blipFill>
              <a:blip r:embed="rId49"/>
              <a:stretch>
                <a:fillRect/>
              </a:stretch>
            </p:blipFill>
            <p:spPr>
              <a:xfrm>
                <a:off x="4156540" y="5290730"/>
                <a:ext cx="859368" cy="3888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79912" name="Ink 40"/>
              <p14:cNvContentPartPr>
                <a14:cpLocks xmlns:a14="http://schemas.microsoft.com/office/drawing/2010/main" noRot="1" noChangeAspect="1" noEditPoints="1" noChangeArrowheads="1" noChangeShapeType="1"/>
              </p14:cNvContentPartPr>
              <p14:nvPr/>
            </p14:nvContentPartPr>
            <p14:xfrm>
              <a:off x="5456238" y="5060950"/>
              <a:ext cx="1573212" cy="533400"/>
            </p14:xfrm>
          </p:contentPart>
        </mc:Choice>
        <mc:Fallback>
          <p:pic>
            <p:nvPicPr>
              <p:cNvPr id="79912" name="Ink 40"/>
              <p:cNvPicPr>
                <a:picLocks noRot="1" noChangeAspect="1" noEditPoints="1" noChangeArrowheads="1" noChangeShapeType="1"/>
              </p:cNvPicPr>
              <p:nvPr/>
            </p:nvPicPr>
            <p:blipFill>
              <a:blip r:embed="rId51"/>
              <a:stretch>
                <a:fillRect/>
              </a:stretch>
            </p:blipFill>
            <p:spPr>
              <a:xfrm>
                <a:off x="5451921" y="5049435"/>
                <a:ext cx="1585803" cy="5546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79913" name="Ink 41"/>
              <p14:cNvContentPartPr>
                <a14:cpLocks xmlns:a14="http://schemas.microsoft.com/office/drawing/2010/main" noRot="1" noChangeAspect="1" noEditPoints="1" noChangeArrowheads="1" noChangeShapeType="1"/>
              </p14:cNvContentPartPr>
              <p14:nvPr/>
            </p14:nvContentPartPr>
            <p14:xfrm>
              <a:off x="7556501" y="4995863"/>
              <a:ext cx="561975" cy="279400"/>
            </p14:xfrm>
          </p:contentPart>
        </mc:Choice>
        <mc:Fallback>
          <p:pic>
            <p:nvPicPr>
              <p:cNvPr id="79913" name="Ink 41"/>
              <p:cNvPicPr>
                <a:picLocks noRot="1" noChangeAspect="1" noEditPoints="1" noChangeArrowheads="1" noChangeShapeType="1"/>
              </p:cNvPicPr>
              <p:nvPr/>
            </p:nvPicPr>
            <p:blipFill>
              <a:blip r:embed="rId53"/>
              <a:stretch>
                <a:fillRect/>
              </a:stretch>
            </p:blipFill>
            <p:spPr>
              <a:xfrm>
                <a:off x="7543901" y="4987235"/>
                <a:ext cx="585376" cy="3009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79914" name="Ink 42"/>
              <p14:cNvContentPartPr>
                <a14:cpLocks xmlns:a14="http://schemas.microsoft.com/office/drawing/2010/main" noRot="1" noChangeAspect="1" noEditPoints="1" noChangeArrowheads="1" noChangeShapeType="1"/>
              </p14:cNvContentPartPr>
              <p14:nvPr/>
            </p14:nvContentPartPr>
            <p14:xfrm>
              <a:off x="8529638" y="4830763"/>
              <a:ext cx="1103312" cy="354012"/>
            </p14:xfrm>
          </p:contentPart>
        </mc:Choice>
        <mc:Fallback>
          <p:pic>
            <p:nvPicPr>
              <p:cNvPr id="79914" name="Ink 42"/>
              <p:cNvPicPr>
                <a:picLocks noRot="1" noChangeAspect="1" noEditPoints="1" noChangeArrowheads="1" noChangeShapeType="1"/>
              </p:cNvPicPr>
              <p:nvPr/>
            </p:nvPicPr>
            <p:blipFill>
              <a:blip r:embed="rId55"/>
              <a:stretch>
                <a:fillRect/>
              </a:stretch>
            </p:blipFill>
            <p:spPr>
              <a:xfrm>
                <a:off x="8525679" y="4818160"/>
                <a:ext cx="1112311" cy="3777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79915" name="Ink 43"/>
              <p14:cNvContentPartPr>
                <a14:cpLocks xmlns:a14="http://schemas.microsoft.com/office/drawing/2010/main" noRot="1" noChangeAspect="1" noEditPoints="1" noChangeArrowheads="1" noChangeShapeType="1"/>
              </p14:cNvContentPartPr>
              <p14:nvPr/>
            </p14:nvContentPartPr>
            <p14:xfrm>
              <a:off x="9879013" y="4967289"/>
              <a:ext cx="271462" cy="173037"/>
            </p14:xfrm>
          </p:contentPart>
        </mc:Choice>
        <mc:Fallback>
          <p:pic>
            <p:nvPicPr>
              <p:cNvPr id="79915" name="Ink 43"/>
              <p:cNvPicPr>
                <a:picLocks noRot="1" noChangeAspect="1" noEditPoints="1" noChangeArrowheads="1" noChangeShapeType="1"/>
              </p:cNvPicPr>
              <p:nvPr/>
            </p:nvPicPr>
            <p:blipFill>
              <a:blip r:embed="rId57"/>
              <a:stretch>
                <a:fillRect/>
              </a:stretch>
            </p:blipFill>
            <p:spPr>
              <a:xfrm>
                <a:off x="9875059" y="4956499"/>
                <a:ext cx="283687" cy="1978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79916" name="Ink 44"/>
              <p14:cNvContentPartPr>
                <a14:cpLocks xmlns:a14="http://schemas.microsoft.com/office/drawing/2010/main" noRot="1" noChangeAspect="1" noEditPoints="1" noChangeArrowheads="1" noChangeShapeType="1"/>
              </p14:cNvContentPartPr>
              <p14:nvPr/>
            </p14:nvContentPartPr>
            <p14:xfrm>
              <a:off x="9099550" y="5348288"/>
              <a:ext cx="323850" cy="342900"/>
            </p14:xfrm>
          </p:contentPart>
        </mc:Choice>
        <mc:Fallback>
          <p:pic>
            <p:nvPicPr>
              <p:cNvPr id="79916" name="Ink 44"/>
              <p:cNvPicPr>
                <a:picLocks noRot="1" noChangeAspect="1" noEditPoints="1" noChangeArrowheads="1" noChangeShapeType="1"/>
              </p:cNvPicPr>
              <p:nvPr/>
            </p:nvPicPr>
            <p:blipFill>
              <a:blip r:embed="rId59"/>
              <a:stretch>
                <a:fillRect/>
              </a:stretch>
            </p:blipFill>
            <p:spPr>
              <a:xfrm>
                <a:off x="9088743" y="5336056"/>
                <a:ext cx="339340" cy="368447"/>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79917" name="Ink 45"/>
              <p14:cNvContentPartPr>
                <a14:cpLocks xmlns:a14="http://schemas.microsoft.com/office/drawing/2010/main" noRot="1" noChangeAspect="1" noEditPoints="1" noChangeArrowheads="1" noChangeShapeType="1"/>
              </p14:cNvContentPartPr>
              <p14:nvPr/>
            </p14:nvContentPartPr>
            <p14:xfrm>
              <a:off x="9775825" y="5348288"/>
              <a:ext cx="419100" cy="381000"/>
            </p14:xfrm>
          </p:contentPart>
        </mc:Choice>
        <mc:Fallback>
          <p:pic>
            <p:nvPicPr>
              <p:cNvPr id="79917" name="Ink 45"/>
              <p:cNvPicPr>
                <a:picLocks noRot="1" noChangeAspect="1" noEditPoints="1" noChangeArrowheads="1" noChangeShapeType="1"/>
              </p:cNvPicPr>
              <p:nvPr/>
            </p:nvPicPr>
            <p:blipFill>
              <a:blip r:embed="rId61"/>
              <a:stretch>
                <a:fillRect/>
              </a:stretch>
            </p:blipFill>
            <p:spPr>
              <a:xfrm>
                <a:off x="9762143" y="5337507"/>
                <a:ext cx="443584" cy="405801"/>
              </a:xfrm>
              <a:prstGeom prst="rect">
                <a:avLst/>
              </a:prstGeom>
            </p:spPr>
          </p:pic>
        </mc:Fallback>
      </mc:AlternateContent>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0904" name="Ink 8"/>
              <p14:cNvContentPartPr>
                <a14:cpLocks xmlns:a14="http://schemas.microsoft.com/office/drawing/2010/main" noRot="1" noChangeAspect="1" noEditPoints="1" noChangeArrowheads="1" noChangeShapeType="1"/>
              </p14:cNvContentPartPr>
              <p14:nvPr/>
            </p14:nvContentPartPr>
            <p14:xfrm>
              <a:off x="2812944" y="1607813"/>
              <a:ext cx="1183997" cy="111450"/>
            </p14:xfrm>
          </p:contentPart>
        </mc:Choice>
        <mc:Fallback>
          <p:pic>
            <p:nvPicPr>
              <p:cNvPr id="80904" name="Ink 8"/>
              <p:cNvPicPr>
                <a:picLocks noRot="1" noChangeAspect="1" noEditPoints="1" noChangeArrowheads="1" noChangeShapeType="1"/>
              </p:cNvPicPr>
              <p:nvPr/>
            </p:nvPicPr>
            <p:blipFill>
              <a:blip r:embed="rId3"/>
              <a:stretch>
                <a:fillRect/>
              </a:stretch>
            </p:blipFill>
            <p:spPr>
              <a:xfrm>
                <a:off x="2626104" y="1156378"/>
                <a:ext cx="1431677" cy="5722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0918" name="Ink 22"/>
              <p14:cNvContentPartPr>
                <a14:cpLocks xmlns:a14="http://schemas.microsoft.com/office/drawing/2010/main" noRot="1" noChangeAspect="1" noEditPoints="1" noChangeArrowheads="1" noChangeShapeType="1"/>
              </p14:cNvContentPartPr>
              <p14:nvPr/>
            </p14:nvContentPartPr>
            <p14:xfrm>
              <a:off x="3054350" y="4059239"/>
              <a:ext cx="1779588" cy="150737"/>
            </p14:xfrm>
          </p:contentPart>
        </mc:Choice>
        <mc:Fallback>
          <p:pic>
            <p:nvPicPr>
              <p:cNvPr id="80918" name="Ink 22"/>
              <p:cNvPicPr>
                <a:picLocks noRot="1" noChangeAspect="1" noEditPoints="1" noChangeArrowheads="1" noChangeShapeType="1"/>
              </p:cNvPicPr>
              <p:nvPr/>
            </p:nvPicPr>
            <p:blipFill>
              <a:blip r:embed="rId11"/>
              <a:stretch>
                <a:fillRect/>
              </a:stretch>
            </p:blipFill>
            <p:spPr>
              <a:xfrm>
                <a:off x="3043911" y="4053122"/>
                <a:ext cx="1796147" cy="7854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80937" name="Ink 41"/>
              <p14:cNvContentPartPr>
                <a14:cpLocks xmlns:a14="http://schemas.microsoft.com/office/drawing/2010/main" noRot="1" noChangeAspect="1" noEditPoints="1" noChangeArrowheads="1" noChangeShapeType="1"/>
              </p14:cNvContentPartPr>
              <p14:nvPr/>
            </p14:nvContentPartPr>
            <p14:xfrm>
              <a:off x="6457950" y="3681413"/>
              <a:ext cx="3449638" cy="296862"/>
            </p14:xfrm>
          </p:contentPart>
        </mc:Choice>
        <mc:Fallback>
          <p:pic>
            <p:nvPicPr>
              <p:cNvPr id="80937" name="Ink 41"/>
              <p:cNvPicPr>
                <a:picLocks noRot="1" noChangeAspect="1" noEditPoints="1" noChangeArrowheads="1" noChangeShapeType="1"/>
              </p:cNvPicPr>
              <p:nvPr/>
            </p:nvPicPr>
            <p:blipFill>
              <a:blip r:embed="rId39"/>
              <a:stretch>
                <a:fillRect/>
              </a:stretch>
            </p:blipFill>
            <p:spPr>
              <a:xfrm>
                <a:off x="6446788" y="3674576"/>
                <a:ext cx="3463680" cy="3148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3" name="Ink 2"/>
              <p14:cNvContentPartPr/>
              <p14:nvPr/>
            </p14:nvContentPartPr>
            <p14:xfrm>
              <a:off x="2633664" y="1166813"/>
              <a:ext cx="7948612" cy="5270500"/>
            </p14:xfrm>
          </p:contentPart>
        </mc:Choice>
        <mc:Fallback>
          <p:pic>
            <p:nvPicPr>
              <p:cNvPr id="3" name="Ink 2"/>
              <p:cNvPicPr/>
              <p:nvPr/>
            </p:nvPicPr>
            <p:blipFill>
              <a:blip r:embed="rId75"/>
              <a:stretch>
                <a:fillRect/>
              </a:stretch>
            </p:blipFill>
            <p:spPr>
              <a:xfrm>
                <a:off x="2626105" y="1156373"/>
                <a:ext cx="7959412" cy="52935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4" name="Ink 3"/>
              <p14:cNvContentPartPr/>
              <p14:nvPr/>
            </p14:nvContentPartPr>
            <p14:xfrm>
              <a:off x="4330701" y="365125"/>
              <a:ext cx="777875" cy="495300"/>
            </p14:xfrm>
          </p:contentPart>
        </mc:Choice>
        <mc:Fallback>
          <p:pic>
            <p:nvPicPr>
              <p:cNvPr id="4" name="Ink 3"/>
              <p:cNvPicPr/>
              <p:nvPr/>
            </p:nvPicPr>
            <p:blipFill>
              <a:blip r:embed="rId77"/>
              <a:stretch>
                <a:fillRect/>
              </a:stretch>
            </p:blipFill>
            <p:spPr>
              <a:xfrm>
                <a:off x="4318463" y="353229"/>
                <a:ext cx="801992" cy="5194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5" name="Ink 4"/>
              <p14:cNvContentPartPr/>
              <p14:nvPr/>
            </p14:nvContentPartPr>
            <p14:xfrm>
              <a:off x="5556250" y="301626"/>
              <a:ext cx="1543051" cy="879475"/>
            </p14:xfrm>
          </p:contentPart>
        </mc:Choice>
        <mc:Fallback>
          <p:pic>
            <p:nvPicPr>
              <p:cNvPr id="5" name="Ink 4"/>
              <p:cNvPicPr/>
              <p:nvPr/>
            </p:nvPicPr>
            <p:blipFill>
              <a:blip r:embed="rId79"/>
              <a:stretch>
                <a:fillRect/>
              </a:stretch>
            </p:blipFill>
            <p:spPr>
              <a:xfrm>
                <a:off x="5547250" y="290828"/>
                <a:ext cx="1556372" cy="9014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6" name="Ink 5"/>
              <p14:cNvContentPartPr/>
              <p14:nvPr/>
            </p14:nvContentPartPr>
            <p14:xfrm>
              <a:off x="3201988" y="4286251"/>
              <a:ext cx="2409825" cy="542925"/>
            </p14:xfrm>
          </p:contentPart>
        </mc:Choice>
        <mc:Fallback>
          <p:pic>
            <p:nvPicPr>
              <p:cNvPr id="6" name="Ink 5"/>
              <p:cNvPicPr/>
              <p:nvPr/>
            </p:nvPicPr>
            <p:blipFill>
              <a:blip r:embed="rId81"/>
              <a:stretch>
                <a:fillRect/>
              </a:stretch>
            </p:blipFill>
            <p:spPr>
              <a:xfrm>
                <a:off x="3192628" y="4277618"/>
                <a:ext cx="2422787" cy="560915"/>
              </a:xfrm>
              <a:prstGeom prst="rect">
                <a:avLst/>
              </a:prstGeom>
            </p:spPr>
          </p:pic>
        </mc:Fallback>
      </mc:AlternateContent>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1925" name="Ink 5"/>
              <p14:cNvContentPartPr>
                <a14:cpLocks xmlns:a14="http://schemas.microsoft.com/office/drawing/2010/main" noRot="1" noChangeAspect="1" noEditPoints="1" noChangeArrowheads="1" noChangeShapeType="1"/>
              </p14:cNvContentPartPr>
              <p14:nvPr/>
            </p14:nvContentPartPr>
            <p14:xfrm>
              <a:off x="2179638" y="788988"/>
              <a:ext cx="969962" cy="882650"/>
            </p14:xfrm>
          </p:contentPart>
        </mc:Choice>
        <mc:Fallback>
          <p:pic>
            <p:nvPicPr>
              <p:cNvPr id="81925" name="Ink 5"/>
              <p:cNvPicPr>
                <a:picLocks noRot="1" noChangeAspect="1" noEditPoints="1" noChangeArrowheads="1" noChangeShapeType="1"/>
              </p:cNvPicPr>
              <p:nvPr/>
            </p:nvPicPr>
            <p:blipFill>
              <a:blip r:embed="rId3"/>
              <a:stretch>
                <a:fillRect/>
              </a:stretch>
            </p:blipFill>
            <p:spPr>
              <a:xfrm>
                <a:off x="2169205" y="779989"/>
                <a:ext cx="989031" cy="9017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1926" name="Ink 6"/>
              <p14:cNvContentPartPr>
                <a14:cpLocks xmlns:a14="http://schemas.microsoft.com/office/drawing/2010/main" noRot="1" noChangeAspect="1" noEditPoints="1" noChangeArrowheads="1" noChangeShapeType="1"/>
              </p14:cNvContentPartPr>
              <p14:nvPr/>
            </p14:nvContentPartPr>
            <p14:xfrm>
              <a:off x="3338514" y="828675"/>
              <a:ext cx="777875" cy="458788"/>
            </p14:xfrm>
          </p:contentPart>
        </mc:Choice>
        <mc:Fallback>
          <p:pic>
            <p:nvPicPr>
              <p:cNvPr id="81926" name="Ink 6"/>
              <p:cNvPicPr>
                <a:picLocks noRot="1" noChangeAspect="1" noEditPoints="1" noChangeArrowheads="1" noChangeShapeType="1"/>
              </p:cNvPicPr>
              <p:nvPr/>
            </p:nvPicPr>
            <p:blipFill>
              <a:blip r:embed="rId5"/>
              <a:stretch>
                <a:fillRect/>
              </a:stretch>
            </p:blipFill>
            <p:spPr>
              <a:xfrm>
                <a:off x="3328429" y="818959"/>
                <a:ext cx="798403" cy="4757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1927" name="Ink 7"/>
              <p14:cNvContentPartPr>
                <a14:cpLocks xmlns:a14="http://schemas.microsoft.com/office/drawing/2010/main" noRot="1" noChangeAspect="1" noEditPoints="1" noChangeArrowheads="1" noChangeShapeType="1"/>
              </p14:cNvContentPartPr>
              <p14:nvPr/>
            </p14:nvContentPartPr>
            <p14:xfrm>
              <a:off x="4352926" y="790575"/>
              <a:ext cx="493713" cy="401638"/>
            </p14:xfrm>
          </p:contentPart>
        </mc:Choice>
        <mc:Fallback>
          <p:pic>
            <p:nvPicPr>
              <p:cNvPr id="81927" name="Ink 7"/>
              <p:cNvPicPr>
                <a:picLocks noRot="1" noChangeAspect="1" noEditPoints="1" noChangeArrowheads="1" noChangeShapeType="1"/>
              </p:cNvPicPr>
              <p:nvPr/>
            </p:nvPicPr>
            <p:blipFill>
              <a:blip r:embed="rId7"/>
              <a:stretch>
                <a:fillRect/>
              </a:stretch>
            </p:blipFill>
            <p:spPr>
              <a:xfrm>
                <a:off x="4345726" y="780138"/>
                <a:ext cx="512079" cy="4149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1928" name="Ink 8"/>
              <p14:cNvContentPartPr>
                <a14:cpLocks xmlns:a14="http://schemas.microsoft.com/office/drawing/2010/main" noRot="1" noChangeAspect="1" noEditPoints="1" noChangeArrowheads="1" noChangeShapeType="1"/>
              </p14:cNvContentPartPr>
              <p14:nvPr/>
            </p14:nvContentPartPr>
            <p14:xfrm>
              <a:off x="5143501" y="704851"/>
              <a:ext cx="454025" cy="785813"/>
            </p14:xfrm>
          </p:contentPart>
        </mc:Choice>
        <mc:Fallback>
          <p:pic>
            <p:nvPicPr>
              <p:cNvPr id="81928" name="Ink 8"/>
              <p:cNvPicPr>
                <a:picLocks noRot="1" noChangeAspect="1" noEditPoints="1" noChangeArrowheads="1" noChangeShapeType="1"/>
              </p:cNvPicPr>
              <p:nvPr/>
            </p:nvPicPr>
            <p:blipFill>
              <a:blip r:embed="rId9"/>
              <a:stretch>
                <a:fillRect/>
              </a:stretch>
            </p:blipFill>
            <p:spPr>
              <a:xfrm>
                <a:off x="5137021" y="695885"/>
                <a:ext cx="469867" cy="8058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1929" name="Ink 9"/>
              <p14:cNvContentPartPr>
                <a14:cpLocks xmlns:a14="http://schemas.microsoft.com/office/drawing/2010/main" noRot="1" noChangeAspect="1" noEditPoints="1" noChangeArrowheads="1" noChangeShapeType="1"/>
              </p14:cNvContentPartPr>
              <p14:nvPr/>
            </p14:nvContentPartPr>
            <p14:xfrm>
              <a:off x="5786438" y="676276"/>
              <a:ext cx="811212" cy="595313"/>
            </p14:xfrm>
          </p:contentPart>
        </mc:Choice>
        <mc:Fallback>
          <p:pic>
            <p:nvPicPr>
              <p:cNvPr id="81929" name="Ink 9"/>
              <p:cNvPicPr>
                <a:picLocks noRot="1" noChangeAspect="1" noEditPoints="1" noChangeArrowheads="1" noChangeShapeType="1"/>
              </p:cNvPicPr>
              <p:nvPr/>
            </p:nvPicPr>
            <p:blipFill>
              <a:blip r:embed="rId11"/>
              <a:stretch>
                <a:fillRect/>
              </a:stretch>
            </p:blipFill>
            <p:spPr>
              <a:xfrm>
                <a:off x="5776362" y="666918"/>
                <a:ext cx="829927" cy="6093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1930" name="Ink 10"/>
              <p14:cNvContentPartPr>
                <a14:cpLocks xmlns:a14="http://schemas.microsoft.com/office/drawing/2010/main" noRot="1" noChangeAspect="1" noEditPoints="1" noChangeArrowheads="1" noChangeShapeType="1"/>
              </p14:cNvContentPartPr>
              <p14:nvPr/>
            </p14:nvContentPartPr>
            <p14:xfrm>
              <a:off x="6786563" y="825501"/>
              <a:ext cx="277812" cy="366713"/>
            </p14:xfrm>
          </p:contentPart>
        </mc:Choice>
        <mc:Fallback>
          <p:pic>
            <p:nvPicPr>
              <p:cNvPr id="81930" name="Ink 10"/>
              <p:cNvPicPr>
                <a:picLocks noRot="1" noChangeAspect="1" noEditPoints="1" noChangeArrowheads="1" noChangeShapeType="1"/>
              </p:cNvPicPr>
              <p:nvPr/>
            </p:nvPicPr>
            <p:blipFill>
              <a:blip r:embed="rId13"/>
              <a:stretch>
                <a:fillRect/>
              </a:stretch>
            </p:blipFill>
            <p:spPr>
              <a:xfrm>
                <a:off x="6776101" y="813985"/>
                <a:ext cx="298377" cy="382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1931" name="Ink 11"/>
              <p14:cNvContentPartPr>
                <a14:cpLocks xmlns:a14="http://schemas.microsoft.com/office/drawing/2010/main" noRot="1" noChangeAspect="1" noEditPoints="1" noChangeArrowheads="1" noChangeShapeType="1"/>
              </p14:cNvContentPartPr>
              <p14:nvPr/>
            </p14:nvContentPartPr>
            <p14:xfrm>
              <a:off x="7291388" y="666751"/>
              <a:ext cx="1306512" cy="493713"/>
            </p14:xfrm>
          </p:contentPart>
        </mc:Choice>
        <mc:Fallback>
          <p:pic>
            <p:nvPicPr>
              <p:cNvPr id="81931" name="Ink 11"/>
              <p:cNvPicPr>
                <a:picLocks noRot="1" noChangeAspect="1" noEditPoints="1" noChangeArrowheads="1" noChangeShapeType="1"/>
              </p:cNvPicPr>
              <p:nvPr/>
            </p:nvPicPr>
            <p:blipFill>
              <a:blip r:embed="rId15"/>
              <a:stretch>
                <a:fillRect/>
              </a:stretch>
            </p:blipFill>
            <p:spPr>
              <a:xfrm>
                <a:off x="7281309" y="657388"/>
                <a:ext cx="1327033" cy="5077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1932" name="Ink 12"/>
              <p14:cNvContentPartPr>
                <a14:cpLocks xmlns:a14="http://schemas.microsoft.com/office/drawing/2010/main" noRot="1" noChangeAspect="1" noEditPoints="1" noChangeArrowheads="1" noChangeShapeType="1"/>
              </p14:cNvContentPartPr>
              <p14:nvPr/>
            </p14:nvContentPartPr>
            <p14:xfrm>
              <a:off x="8796339" y="882651"/>
              <a:ext cx="904875" cy="500063"/>
            </p14:xfrm>
          </p:contentPart>
        </mc:Choice>
        <mc:Fallback>
          <p:pic>
            <p:nvPicPr>
              <p:cNvPr id="81932" name="Ink 12"/>
              <p:cNvPicPr>
                <a:picLocks noRot="1" noChangeAspect="1" noEditPoints="1" noChangeArrowheads="1" noChangeShapeType="1"/>
              </p:cNvPicPr>
              <p:nvPr/>
            </p:nvPicPr>
            <p:blipFill>
              <a:blip r:embed="rId17"/>
              <a:stretch>
                <a:fillRect/>
              </a:stretch>
            </p:blipFill>
            <p:spPr>
              <a:xfrm>
                <a:off x="8789143" y="879053"/>
                <a:ext cx="916388" cy="510143"/>
              </a:xfrm>
              <a:prstGeom prst="rect">
                <a:avLst/>
              </a:prstGeom>
            </p:spPr>
          </p:pic>
        </mc:Fallback>
      </mc:AlternateContent>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2946" name="Ink 2"/>
              <p14:cNvContentPartPr>
                <a14:cpLocks xmlns:a14="http://schemas.microsoft.com/office/drawing/2010/main" noRot="1" noChangeAspect="1" noEditPoints="1" noChangeArrowheads="1" noChangeShapeType="1"/>
              </p14:cNvContentPartPr>
              <p14:nvPr/>
            </p14:nvContentPartPr>
            <p14:xfrm>
              <a:off x="2179638" y="788988"/>
              <a:ext cx="969962" cy="882650"/>
            </p14:xfrm>
          </p:contentPart>
        </mc:Choice>
        <mc:Fallback>
          <p:pic>
            <p:nvPicPr>
              <p:cNvPr id="82946" name="Ink 2"/>
              <p:cNvPicPr>
                <a:picLocks noRot="1" noChangeAspect="1" noEditPoints="1" noChangeArrowheads="1" noChangeShapeType="1"/>
              </p:cNvPicPr>
              <p:nvPr/>
            </p:nvPicPr>
            <p:blipFill>
              <a:blip r:embed="rId3"/>
              <a:stretch>
                <a:fillRect/>
              </a:stretch>
            </p:blipFill>
            <p:spPr>
              <a:xfrm>
                <a:off x="2169182" y="779994"/>
                <a:ext cx="989073" cy="9017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2947" name="Ink 3"/>
              <p14:cNvContentPartPr>
                <a14:cpLocks xmlns:a14="http://schemas.microsoft.com/office/drawing/2010/main" noRot="1" noChangeAspect="1" noEditPoints="1" noChangeArrowheads="1" noChangeShapeType="1"/>
              </p14:cNvContentPartPr>
              <p14:nvPr/>
            </p14:nvContentPartPr>
            <p14:xfrm>
              <a:off x="3338514" y="828675"/>
              <a:ext cx="777875" cy="458788"/>
            </p14:xfrm>
          </p:contentPart>
        </mc:Choice>
        <mc:Fallback>
          <p:pic>
            <p:nvPicPr>
              <p:cNvPr id="82947" name="Ink 3"/>
              <p:cNvPicPr>
                <a:picLocks noRot="1" noChangeAspect="1" noEditPoints="1" noChangeArrowheads="1" noChangeShapeType="1"/>
              </p:cNvPicPr>
              <p:nvPr/>
            </p:nvPicPr>
            <p:blipFill>
              <a:blip r:embed="rId5"/>
              <a:stretch>
                <a:fillRect/>
              </a:stretch>
            </p:blipFill>
            <p:spPr>
              <a:xfrm>
                <a:off x="3328429" y="818959"/>
                <a:ext cx="798403" cy="4757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2948" name="Ink 4"/>
              <p14:cNvContentPartPr>
                <a14:cpLocks xmlns:a14="http://schemas.microsoft.com/office/drawing/2010/main" noRot="1" noChangeAspect="1" noEditPoints="1" noChangeArrowheads="1" noChangeShapeType="1"/>
              </p14:cNvContentPartPr>
              <p14:nvPr/>
            </p14:nvContentPartPr>
            <p14:xfrm>
              <a:off x="4352926" y="790575"/>
              <a:ext cx="493713" cy="401638"/>
            </p14:xfrm>
          </p:contentPart>
        </mc:Choice>
        <mc:Fallback>
          <p:pic>
            <p:nvPicPr>
              <p:cNvPr id="82948" name="Ink 4"/>
              <p:cNvPicPr>
                <a:picLocks noRot="1" noChangeAspect="1" noEditPoints="1" noChangeArrowheads="1" noChangeShapeType="1"/>
              </p:cNvPicPr>
              <p:nvPr/>
            </p:nvPicPr>
            <p:blipFill>
              <a:blip r:embed="rId7"/>
              <a:stretch>
                <a:fillRect/>
              </a:stretch>
            </p:blipFill>
            <p:spPr>
              <a:xfrm>
                <a:off x="4345726" y="780138"/>
                <a:ext cx="512079" cy="4149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2949" name="Ink 5"/>
              <p14:cNvContentPartPr>
                <a14:cpLocks xmlns:a14="http://schemas.microsoft.com/office/drawing/2010/main" noRot="1" noChangeAspect="1" noEditPoints="1" noChangeArrowheads="1" noChangeShapeType="1"/>
              </p14:cNvContentPartPr>
              <p14:nvPr/>
            </p14:nvContentPartPr>
            <p14:xfrm>
              <a:off x="5143501" y="704851"/>
              <a:ext cx="454025" cy="785813"/>
            </p14:xfrm>
          </p:contentPart>
        </mc:Choice>
        <mc:Fallback>
          <p:pic>
            <p:nvPicPr>
              <p:cNvPr id="82949" name="Ink 5"/>
              <p:cNvPicPr>
                <a:picLocks noRot="1" noChangeAspect="1" noEditPoints="1" noChangeArrowheads="1" noChangeShapeType="1"/>
              </p:cNvPicPr>
              <p:nvPr/>
            </p:nvPicPr>
            <p:blipFill>
              <a:blip r:embed="rId9"/>
              <a:stretch>
                <a:fillRect/>
              </a:stretch>
            </p:blipFill>
            <p:spPr>
              <a:xfrm>
                <a:off x="5137021" y="695844"/>
                <a:ext cx="469867" cy="8059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2950" name="Ink 6"/>
              <p14:cNvContentPartPr>
                <a14:cpLocks xmlns:a14="http://schemas.microsoft.com/office/drawing/2010/main" noRot="1" noChangeAspect="1" noEditPoints="1" noChangeArrowheads="1" noChangeShapeType="1"/>
              </p14:cNvContentPartPr>
              <p14:nvPr/>
            </p14:nvContentPartPr>
            <p14:xfrm>
              <a:off x="5786438" y="676276"/>
              <a:ext cx="811212" cy="595313"/>
            </p14:xfrm>
          </p:contentPart>
        </mc:Choice>
        <mc:Fallback>
          <p:pic>
            <p:nvPicPr>
              <p:cNvPr id="82950" name="Ink 6"/>
              <p:cNvPicPr>
                <a:picLocks noRot="1" noChangeAspect="1" noEditPoints="1" noChangeArrowheads="1" noChangeShapeType="1"/>
              </p:cNvPicPr>
              <p:nvPr/>
            </p:nvPicPr>
            <p:blipFill>
              <a:blip r:embed="rId11"/>
              <a:stretch>
                <a:fillRect/>
              </a:stretch>
            </p:blipFill>
            <p:spPr>
              <a:xfrm>
                <a:off x="5776362" y="666918"/>
                <a:ext cx="829927" cy="6093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2951" name="Ink 7"/>
              <p14:cNvContentPartPr>
                <a14:cpLocks xmlns:a14="http://schemas.microsoft.com/office/drawing/2010/main" noRot="1" noChangeAspect="1" noEditPoints="1" noChangeArrowheads="1" noChangeShapeType="1"/>
              </p14:cNvContentPartPr>
              <p14:nvPr/>
            </p14:nvContentPartPr>
            <p14:xfrm>
              <a:off x="6786563" y="825501"/>
              <a:ext cx="277812" cy="366713"/>
            </p14:xfrm>
          </p:contentPart>
        </mc:Choice>
        <mc:Fallback>
          <p:pic>
            <p:nvPicPr>
              <p:cNvPr id="82951" name="Ink 7"/>
              <p:cNvPicPr>
                <a:picLocks noRot="1" noChangeAspect="1" noEditPoints="1" noChangeArrowheads="1" noChangeShapeType="1"/>
              </p:cNvPicPr>
              <p:nvPr/>
            </p:nvPicPr>
            <p:blipFill>
              <a:blip r:embed="rId13"/>
              <a:stretch>
                <a:fillRect/>
              </a:stretch>
            </p:blipFill>
            <p:spPr>
              <a:xfrm>
                <a:off x="6776101" y="813985"/>
                <a:ext cx="298377" cy="382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2952" name="Ink 8"/>
              <p14:cNvContentPartPr>
                <a14:cpLocks xmlns:a14="http://schemas.microsoft.com/office/drawing/2010/main" noRot="1" noChangeAspect="1" noEditPoints="1" noChangeArrowheads="1" noChangeShapeType="1"/>
              </p14:cNvContentPartPr>
              <p14:nvPr/>
            </p14:nvContentPartPr>
            <p14:xfrm>
              <a:off x="7291388" y="666751"/>
              <a:ext cx="1306512" cy="493713"/>
            </p14:xfrm>
          </p:contentPart>
        </mc:Choice>
        <mc:Fallback>
          <p:pic>
            <p:nvPicPr>
              <p:cNvPr id="82952" name="Ink 8"/>
              <p:cNvPicPr>
                <a:picLocks noRot="1" noChangeAspect="1" noEditPoints="1" noChangeArrowheads="1" noChangeShapeType="1"/>
              </p:cNvPicPr>
              <p:nvPr/>
            </p:nvPicPr>
            <p:blipFill>
              <a:blip r:embed="rId15"/>
              <a:stretch>
                <a:fillRect/>
              </a:stretch>
            </p:blipFill>
            <p:spPr>
              <a:xfrm>
                <a:off x="7281309" y="657388"/>
                <a:ext cx="1327033" cy="5077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2953" name="Ink 9"/>
              <p14:cNvContentPartPr>
                <a14:cpLocks xmlns:a14="http://schemas.microsoft.com/office/drawing/2010/main" noRot="1" noChangeAspect="1" noEditPoints="1" noChangeArrowheads="1" noChangeShapeType="1"/>
              </p14:cNvContentPartPr>
              <p14:nvPr/>
            </p14:nvContentPartPr>
            <p14:xfrm>
              <a:off x="8796339" y="882651"/>
              <a:ext cx="904875" cy="500063"/>
            </p14:xfrm>
          </p:contentPart>
        </mc:Choice>
        <mc:Fallback>
          <p:pic>
            <p:nvPicPr>
              <p:cNvPr id="82953" name="Ink 9"/>
              <p:cNvPicPr>
                <a:picLocks noRot="1" noChangeAspect="1" noEditPoints="1" noChangeArrowheads="1" noChangeShapeType="1"/>
              </p:cNvPicPr>
              <p:nvPr/>
            </p:nvPicPr>
            <p:blipFill>
              <a:blip r:embed="rId17"/>
              <a:stretch>
                <a:fillRect/>
              </a:stretch>
            </p:blipFill>
            <p:spPr>
              <a:xfrm>
                <a:off x="8789143" y="879053"/>
                <a:ext cx="916388" cy="5101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82959" name="Ink 15"/>
              <p14:cNvContentPartPr>
                <a14:cpLocks xmlns:a14="http://schemas.microsoft.com/office/drawing/2010/main" noRot="1" noChangeAspect="1" noEditPoints="1" noChangeArrowheads="1" noChangeShapeType="1"/>
              </p14:cNvContentPartPr>
              <p14:nvPr/>
            </p14:nvContentPartPr>
            <p14:xfrm>
              <a:off x="2771776" y="2035176"/>
              <a:ext cx="2981325" cy="703263"/>
            </p14:xfrm>
          </p:contentPart>
        </mc:Choice>
        <mc:Fallback>
          <p:pic>
            <p:nvPicPr>
              <p:cNvPr id="82959" name="Ink 15"/>
              <p:cNvPicPr>
                <a:picLocks noRot="1" noChangeAspect="1" noEditPoints="1" noChangeArrowheads="1" noChangeShapeType="1"/>
              </p:cNvPicPr>
              <p:nvPr/>
            </p:nvPicPr>
            <p:blipFill>
              <a:blip r:embed="rId19"/>
              <a:stretch>
                <a:fillRect/>
              </a:stretch>
            </p:blipFill>
            <p:spPr>
              <a:xfrm>
                <a:off x="2760615" y="2026538"/>
                <a:ext cx="3003287" cy="7226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82960" name="Ink 16"/>
              <p14:cNvContentPartPr>
                <a14:cpLocks xmlns:a14="http://schemas.microsoft.com/office/drawing/2010/main" noRot="1" noChangeAspect="1" noEditPoints="1" noChangeArrowheads="1" noChangeShapeType="1"/>
              </p14:cNvContentPartPr>
              <p14:nvPr/>
            </p14:nvContentPartPr>
            <p14:xfrm>
              <a:off x="6051551" y="1985963"/>
              <a:ext cx="1217613" cy="366712"/>
            </p14:xfrm>
          </p:contentPart>
        </mc:Choice>
        <mc:Fallback>
          <p:pic>
            <p:nvPicPr>
              <p:cNvPr id="82960" name="Ink 16"/>
              <p:cNvPicPr>
                <a:picLocks noRot="1" noChangeAspect="1" noEditPoints="1" noChangeArrowheads="1" noChangeShapeType="1"/>
              </p:cNvPicPr>
              <p:nvPr/>
            </p:nvPicPr>
            <p:blipFill>
              <a:blip r:embed="rId21"/>
              <a:stretch>
                <a:fillRect/>
              </a:stretch>
            </p:blipFill>
            <p:spPr>
              <a:xfrm>
                <a:off x="6040751" y="1977326"/>
                <a:ext cx="1239215" cy="3789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82963" name="Ink 19"/>
              <p14:cNvContentPartPr>
                <a14:cpLocks xmlns:a14="http://schemas.microsoft.com/office/drawing/2010/main" noRot="1" noChangeAspect="1" noEditPoints="1" noChangeArrowheads="1" noChangeShapeType="1"/>
              </p14:cNvContentPartPr>
              <p14:nvPr/>
            </p14:nvContentPartPr>
            <p14:xfrm>
              <a:off x="8683625" y="2162175"/>
              <a:ext cx="1588" cy="1588"/>
            </p14:xfrm>
          </p:contentPart>
        </mc:Choice>
        <mc:Fallback>
          <p:pic>
            <p:nvPicPr>
              <p:cNvPr id="82963" name="Ink 19"/>
              <p:cNvPicPr>
                <a:picLocks noRot="1" noChangeAspect="1" noEditPoints="1" noChangeArrowheads="1" noChangeShapeType="1"/>
              </p:cNvPicPr>
              <p:nvPr/>
            </p:nvPicPr>
            <p:blipFill>
              <a:blip r:embed="rId23"/>
              <a:stretch>
                <a:fillRect/>
              </a:stretch>
            </p:blipFill>
            <p:spPr>
              <a:xfrm>
                <a:off x="8642338" y="2120887"/>
                <a:ext cx="84164" cy="8416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82962" name="Ink 18"/>
              <p14:cNvContentPartPr>
                <a14:cpLocks xmlns:a14="http://schemas.microsoft.com/office/drawing/2010/main" noRot="1" noChangeAspect="1" noEditPoints="1" noChangeArrowheads="1" noChangeShapeType="1"/>
              </p14:cNvContentPartPr>
              <p14:nvPr/>
            </p14:nvContentPartPr>
            <p14:xfrm>
              <a:off x="2409826" y="1562100"/>
              <a:ext cx="3122613" cy="255588"/>
            </p14:xfrm>
          </p:contentPart>
        </mc:Choice>
        <mc:Fallback>
          <p:pic>
            <p:nvPicPr>
              <p:cNvPr id="82962" name="Ink 18"/>
              <p:cNvPicPr>
                <a:picLocks noRot="1" noChangeAspect="1" noEditPoints="1" noChangeArrowheads="1" noChangeShapeType="1"/>
              </p:cNvPicPr>
              <p:nvPr/>
            </p:nvPicPr>
            <p:blipFill>
              <a:blip r:embed="rId25"/>
              <a:stretch>
                <a:fillRect/>
              </a:stretch>
            </p:blipFill>
            <p:spPr>
              <a:xfrm>
                <a:off x="2400107" y="1557414"/>
                <a:ext cx="3144213" cy="2656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82965" name="Ink 21"/>
              <p14:cNvContentPartPr>
                <a14:cpLocks xmlns:a14="http://schemas.microsoft.com/office/drawing/2010/main" noRot="1" noChangeAspect="1" noEditPoints="1" noChangeArrowheads="1" noChangeShapeType="1"/>
              </p14:cNvContentPartPr>
              <p14:nvPr/>
            </p14:nvContentPartPr>
            <p14:xfrm>
              <a:off x="7670801" y="1931989"/>
              <a:ext cx="1241425" cy="471487"/>
            </p14:xfrm>
          </p:contentPart>
        </mc:Choice>
        <mc:Fallback>
          <p:pic>
            <p:nvPicPr>
              <p:cNvPr id="82965" name="Ink 21"/>
              <p:cNvPicPr>
                <a:picLocks noRot="1" noChangeAspect="1" noEditPoints="1" noChangeArrowheads="1" noChangeShapeType="1"/>
              </p:cNvPicPr>
              <p:nvPr/>
            </p:nvPicPr>
            <p:blipFill>
              <a:blip r:embed="rId27"/>
              <a:stretch>
                <a:fillRect/>
              </a:stretch>
            </p:blipFill>
            <p:spPr>
              <a:xfrm>
                <a:off x="7659638" y="1924456"/>
                <a:ext cx="1257271" cy="4883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82966" name="Ink 22"/>
              <p14:cNvContentPartPr>
                <a14:cpLocks xmlns:a14="http://schemas.microsoft.com/office/drawing/2010/main" noRot="1" noChangeAspect="1" noEditPoints="1" noChangeArrowheads="1" noChangeShapeType="1"/>
              </p14:cNvContentPartPr>
              <p14:nvPr/>
            </p14:nvContentPartPr>
            <p14:xfrm>
              <a:off x="3378201" y="3565525"/>
              <a:ext cx="2403475" cy="508000"/>
            </p14:xfrm>
          </p:contentPart>
        </mc:Choice>
        <mc:Fallback>
          <p:pic>
            <p:nvPicPr>
              <p:cNvPr id="82966" name="Ink 22"/>
              <p:cNvPicPr>
                <a:picLocks noRot="1" noChangeAspect="1" noEditPoints="1" noChangeArrowheads="1" noChangeShapeType="1"/>
              </p:cNvPicPr>
              <p:nvPr/>
            </p:nvPicPr>
            <p:blipFill>
              <a:blip r:embed="rId29"/>
              <a:stretch>
                <a:fillRect/>
              </a:stretch>
            </p:blipFill>
            <p:spPr>
              <a:xfrm>
                <a:off x="3367041" y="3559407"/>
                <a:ext cx="2418956" cy="5180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82967" name="Ink 23"/>
              <p14:cNvContentPartPr>
                <a14:cpLocks xmlns:a14="http://schemas.microsoft.com/office/drawing/2010/main" noRot="1" noChangeAspect="1" noEditPoints="1" noChangeArrowheads="1" noChangeShapeType="1"/>
              </p14:cNvContentPartPr>
              <p14:nvPr/>
            </p14:nvContentPartPr>
            <p14:xfrm>
              <a:off x="6030914" y="3525839"/>
              <a:ext cx="325437" cy="312737"/>
            </p14:xfrm>
          </p:contentPart>
        </mc:Choice>
        <mc:Fallback>
          <p:pic>
            <p:nvPicPr>
              <p:cNvPr id="82967" name="Ink 23"/>
              <p:cNvPicPr>
                <a:picLocks noRot="1" noChangeAspect="1" noEditPoints="1" noChangeArrowheads="1" noChangeShapeType="1"/>
              </p:cNvPicPr>
              <p:nvPr/>
            </p:nvPicPr>
            <p:blipFill>
              <a:blip r:embed="rId31"/>
              <a:stretch>
                <a:fillRect/>
              </a:stretch>
            </p:blipFill>
            <p:spPr>
              <a:xfrm>
                <a:off x="6026235" y="3519003"/>
                <a:ext cx="341637" cy="3235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82968" name="Ink 24"/>
              <p14:cNvContentPartPr>
                <a14:cpLocks xmlns:a14="http://schemas.microsoft.com/office/drawing/2010/main" noRot="1" noChangeAspect="1" noEditPoints="1" noChangeArrowheads="1" noChangeShapeType="1"/>
              </p14:cNvContentPartPr>
              <p14:nvPr/>
            </p14:nvContentPartPr>
            <p14:xfrm>
              <a:off x="7018339" y="3502026"/>
              <a:ext cx="1290637" cy="442913"/>
            </p14:xfrm>
          </p:contentPart>
        </mc:Choice>
        <mc:Fallback>
          <p:pic>
            <p:nvPicPr>
              <p:cNvPr id="82968" name="Ink 24"/>
              <p:cNvPicPr>
                <a:picLocks noRot="1" noChangeAspect="1" noEditPoints="1" noChangeArrowheads="1" noChangeShapeType="1"/>
              </p:cNvPicPr>
              <p:nvPr/>
            </p:nvPicPr>
            <p:blipFill>
              <a:blip r:embed="rId33"/>
              <a:stretch>
                <a:fillRect/>
              </a:stretch>
            </p:blipFill>
            <p:spPr>
              <a:xfrm>
                <a:off x="7007900" y="3497705"/>
                <a:ext cx="1306837" cy="4544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82969" name="Ink 25"/>
              <p14:cNvContentPartPr>
                <a14:cpLocks xmlns:a14="http://schemas.microsoft.com/office/drawing/2010/main" noRot="1" noChangeAspect="1" noEditPoints="1" noChangeArrowheads="1" noChangeShapeType="1"/>
              </p14:cNvContentPartPr>
              <p14:nvPr/>
            </p14:nvContentPartPr>
            <p14:xfrm>
              <a:off x="7578725" y="3735388"/>
              <a:ext cx="681038" cy="290512"/>
            </p14:xfrm>
          </p:contentPart>
        </mc:Choice>
        <mc:Fallback>
          <p:pic>
            <p:nvPicPr>
              <p:cNvPr id="82969" name="Ink 25"/>
              <p:cNvPicPr>
                <a:picLocks noRot="1" noChangeAspect="1" noEditPoints="1" noChangeArrowheads="1" noChangeShapeType="1"/>
              </p:cNvPicPr>
              <p:nvPr/>
            </p:nvPicPr>
            <p:blipFill>
              <a:blip r:embed="rId35"/>
              <a:stretch>
                <a:fillRect/>
              </a:stretch>
            </p:blipFill>
            <p:spPr>
              <a:xfrm>
                <a:off x="7569371" y="3726028"/>
                <a:ext cx="699747" cy="3092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82970" name="Ink 26"/>
              <p14:cNvContentPartPr>
                <a14:cpLocks xmlns:a14="http://schemas.microsoft.com/office/drawing/2010/main" noRot="1" noChangeAspect="1" noEditPoints="1" noChangeArrowheads="1" noChangeShapeType="1"/>
              </p14:cNvContentPartPr>
              <p14:nvPr/>
            </p14:nvContentPartPr>
            <p14:xfrm>
              <a:off x="3455988" y="4819651"/>
              <a:ext cx="374650" cy="430213"/>
            </p14:xfrm>
          </p:contentPart>
        </mc:Choice>
        <mc:Fallback>
          <p:pic>
            <p:nvPicPr>
              <p:cNvPr id="82970" name="Ink 26"/>
              <p:cNvPicPr>
                <a:picLocks noRot="1" noChangeAspect="1" noEditPoints="1" noChangeArrowheads="1" noChangeShapeType="1"/>
              </p:cNvPicPr>
              <p:nvPr/>
            </p:nvPicPr>
            <p:blipFill>
              <a:blip r:embed="rId37"/>
              <a:stretch>
                <a:fillRect/>
              </a:stretch>
            </p:blipFill>
            <p:spPr>
              <a:xfrm>
                <a:off x="3443764" y="4811013"/>
                <a:ext cx="397661" cy="4435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82971" name="Ink 27"/>
              <p14:cNvContentPartPr>
                <a14:cpLocks xmlns:a14="http://schemas.microsoft.com/office/drawing/2010/main" noRot="1" noChangeAspect="1" noEditPoints="1" noChangeArrowheads="1" noChangeShapeType="1"/>
              </p14:cNvContentPartPr>
              <p14:nvPr/>
            </p14:nvContentPartPr>
            <p14:xfrm>
              <a:off x="3992563" y="4799014"/>
              <a:ext cx="906462" cy="454025"/>
            </p14:xfrm>
          </p:contentPart>
        </mc:Choice>
        <mc:Fallback>
          <p:pic>
            <p:nvPicPr>
              <p:cNvPr id="82971" name="Ink 27"/>
              <p:cNvPicPr>
                <a:picLocks noRot="1" noChangeAspect="1" noEditPoints="1" noChangeArrowheads="1" noChangeShapeType="1"/>
              </p:cNvPicPr>
              <p:nvPr/>
            </p:nvPicPr>
            <p:blipFill>
              <a:blip r:embed="rId39"/>
              <a:stretch>
                <a:fillRect/>
              </a:stretch>
            </p:blipFill>
            <p:spPr>
              <a:xfrm>
                <a:off x="3987522" y="4794333"/>
                <a:ext cx="923749" cy="462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82972" name="Ink 28"/>
              <p14:cNvContentPartPr>
                <a14:cpLocks xmlns:a14="http://schemas.microsoft.com/office/drawing/2010/main" noRot="1" noChangeAspect="1" noEditPoints="1" noChangeArrowheads="1" noChangeShapeType="1"/>
              </p14:cNvContentPartPr>
              <p14:nvPr/>
            </p14:nvContentPartPr>
            <p14:xfrm>
              <a:off x="3027363" y="2800351"/>
              <a:ext cx="4305300" cy="157163"/>
            </p14:xfrm>
          </p:contentPart>
        </mc:Choice>
        <mc:Fallback>
          <p:pic>
            <p:nvPicPr>
              <p:cNvPr id="82972" name="Ink 28"/>
              <p:cNvPicPr>
                <a:picLocks noRot="1" noChangeAspect="1" noEditPoints="1" noChangeArrowheads="1" noChangeShapeType="1"/>
              </p:cNvPicPr>
              <p:nvPr/>
            </p:nvPicPr>
            <p:blipFill>
              <a:blip r:embed="rId41"/>
              <a:stretch>
                <a:fillRect/>
              </a:stretch>
            </p:blipFill>
            <p:spPr>
              <a:xfrm>
                <a:off x="3018005" y="2789923"/>
                <a:ext cx="4325819" cy="170829"/>
              </a:xfrm>
              <a:prstGeom prst="rect">
                <a:avLst/>
              </a:prstGeom>
            </p:spPr>
          </p:pic>
        </mc:Fallback>
      </mc:AlternateContent>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3970" name="Ink 2"/>
              <p14:cNvContentPartPr>
                <a14:cpLocks xmlns:a14="http://schemas.microsoft.com/office/drawing/2010/main" noRot="1" noChangeAspect="1" noEditPoints="1" noChangeArrowheads="1" noChangeShapeType="1"/>
              </p14:cNvContentPartPr>
              <p14:nvPr/>
            </p14:nvContentPartPr>
            <p14:xfrm>
              <a:off x="4330701" y="365125"/>
              <a:ext cx="777875" cy="495300"/>
            </p14:xfrm>
          </p:contentPart>
        </mc:Choice>
        <mc:Fallback>
          <p:pic>
            <p:nvPicPr>
              <p:cNvPr id="83970" name="Ink 2"/>
              <p:cNvPicPr>
                <a:picLocks noRot="1" noChangeAspect="1" noEditPoints="1" noChangeArrowheads="1" noChangeShapeType="1"/>
              </p:cNvPicPr>
              <p:nvPr/>
            </p:nvPicPr>
            <p:blipFill>
              <a:blip r:embed="rId3"/>
              <a:stretch>
                <a:fillRect/>
              </a:stretch>
            </p:blipFill>
            <p:spPr>
              <a:xfrm>
                <a:off x="4318463" y="353229"/>
                <a:ext cx="801992" cy="5194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3971" name="Ink 3"/>
              <p14:cNvContentPartPr>
                <a14:cpLocks xmlns:a14="http://schemas.microsoft.com/office/drawing/2010/main" noRot="1" noChangeAspect="1" noEditPoints="1" noChangeArrowheads="1" noChangeShapeType="1"/>
              </p14:cNvContentPartPr>
              <p14:nvPr/>
            </p14:nvContentPartPr>
            <p14:xfrm>
              <a:off x="5556250" y="301626"/>
              <a:ext cx="407988" cy="879475"/>
            </p14:xfrm>
          </p:contentPart>
        </mc:Choice>
        <mc:Fallback>
          <p:pic>
            <p:nvPicPr>
              <p:cNvPr id="83971" name="Ink 3"/>
              <p:cNvPicPr>
                <a:picLocks noRot="1" noChangeAspect="1" noEditPoints="1" noChangeArrowheads="1" noChangeShapeType="1"/>
              </p:cNvPicPr>
              <p:nvPr/>
            </p:nvPicPr>
            <p:blipFill>
              <a:blip r:embed="rId5"/>
              <a:stretch>
                <a:fillRect/>
              </a:stretch>
            </p:blipFill>
            <p:spPr>
              <a:xfrm>
                <a:off x="5547249" y="290828"/>
                <a:ext cx="428513" cy="9014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3973" name="Ink 5"/>
              <p14:cNvContentPartPr>
                <a14:cpLocks xmlns:a14="http://schemas.microsoft.com/office/drawing/2010/main" noRot="1" noChangeAspect="1" noEditPoints="1" noChangeArrowheads="1" noChangeShapeType="1"/>
              </p14:cNvContentPartPr>
              <p14:nvPr/>
            </p14:nvContentPartPr>
            <p14:xfrm>
              <a:off x="2633664" y="1166813"/>
              <a:ext cx="1417637" cy="552450"/>
            </p14:xfrm>
          </p:contentPart>
        </mc:Choice>
        <mc:Fallback>
          <p:pic>
            <p:nvPicPr>
              <p:cNvPr id="83973" name="Ink 5"/>
              <p:cNvPicPr>
                <a:picLocks noRot="1" noChangeAspect="1" noEditPoints="1" noChangeArrowheads="1" noChangeShapeType="1"/>
              </p:cNvPicPr>
              <p:nvPr/>
            </p:nvPicPr>
            <p:blipFill>
              <a:blip r:embed="rId7"/>
              <a:stretch>
                <a:fillRect/>
              </a:stretch>
            </p:blipFill>
            <p:spPr>
              <a:xfrm>
                <a:off x="2626104" y="1156378"/>
                <a:ext cx="1431677" cy="5722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3974" name="Ink 6"/>
              <p14:cNvContentPartPr>
                <a14:cpLocks xmlns:a14="http://schemas.microsoft.com/office/drawing/2010/main" noRot="1" noChangeAspect="1" noEditPoints="1" noChangeArrowheads="1" noChangeShapeType="1"/>
              </p14:cNvContentPartPr>
              <p14:nvPr/>
            </p14:nvContentPartPr>
            <p14:xfrm>
              <a:off x="3489325" y="1949450"/>
              <a:ext cx="52388" cy="38100"/>
            </p14:xfrm>
          </p:contentPart>
        </mc:Choice>
        <mc:Fallback>
          <p:pic>
            <p:nvPicPr>
              <p:cNvPr id="83974" name="Ink 6"/>
              <p:cNvPicPr>
                <a:picLocks noRot="1" noChangeAspect="1" noEditPoints="1" noChangeArrowheads="1" noChangeShapeType="1"/>
              </p:cNvPicPr>
              <p:nvPr/>
            </p:nvPicPr>
            <p:blipFill>
              <a:blip r:embed="rId9"/>
              <a:stretch>
                <a:fillRect/>
              </a:stretch>
            </p:blipFill>
            <p:spPr>
              <a:xfrm>
                <a:off x="3481738" y="1941260"/>
                <a:ext cx="68647" cy="551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3975" name="Ink 7"/>
              <p14:cNvContentPartPr>
                <a14:cpLocks xmlns:a14="http://schemas.microsoft.com/office/drawing/2010/main" noRot="1" noChangeAspect="1" noEditPoints="1" noChangeArrowheads="1" noChangeShapeType="1"/>
              </p14:cNvContentPartPr>
              <p14:nvPr/>
            </p14:nvContentPartPr>
            <p14:xfrm>
              <a:off x="3767138" y="1825626"/>
              <a:ext cx="330200" cy="225425"/>
            </p14:xfrm>
          </p:contentPart>
        </mc:Choice>
        <mc:Fallback>
          <p:pic>
            <p:nvPicPr>
              <p:cNvPr id="83975" name="Ink 7"/>
              <p:cNvPicPr>
                <a:picLocks noRot="1" noChangeAspect="1" noEditPoints="1" noChangeArrowheads="1" noChangeShapeType="1"/>
              </p:cNvPicPr>
              <p:nvPr/>
            </p:nvPicPr>
            <p:blipFill>
              <a:blip r:embed="rId11"/>
              <a:stretch>
                <a:fillRect/>
              </a:stretch>
            </p:blipFill>
            <p:spPr>
              <a:xfrm>
                <a:off x="3756696" y="1816265"/>
                <a:ext cx="350365" cy="2448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3976" name="Ink 8"/>
              <p14:cNvContentPartPr>
                <a14:cpLocks xmlns:a14="http://schemas.microsoft.com/office/drawing/2010/main" noRot="1" noChangeAspect="1" noEditPoints="1" noChangeArrowheads="1" noChangeShapeType="1"/>
              </p14:cNvContentPartPr>
              <p14:nvPr/>
            </p14:nvContentPartPr>
            <p14:xfrm>
              <a:off x="4443414" y="1666875"/>
              <a:ext cx="1152525" cy="344488"/>
            </p14:xfrm>
          </p:contentPart>
        </mc:Choice>
        <mc:Fallback>
          <p:pic>
            <p:nvPicPr>
              <p:cNvPr id="83976" name="Ink 8"/>
              <p:cNvPicPr>
                <a:picLocks noRot="1" noChangeAspect="1" noEditPoints="1" noChangeArrowheads="1" noChangeShapeType="1"/>
              </p:cNvPicPr>
              <p:nvPr/>
            </p:nvPicPr>
            <p:blipFill>
              <a:blip r:embed="rId13"/>
              <a:stretch>
                <a:fillRect/>
              </a:stretch>
            </p:blipFill>
            <p:spPr>
              <a:xfrm>
                <a:off x="4437292" y="1656436"/>
                <a:ext cx="1169093" cy="3642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3977" name="Ink 9"/>
              <p14:cNvContentPartPr>
                <a14:cpLocks xmlns:a14="http://schemas.microsoft.com/office/drawing/2010/main" noRot="1" noChangeAspect="1" noEditPoints="1" noChangeArrowheads="1" noChangeShapeType="1"/>
              </p14:cNvContentPartPr>
              <p14:nvPr/>
            </p14:nvContentPartPr>
            <p14:xfrm>
              <a:off x="6089650" y="1639889"/>
              <a:ext cx="742950" cy="301625"/>
            </p14:xfrm>
          </p:contentPart>
        </mc:Choice>
        <mc:Fallback>
          <p:pic>
            <p:nvPicPr>
              <p:cNvPr id="83977" name="Ink 9"/>
              <p:cNvPicPr>
                <a:picLocks noRot="1" noChangeAspect="1" noEditPoints="1" noChangeArrowheads="1" noChangeShapeType="1"/>
              </p:cNvPicPr>
              <p:nvPr/>
            </p:nvPicPr>
            <p:blipFill>
              <a:blip r:embed="rId15"/>
              <a:stretch>
                <a:fillRect/>
              </a:stretch>
            </p:blipFill>
            <p:spPr>
              <a:xfrm>
                <a:off x="6079207" y="1629811"/>
                <a:ext cx="756995" cy="3181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3978" name="Ink 10"/>
              <p14:cNvContentPartPr>
                <a14:cpLocks xmlns:a14="http://schemas.microsoft.com/office/drawing/2010/main" noRot="1" noChangeAspect="1" noEditPoints="1" noChangeArrowheads="1" noChangeShapeType="1"/>
              </p14:cNvContentPartPr>
              <p14:nvPr/>
            </p14:nvContentPartPr>
            <p14:xfrm>
              <a:off x="7189789" y="1741489"/>
              <a:ext cx="166687" cy="117475"/>
            </p14:xfrm>
          </p:contentPart>
        </mc:Choice>
        <mc:Fallback>
          <p:pic>
            <p:nvPicPr>
              <p:cNvPr id="83978" name="Ink 10"/>
              <p:cNvPicPr>
                <a:picLocks noRot="1" noChangeAspect="1" noEditPoints="1" noChangeArrowheads="1" noChangeShapeType="1"/>
              </p:cNvPicPr>
              <p:nvPr/>
            </p:nvPicPr>
            <p:blipFill>
              <a:blip r:embed="rId17"/>
              <a:stretch>
                <a:fillRect/>
              </a:stretch>
            </p:blipFill>
            <p:spPr>
              <a:xfrm>
                <a:off x="7179012" y="1731039"/>
                <a:ext cx="181416" cy="1390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83979" name="Ink 11"/>
              <p14:cNvContentPartPr>
                <a14:cpLocks xmlns:a14="http://schemas.microsoft.com/office/drawing/2010/main" noRot="1" noChangeAspect="1" noEditPoints="1" noChangeArrowheads="1" noChangeShapeType="1"/>
              </p14:cNvContentPartPr>
              <p14:nvPr/>
            </p14:nvContentPartPr>
            <p14:xfrm>
              <a:off x="7747001" y="1652589"/>
              <a:ext cx="150813" cy="192087"/>
            </p14:xfrm>
          </p:contentPart>
        </mc:Choice>
        <mc:Fallback>
          <p:pic>
            <p:nvPicPr>
              <p:cNvPr id="83979" name="Ink 11"/>
              <p:cNvPicPr>
                <a:picLocks noRot="1" noChangeAspect="1" noEditPoints="1" noChangeArrowheads="1" noChangeShapeType="1"/>
              </p:cNvPicPr>
              <p:nvPr/>
            </p:nvPicPr>
            <p:blipFill>
              <a:blip r:embed="rId19"/>
              <a:stretch>
                <a:fillRect/>
              </a:stretch>
            </p:blipFill>
            <p:spPr>
              <a:xfrm>
                <a:off x="7743402" y="1643598"/>
                <a:ext cx="164491" cy="2046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84007" name="Ink 39"/>
              <p14:cNvContentPartPr>
                <a14:cpLocks xmlns:a14="http://schemas.microsoft.com/office/drawing/2010/main" noRot="1" noChangeAspect="1" noEditPoints="1" noChangeArrowheads="1" noChangeShapeType="1"/>
              </p14:cNvContentPartPr>
              <p14:nvPr/>
            </p14:nvContentPartPr>
            <p14:xfrm>
              <a:off x="3457576" y="2511426"/>
              <a:ext cx="66675" cy="55563"/>
            </p14:xfrm>
          </p:contentPart>
        </mc:Choice>
        <mc:Fallback>
          <p:pic>
            <p:nvPicPr>
              <p:cNvPr id="84007" name="Ink 39"/>
              <p:cNvPicPr>
                <a:picLocks noRot="1" noChangeAspect="1" noEditPoints="1" noChangeArrowheads="1" noChangeShapeType="1"/>
              </p:cNvPicPr>
              <p:nvPr/>
            </p:nvPicPr>
            <p:blipFill>
              <a:blip r:embed="rId21"/>
              <a:stretch>
                <a:fillRect/>
              </a:stretch>
            </p:blipFill>
            <p:spPr>
              <a:xfrm>
                <a:off x="3447897" y="2501984"/>
                <a:ext cx="85675" cy="748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83981" name="Ink 13"/>
              <p14:cNvContentPartPr>
                <a14:cpLocks xmlns:a14="http://schemas.microsoft.com/office/drawing/2010/main" noRot="1" noChangeAspect="1" noEditPoints="1" noChangeArrowheads="1" noChangeShapeType="1"/>
              </p14:cNvContentPartPr>
              <p14:nvPr/>
            </p14:nvContentPartPr>
            <p14:xfrm>
              <a:off x="4503739" y="2220913"/>
              <a:ext cx="1055687" cy="374650"/>
            </p14:xfrm>
          </p:contentPart>
        </mc:Choice>
        <mc:Fallback>
          <p:pic>
            <p:nvPicPr>
              <p:cNvPr id="83981" name="Ink 13"/>
              <p:cNvPicPr>
                <a:picLocks noRot="1" noChangeAspect="1" noEditPoints="1" noChangeArrowheads="1" noChangeShapeType="1"/>
              </p:cNvPicPr>
              <p:nvPr/>
            </p:nvPicPr>
            <p:blipFill>
              <a:blip r:embed="rId23"/>
              <a:stretch>
                <a:fillRect/>
              </a:stretch>
            </p:blipFill>
            <p:spPr>
              <a:xfrm>
                <a:off x="4494018" y="2209061"/>
                <a:ext cx="1068649" cy="3969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83982" name="Ink 14"/>
              <p14:cNvContentPartPr>
                <a14:cpLocks xmlns:a14="http://schemas.microsoft.com/office/drawing/2010/main" noRot="1" noChangeAspect="1" noEditPoints="1" noChangeArrowheads="1" noChangeShapeType="1"/>
              </p14:cNvContentPartPr>
              <p14:nvPr/>
            </p14:nvContentPartPr>
            <p14:xfrm>
              <a:off x="5999163" y="2249489"/>
              <a:ext cx="442912" cy="242887"/>
            </p14:xfrm>
          </p:contentPart>
        </mc:Choice>
        <mc:Fallback>
          <p:pic>
            <p:nvPicPr>
              <p:cNvPr id="83982" name="Ink 14"/>
              <p:cNvPicPr>
                <a:picLocks noRot="1" noChangeAspect="1" noEditPoints="1" noChangeArrowheads="1" noChangeShapeType="1"/>
              </p:cNvPicPr>
              <p:nvPr/>
            </p:nvPicPr>
            <p:blipFill>
              <a:blip r:embed="rId25"/>
              <a:stretch>
                <a:fillRect/>
              </a:stretch>
            </p:blipFill>
            <p:spPr>
              <a:xfrm>
                <a:off x="5988729" y="2237974"/>
                <a:ext cx="458024" cy="26591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83983" name="Ink 15"/>
              <p14:cNvContentPartPr>
                <a14:cpLocks xmlns:a14="http://schemas.microsoft.com/office/drawing/2010/main" noRot="1" noChangeAspect="1" noEditPoints="1" noChangeArrowheads="1" noChangeShapeType="1"/>
              </p14:cNvContentPartPr>
              <p14:nvPr/>
            </p14:nvContentPartPr>
            <p14:xfrm>
              <a:off x="6762750" y="2232025"/>
              <a:ext cx="1473200" cy="573088"/>
            </p14:xfrm>
          </p:contentPart>
        </mc:Choice>
        <mc:Fallback>
          <p:pic>
            <p:nvPicPr>
              <p:cNvPr id="83983" name="Ink 15"/>
              <p:cNvPicPr>
                <a:picLocks noRot="1" noChangeAspect="1" noEditPoints="1" noChangeArrowheads="1" noChangeShapeType="1"/>
              </p:cNvPicPr>
              <p:nvPr/>
            </p:nvPicPr>
            <p:blipFill>
              <a:blip r:embed="rId27"/>
              <a:stretch>
                <a:fillRect/>
              </a:stretch>
            </p:blipFill>
            <p:spPr>
              <a:xfrm>
                <a:off x="6751245" y="2219076"/>
                <a:ext cx="1489019" cy="5986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83984" name="Ink 16"/>
              <p14:cNvContentPartPr>
                <a14:cpLocks xmlns:a14="http://schemas.microsoft.com/office/drawing/2010/main" noRot="1" noChangeAspect="1" noEditPoints="1" noChangeArrowheads="1" noChangeShapeType="1"/>
              </p14:cNvContentPartPr>
              <p14:nvPr/>
            </p14:nvContentPartPr>
            <p14:xfrm>
              <a:off x="8539163" y="2251076"/>
              <a:ext cx="209550" cy="290513"/>
            </p14:xfrm>
          </p:contentPart>
        </mc:Choice>
        <mc:Fallback>
          <p:pic>
            <p:nvPicPr>
              <p:cNvPr id="83984" name="Ink 16"/>
              <p:cNvPicPr>
                <a:picLocks noRot="1" noChangeAspect="1" noEditPoints="1" noChangeArrowheads="1" noChangeShapeType="1"/>
              </p:cNvPicPr>
              <p:nvPr/>
            </p:nvPicPr>
            <p:blipFill>
              <a:blip r:embed="rId29"/>
              <a:stretch>
                <a:fillRect/>
              </a:stretch>
            </p:blipFill>
            <p:spPr>
              <a:xfrm>
                <a:off x="8529083" y="2239916"/>
                <a:ext cx="223232" cy="3135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83985" name="Ink 17"/>
              <p14:cNvContentPartPr>
                <a14:cpLocks xmlns:a14="http://schemas.microsoft.com/office/drawing/2010/main" noRot="1" noChangeAspect="1" noEditPoints="1" noChangeArrowheads="1" noChangeShapeType="1"/>
              </p14:cNvContentPartPr>
              <p14:nvPr/>
            </p14:nvContentPartPr>
            <p14:xfrm>
              <a:off x="9077325" y="2268538"/>
              <a:ext cx="146050" cy="68262"/>
            </p14:xfrm>
          </p:contentPart>
        </mc:Choice>
        <mc:Fallback>
          <p:pic>
            <p:nvPicPr>
              <p:cNvPr id="83985" name="Ink 17"/>
              <p:cNvPicPr>
                <a:picLocks noRot="1" noChangeAspect="1" noEditPoints="1" noChangeArrowheads="1" noChangeShapeType="1"/>
              </p:cNvPicPr>
              <p:nvPr/>
            </p:nvPicPr>
            <p:blipFill>
              <a:blip r:embed="rId31"/>
              <a:stretch>
                <a:fillRect/>
              </a:stretch>
            </p:blipFill>
            <p:spPr>
              <a:xfrm>
                <a:off x="9065786" y="2257760"/>
                <a:ext cx="161917" cy="908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83986" name="Ink 18"/>
              <p14:cNvContentPartPr>
                <a14:cpLocks xmlns:a14="http://schemas.microsoft.com/office/drawing/2010/main" noRot="1" noChangeAspect="1" noEditPoints="1" noChangeArrowheads="1" noChangeShapeType="1"/>
              </p14:cNvContentPartPr>
              <p14:nvPr/>
            </p14:nvContentPartPr>
            <p14:xfrm>
              <a:off x="9436101" y="2063751"/>
              <a:ext cx="963613" cy="455613"/>
            </p14:xfrm>
          </p:contentPart>
        </mc:Choice>
        <mc:Fallback>
          <p:pic>
            <p:nvPicPr>
              <p:cNvPr id="83986" name="Ink 18"/>
              <p:cNvPicPr>
                <a:picLocks noRot="1" noChangeAspect="1" noEditPoints="1" noChangeArrowheads="1" noChangeShapeType="1"/>
              </p:cNvPicPr>
              <p:nvPr/>
            </p:nvPicPr>
            <p:blipFill>
              <a:blip r:embed="rId33"/>
              <a:stretch>
                <a:fillRect/>
              </a:stretch>
            </p:blipFill>
            <p:spPr>
              <a:xfrm>
                <a:off x="9424232" y="2051877"/>
                <a:ext cx="984835" cy="4797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83987" name="Ink 19"/>
              <p14:cNvContentPartPr>
                <a14:cpLocks xmlns:a14="http://schemas.microsoft.com/office/drawing/2010/main" noRot="1" noChangeAspect="1" noEditPoints="1" noChangeArrowheads="1" noChangeShapeType="1"/>
              </p14:cNvContentPartPr>
              <p14:nvPr/>
            </p14:nvContentPartPr>
            <p14:xfrm>
              <a:off x="3054350" y="4059239"/>
              <a:ext cx="1779588" cy="769937"/>
            </p14:xfrm>
          </p:contentPart>
        </mc:Choice>
        <mc:Fallback>
          <p:pic>
            <p:nvPicPr>
              <p:cNvPr id="83987" name="Ink 19"/>
              <p:cNvPicPr>
                <a:picLocks noRot="1" noChangeAspect="1" noEditPoints="1" noChangeArrowheads="1" noChangeShapeType="1"/>
              </p:cNvPicPr>
              <p:nvPr/>
            </p:nvPicPr>
            <p:blipFill>
              <a:blip r:embed="rId35"/>
              <a:stretch>
                <a:fillRect/>
              </a:stretch>
            </p:blipFill>
            <p:spPr>
              <a:xfrm>
                <a:off x="3043911" y="4053122"/>
                <a:ext cx="1796147" cy="7854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83988" name="Ink 20"/>
              <p14:cNvContentPartPr>
                <a14:cpLocks xmlns:a14="http://schemas.microsoft.com/office/drawing/2010/main" noRot="1" noChangeAspect="1" noEditPoints="1" noChangeArrowheads="1" noChangeShapeType="1"/>
              </p14:cNvContentPartPr>
              <p14:nvPr/>
            </p14:nvContentPartPr>
            <p14:xfrm>
              <a:off x="3201988" y="4492625"/>
              <a:ext cx="723900" cy="247650"/>
            </p14:xfrm>
          </p:contentPart>
        </mc:Choice>
        <mc:Fallback>
          <p:pic>
            <p:nvPicPr>
              <p:cNvPr id="83988" name="Ink 20"/>
              <p:cNvPicPr>
                <a:picLocks noRot="1" noChangeAspect="1" noEditPoints="1" noChangeArrowheads="1" noChangeShapeType="1"/>
              </p:cNvPicPr>
              <p:nvPr/>
            </p:nvPicPr>
            <p:blipFill>
              <a:blip r:embed="rId37"/>
              <a:stretch>
                <a:fillRect/>
              </a:stretch>
            </p:blipFill>
            <p:spPr>
              <a:xfrm>
                <a:off x="3192629" y="4482188"/>
                <a:ext cx="738659" cy="2685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84014" name="Ink 46"/>
              <p14:cNvContentPartPr>
                <a14:cpLocks xmlns:a14="http://schemas.microsoft.com/office/drawing/2010/main" noRot="1" noChangeAspect="1" noEditPoints="1" noChangeArrowheads="1" noChangeShapeType="1"/>
              </p14:cNvContentPartPr>
              <p14:nvPr/>
            </p14:nvContentPartPr>
            <p14:xfrm>
              <a:off x="4132263" y="4470401"/>
              <a:ext cx="463550" cy="169863"/>
            </p14:xfrm>
          </p:contentPart>
        </mc:Choice>
        <mc:Fallback>
          <p:pic>
            <p:nvPicPr>
              <p:cNvPr id="84014" name="Ink 46"/>
              <p:cNvPicPr>
                <a:picLocks noRot="1" noChangeAspect="1" noEditPoints="1" noChangeArrowheads="1" noChangeShapeType="1"/>
              </p:cNvPicPr>
              <p:nvPr/>
            </p:nvPicPr>
            <p:blipFill>
              <a:blip r:embed="rId39"/>
              <a:stretch>
                <a:fillRect/>
              </a:stretch>
            </p:blipFill>
            <p:spPr>
              <a:xfrm>
                <a:off x="4120738" y="4463522"/>
                <a:ext cx="485161" cy="1814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83990" name="Ink 22"/>
              <p14:cNvContentPartPr>
                <a14:cpLocks xmlns:a14="http://schemas.microsoft.com/office/drawing/2010/main" noRot="1" noChangeAspect="1" noEditPoints="1" noChangeArrowheads="1" noChangeShapeType="1"/>
              </p14:cNvContentPartPr>
              <p14:nvPr/>
            </p14:nvContentPartPr>
            <p14:xfrm>
              <a:off x="4500564" y="4286251"/>
              <a:ext cx="174625" cy="176213"/>
            </p14:xfrm>
          </p:contentPart>
        </mc:Choice>
        <mc:Fallback>
          <p:pic>
            <p:nvPicPr>
              <p:cNvPr id="83990" name="Ink 22"/>
              <p:cNvPicPr>
                <a:picLocks noRot="1" noChangeAspect="1" noEditPoints="1" noChangeArrowheads="1" noChangeShapeType="1"/>
              </p:cNvPicPr>
              <p:nvPr/>
            </p:nvPicPr>
            <p:blipFill>
              <a:blip r:embed="rId41"/>
              <a:stretch>
                <a:fillRect/>
              </a:stretch>
            </p:blipFill>
            <p:spPr>
              <a:xfrm>
                <a:off x="4494084" y="4277603"/>
                <a:ext cx="189387" cy="1891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83991" name="Ink 23"/>
              <p14:cNvContentPartPr>
                <a14:cpLocks xmlns:a14="http://schemas.microsoft.com/office/drawing/2010/main" noRot="1" noChangeAspect="1" noEditPoints="1" noChangeArrowheads="1" noChangeShapeType="1"/>
              </p14:cNvContentPartPr>
              <p14:nvPr/>
            </p14:nvContentPartPr>
            <p14:xfrm>
              <a:off x="4919663" y="4456113"/>
              <a:ext cx="692150" cy="227012"/>
            </p14:xfrm>
          </p:contentPart>
        </mc:Choice>
        <mc:Fallback>
          <p:pic>
            <p:nvPicPr>
              <p:cNvPr id="83991" name="Ink 23"/>
              <p:cNvPicPr>
                <a:picLocks noRot="1" noChangeAspect="1" noEditPoints="1" noChangeArrowheads="1" noChangeShapeType="1"/>
              </p:cNvPicPr>
              <p:nvPr/>
            </p:nvPicPr>
            <p:blipFill>
              <a:blip r:embed="rId43"/>
              <a:stretch>
                <a:fillRect/>
              </a:stretch>
            </p:blipFill>
            <p:spPr>
              <a:xfrm>
                <a:off x="4910300" y="4444962"/>
                <a:ext cx="705115" cy="2410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83994" name="Ink 26"/>
              <p14:cNvContentPartPr>
                <a14:cpLocks xmlns:a14="http://schemas.microsoft.com/office/drawing/2010/main" noRot="1" noChangeAspect="1" noEditPoints="1" noChangeArrowheads="1" noChangeShapeType="1"/>
              </p14:cNvContentPartPr>
              <p14:nvPr/>
            </p14:nvContentPartPr>
            <p14:xfrm>
              <a:off x="7226301" y="4325939"/>
              <a:ext cx="233363" cy="280987"/>
            </p14:xfrm>
          </p:contentPart>
        </mc:Choice>
        <mc:Fallback>
          <p:pic>
            <p:nvPicPr>
              <p:cNvPr id="83994" name="Ink 26"/>
              <p:cNvPicPr>
                <a:picLocks noRot="1" noChangeAspect="1" noEditPoints="1" noChangeArrowheads="1" noChangeShapeType="1"/>
              </p:cNvPicPr>
              <p:nvPr/>
            </p:nvPicPr>
            <p:blipFill>
              <a:blip r:embed="rId45"/>
              <a:stretch>
                <a:fillRect/>
              </a:stretch>
            </p:blipFill>
            <p:spPr>
              <a:xfrm>
                <a:off x="7215137" y="4314788"/>
                <a:ext cx="247048" cy="2946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84015" name="Ink 47"/>
              <p14:cNvContentPartPr>
                <a14:cpLocks xmlns:a14="http://schemas.microsoft.com/office/drawing/2010/main" noRot="1" noChangeAspect="1" noEditPoints="1" noChangeArrowheads="1" noChangeShapeType="1"/>
              </p14:cNvContentPartPr>
              <p14:nvPr/>
            </p14:nvContentPartPr>
            <p14:xfrm>
              <a:off x="7734301" y="4071939"/>
              <a:ext cx="1647825" cy="549275"/>
            </p14:xfrm>
          </p:contentPart>
        </mc:Choice>
        <mc:Fallback>
          <p:pic>
            <p:nvPicPr>
              <p:cNvPr id="84015" name="Ink 47"/>
              <p:cNvPicPr>
                <a:picLocks noRot="1" noChangeAspect="1" noEditPoints="1" noChangeArrowheads="1" noChangeShapeType="1"/>
              </p:cNvPicPr>
              <p:nvPr/>
            </p:nvPicPr>
            <p:blipFill>
              <a:blip r:embed="rId47"/>
              <a:stretch>
                <a:fillRect/>
              </a:stretch>
            </p:blipFill>
            <p:spPr>
              <a:xfrm>
                <a:off x="7729261" y="4066538"/>
                <a:ext cx="1658267" cy="5647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84022" name="Ink 54"/>
              <p14:cNvContentPartPr>
                <a14:cpLocks xmlns:a14="http://schemas.microsoft.com/office/drawing/2010/main" noRot="1" noChangeAspect="1" noEditPoints="1" noChangeArrowheads="1" noChangeShapeType="1"/>
              </p14:cNvContentPartPr>
              <p14:nvPr/>
            </p14:nvContentPartPr>
            <p14:xfrm>
              <a:off x="7673975" y="5392738"/>
              <a:ext cx="107950" cy="38100"/>
            </p14:xfrm>
          </p:contentPart>
        </mc:Choice>
        <mc:Fallback>
          <p:pic>
            <p:nvPicPr>
              <p:cNvPr id="84022" name="Ink 54"/>
              <p:cNvPicPr>
                <a:picLocks noRot="1" noChangeAspect="1" noEditPoints="1" noChangeArrowheads="1" noChangeShapeType="1"/>
              </p:cNvPicPr>
              <p:nvPr/>
            </p:nvPicPr>
            <p:blipFill>
              <a:blip r:embed="rId49"/>
              <a:stretch>
                <a:fillRect/>
              </a:stretch>
            </p:blipFill>
            <p:spPr>
              <a:xfrm>
                <a:off x="7668197" y="5388786"/>
                <a:ext cx="117699" cy="478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84023" name="Ink 55"/>
              <p14:cNvContentPartPr>
                <a14:cpLocks xmlns:a14="http://schemas.microsoft.com/office/drawing/2010/main" noRot="1" noChangeAspect="1" noEditPoints="1" noChangeArrowheads="1" noChangeShapeType="1"/>
              </p14:cNvContentPartPr>
              <p14:nvPr/>
            </p14:nvContentPartPr>
            <p14:xfrm>
              <a:off x="9272588" y="5256214"/>
              <a:ext cx="190500" cy="66675"/>
            </p14:xfrm>
          </p:contentPart>
        </mc:Choice>
        <mc:Fallback>
          <p:pic>
            <p:nvPicPr>
              <p:cNvPr id="84023" name="Ink 55"/>
              <p:cNvPicPr>
                <a:picLocks noRot="1" noChangeAspect="1" noEditPoints="1" noChangeArrowheads="1" noChangeShapeType="1"/>
              </p:cNvPicPr>
              <p:nvPr/>
            </p:nvPicPr>
            <p:blipFill>
              <a:blip r:embed="rId51"/>
              <a:stretch>
                <a:fillRect/>
              </a:stretch>
            </p:blipFill>
            <p:spPr>
              <a:xfrm>
                <a:off x="9263945" y="5252294"/>
                <a:ext cx="203104" cy="770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84004" name="Ink 36"/>
              <p14:cNvContentPartPr>
                <a14:cpLocks xmlns:a14="http://schemas.microsoft.com/office/drawing/2010/main" noRot="1" noChangeAspect="1" noEditPoints="1" noChangeArrowheads="1" noChangeShapeType="1"/>
              </p14:cNvContentPartPr>
              <p14:nvPr/>
            </p14:nvContentPartPr>
            <p14:xfrm>
              <a:off x="6457950" y="3681413"/>
              <a:ext cx="3449638" cy="296862"/>
            </p14:xfrm>
          </p:contentPart>
        </mc:Choice>
        <mc:Fallback>
          <p:pic>
            <p:nvPicPr>
              <p:cNvPr id="84004" name="Ink 36"/>
              <p:cNvPicPr>
                <a:picLocks noRot="1" noChangeAspect="1" noEditPoints="1" noChangeArrowheads="1" noChangeShapeType="1"/>
              </p:cNvPicPr>
              <p:nvPr/>
            </p:nvPicPr>
            <p:blipFill>
              <a:blip r:embed="rId53"/>
              <a:stretch>
                <a:fillRect/>
              </a:stretch>
            </p:blipFill>
            <p:spPr>
              <a:xfrm>
                <a:off x="6446788" y="3674576"/>
                <a:ext cx="3463680" cy="3148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84006" name="Ink 38"/>
              <p14:cNvContentPartPr>
                <a14:cpLocks xmlns:a14="http://schemas.microsoft.com/office/drawing/2010/main" noRot="1" noChangeAspect="1" noEditPoints="1" noChangeArrowheads="1" noChangeShapeType="1"/>
              </p14:cNvContentPartPr>
              <p14:nvPr/>
            </p14:nvContentPartPr>
            <p14:xfrm>
              <a:off x="6240463" y="273050"/>
              <a:ext cx="957262" cy="420688"/>
            </p14:xfrm>
          </p:contentPart>
        </mc:Choice>
        <mc:Fallback>
          <p:pic>
            <p:nvPicPr>
              <p:cNvPr id="84006" name="Ink 38"/>
              <p:cNvPicPr>
                <a:picLocks noRot="1" noChangeAspect="1" noEditPoints="1" noChangeArrowheads="1" noChangeShapeType="1"/>
              </p:cNvPicPr>
              <p:nvPr/>
            </p:nvPicPr>
            <p:blipFill>
              <a:blip r:embed="rId55"/>
              <a:stretch>
                <a:fillRect/>
              </a:stretch>
            </p:blipFill>
            <p:spPr>
              <a:xfrm>
                <a:off x="6230032" y="261525"/>
                <a:ext cx="972371" cy="4430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84011" name="Ink 43"/>
              <p14:cNvContentPartPr>
                <a14:cpLocks xmlns:a14="http://schemas.microsoft.com/office/drawing/2010/main" noRot="1" noChangeAspect="1" noEditPoints="1" noChangeArrowheads="1" noChangeShapeType="1"/>
              </p14:cNvContentPartPr>
              <p14:nvPr/>
            </p14:nvContentPartPr>
            <p14:xfrm>
              <a:off x="3659188" y="2386014"/>
              <a:ext cx="520700" cy="460375"/>
            </p14:xfrm>
          </p:contentPart>
        </mc:Choice>
        <mc:Fallback>
          <p:pic>
            <p:nvPicPr>
              <p:cNvPr id="84011" name="Ink 43"/>
              <p:cNvPicPr>
                <a:picLocks noRot="1" noChangeAspect="1" noEditPoints="1" noChangeArrowheads="1" noChangeShapeType="1"/>
              </p:cNvPicPr>
              <p:nvPr/>
            </p:nvPicPr>
            <p:blipFill>
              <a:blip r:embed="rId57"/>
              <a:stretch>
                <a:fillRect/>
              </a:stretch>
            </p:blipFill>
            <p:spPr>
              <a:xfrm>
                <a:off x="3649112" y="2374496"/>
                <a:ext cx="536533" cy="4819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84013" name="Ink 45"/>
              <p14:cNvContentPartPr>
                <a14:cpLocks xmlns:a14="http://schemas.microsoft.com/office/drawing/2010/main" noRot="1" noChangeAspect="1" noEditPoints="1" noChangeArrowheads="1" noChangeShapeType="1"/>
              </p14:cNvContentPartPr>
              <p14:nvPr/>
            </p14:nvContentPartPr>
            <p14:xfrm>
              <a:off x="6438900" y="2808288"/>
              <a:ext cx="941388" cy="461962"/>
            </p14:xfrm>
          </p:contentPart>
        </mc:Choice>
        <mc:Fallback>
          <p:pic>
            <p:nvPicPr>
              <p:cNvPr id="84013" name="Ink 45"/>
              <p:cNvPicPr>
                <a:picLocks noRot="1" noChangeAspect="1" noEditPoints="1" noChangeArrowheads="1" noChangeShapeType="1"/>
              </p:cNvPicPr>
              <p:nvPr/>
            </p:nvPicPr>
            <p:blipFill>
              <a:blip r:embed="rId59"/>
              <a:stretch>
                <a:fillRect/>
              </a:stretch>
            </p:blipFill>
            <p:spPr>
              <a:xfrm>
                <a:off x="6427389" y="2804689"/>
                <a:ext cx="962971" cy="4770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84017" name="Ink 49"/>
              <p14:cNvContentPartPr>
                <a14:cpLocks xmlns:a14="http://schemas.microsoft.com/office/drawing/2010/main" noRot="1" noChangeAspect="1" noEditPoints="1" noChangeArrowheads="1" noChangeShapeType="1"/>
              </p14:cNvContentPartPr>
              <p14:nvPr/>
            </p14:nvContentPartPr>
            <p14:xfrm>
              <a:off x="4551363" y="4660900"/>
              <a:ext cx="196850" cy="133350"/>
            </p14:xfrm>
          </p:contentPart>
        </mc:Choice>
        <mc:Fallback>
          <p:pic>
            <p:nvPicPr>
              <p:cNvPr id="84017" name="Ink 49"/>
              <p:cNvPicPr>
                <a:picLocks noRot="1" noChangeAspect="1" noEditPoints="1" noChangeArrowheads="1" noChangeShapeType="1"/>
              </p:cNvPicPr>
              <p:nvPr/>
            </p:nvPicPr>
            <p:blipFill>
              <a:blip r:embed="rId61"/>
              <a:stretch>
                <a:fillRect/>
              </a:stretch>
            </p:blipFill>
            <p:spPr>
              <a:xfrm>
                <a:off x="4542711" y="4651171"/>
                <a:ext cx="209469" cy="1535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84018" name="Ink 50"/>
              <p14:cNvContentPartPr>
                <a14:cpLocks xmlns:a14="http://schemas.microsoft.com/office/drawing/2010/main" noRot="1" noChangeAspect="1" noEditPoints="1" noChangeArrowheads="1" noChangeShapeType="1"/>
              </p14:cNvContentPartPr>
              <p14:nvPr/>
            </p14:nvContentPartPr>
            <p14:xfrm>
              <a:off x="8848725" y="4449764"/>
              <a:ext cx="234950" cy="134937"/>
            </p14:xfrm>
          </p:contentPart>
        </mc:Choice>
        <mc:Fallback>
          <p:pic>
            <p:nvPicPr>
              <p:cNvPr id="84018" name="Ink 50"/>
              <p:cNvPicPr>
                <a:picLocks noRot="1" noChangeAspect="1" noEditPoints="1" noChangeArrowheads="1" noChangeShapeType="1"/>
              </p:cNvPicPr>
              <p:nvPr/>
            </p:nvPicPr>
            <p:blipFill>
              <a:blip r:embed="rId63"/>
              <a:stretch>
                <a:fillRect/>
              </a:stretch>
            </p:blipFill>
            <p:spPr>
              <a:xfrm>
                <a:off x="8840797" y="4440128"/>
                <a:ext cx="246843" cy="1552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84019" name="Ink 51"/>
              <p14:cNvContentPartPr>
                <a14:cpLocks xmlns:a14="http://schemas.microsoft.com/office/drawing/2010/main" noRot="1" noChangeAspect="1" noEditPoints="1" noChangeArrowheads="1" noChangeShapeType="1"/>
              </p14:cNvContentPartPr>
              <p14:nvPr/>
            </p14:nvContentPartPr>
            <p14:xfrm>
              <a:off x="7564439" y="2647951"/>
              <a:ext cx="738187" cy="428625"/>
            </p14:xfrm>
          </p:contentPart>
        </mc:Choice>
        <mc:Fallback>
          <p:pic>
            <p:nvPicPr>
              <p:cNvPr id="84019" name="Ink 51"/>
              <p:cNvPicPr>
                <a:picLocks noRot="1" noChangeAspect="1" noEditPoints="1" noChangeArrowheads="1" noChangeShapeType="1"/>
              </p:cNvPicPr>
              <p:nvPr/>
            </p:nvPicPr>
            <p:blipFill>
              <a:blip r:embed="rId65"/>
              <a:stretch>
                <a:fillRect/>
              </a:stretch>
            </p:blipFill>
            <p:spPr>
              <a:xfrm>
                <a:off x="7556162" y="2637874"/>
                <a:ext cx="756903" cy="4502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84020" name="Ink 52"/>
              <p14:cNvContentPartPr>
                <a14:cpLocks xmlns:a14="http://schemas.microsoft.com/office/drawing/2010/main" noRot="1" noChangeAspect="1" noEditPoints="1" noChangeArrowheads="1" noChangeShapeType="1"/>
              </p14:cNvContentPartPr>
              <p14:nvPr/>
            </p14:nvContentPartPr>
            <p14:xfrm>
              <a:off x="8705851" y="2551113"/>
              <a:ext cx="1560513" cy="481012"/>
            </p14:xfrm>
          </p:contentPart>
        </mc:Choice>
        <mc:Fallback>
          <p:pic>
            <p:nvPicPr>
              <p:cNvPr id="84020" name="Ink 52"/>
              <p:cNvPicPr>
                <a:picLocks noRot="1" noChangeAspect="1" noEditPoints="1" noChangeArrowheads="1" noChangeShapeType="1"/>
              </p:cNvPicPr>
              <p:nvPr/>
            </p:nvPicPr>
            <p:blipFill>
              <a:blip r:embed="rId67"/>
              <a:stretch>
                <a:fillRect/>
              </a:stretch>
            </p:blipFill>
            <p:spPr>
              <a:xfrm>
                <a:off x="8694335" y="2539592"/>
                <a:ext cx="1579947" cy="5040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84021" name="Ink 53"/>
              <p14:cNvContentPartPr>
                <a14:cpLocks xmlns:a14="http://schemas.microsoft.com/office/drawing/2010/main" noRot="1" noChangeAspect="1" noEditPoints="1" noChangeArrowheads="1" noChangeShapeType="1"/>
              </p14:cNvContentPartPr>
              <p14:nvPr/>
            </p14:nvContentPartPr>
            <p14:xfrm>
              <a:off x="6927850" y="3157538"/>
              <a:ext cx="2928938" cy="595312"/>
            </p14:xfrm>
          </p:contentPart>
        </mc:Choice>
        <mc:Fallback>
          <p:pic>
            <p:nvPicPr>
              <p:cNvPr id="84021" name="Ink 53"/>
              <p:cNvPicPr>
                <a:picLocks noRot="1" noChangeAspect="1" noEditPoints="1" noChangeArrowheads="1" noChangeShapeType="1"/>
              </p:cNvPicPr>
              <p:nvPr/>
            </p:nvPicPr>
            <p:blipFill>
              <a:blip r:embed="rId69"/>
              <a:stretch>
                <a:fillRect/>
              </a:stretch>
            </p:blipFill>
            <p:spPr>
              <a:xfrm>
                <a:off x="6915969" y="3148180"/>
                <a:ext cx="2945139" cy="6169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84025" name="Ink 57"/>
              <p14:cNvContentPartPr>
                <a14:cpLocks xmlns:a14="http://schemas.microsoft.com/office/drawing/2010/main" noRot="1" noChangeAspect="1" noEditPoints="1" noChangeArrowheads="1" noChangeShapeType="1"/>
              </p14:cNvContentPartPr>
              <p14:nvPr/>
            </p14:nvContentPartPr>
            <p14:xfrm>
              <a:off x="3060700" y="5546725"/>
              <a:ext cx="679450" cy="508000"/>
            </p14:xfrm>
          </p:contentPart>
        </mc:Choice>
        <mc:Fallback>
          <p:pic>
            <p:nvPicPr>
              <p:cNvPr id="84025" name="Ink 57"/>
              <p:cNvPicPr>
                <a:picLocks noRot="1" noChangeAspect="1" noEditPoints="1" noChangeArrowheads="1" noChangeShapeType="1"/>
              </p:cNvPicPr>
              <p:nvPr/>
            </p:nvPicPr>
            <p:blipFill>
              <a:blip r:embed="rId71"/>
              <a:stretch>
                <a:fillRect/>
              </a:stretch>
            </p:blipFill>
            <p:spPr>
              <a:xfrm>
                <a:off x="3049899" y="5535204"/>
                <a:ext cx="693493" cy="5303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84026" name="Ink 58"/>
              <p14:cNvContentPartPr>
                <a14:cpLocks xmlns:a14="http://schemas.microsoft.com/office/drawing/2010/main" noRot="1" noChangeAspect="1" noEditPoints="1" noChangeArrowheads="1" noChangeShapeType="1"/>
              </p14:cNvContentPartPr>
              <p14:nvPr/>
            </p14:nvContentPartPr>
            <p14:xfrm>
              <a:off x="4041775" y="5608638"/>
              <a:ext cx="1354138" cy="641350"/>
            </p14:xfrm>
          </p:contentPart>
        </mc:Choice>
        <mc:Fallback>
          <p:pic>
            <p:nvPicPr>
              <p:cNvPr id="84026" name="Ink 58"/>
              <p:cNvPicPr>
                <a:picLocks noRot="1" noChangeAspect="1" noEditPoints="1" noChangeArrowheads="1" noChangeShapeType="1"/>
              </p:cNvPicPr>
              <p:nvPr/>
            </p:nvPicPr>
            <p:blipFill>
              <a:blip r:embed="rId73"/>
              <a:stretch>
                <a:fillRect/>
              </a:stretch>
            </p:blipFill>
            <p:spPr>
              <a:xfrm>
                <a:off x="4030618" y="5598203"/>
                <a:ext cx="1377535" cy="661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84027" name="Ink 59"/>
              <p14:cNvContentPartPr>
                <a14:cpLocks xmlns:a14="http://schemas.microsoft.com/office/drawing/2010/main" noRot="1" noChangeAspect="1" noEditPoints="1" noChangeArrowheads="1" noChangeShapeType="1"/>
              </p14:cNvContentPartPr>
              <p14:nvPr/>
            </p14:nvContentPartPr>
            <p14:xfrm>
              <a:off x="5753100" y="5656263"/>
              <a:ext cx="439738" cy="152400"/>
            </p14:xfrm>
          </p:contentPart>
        </mc:Choice>
        <mc:Fallback>
          <p:pic>
            <p:nvPicPr>
              <p:cNvPr id="84027" name="Ink 59"/>
              <p:cNvPicPr>
                <a:picLocks noRot="1" noChangeAspect="1" noEditPoints="1" noChangeArrowheads="1" noChangeShapeType="1"/>
              </p:cNvPicPr>
              <p:nvPr/>
            </p:nvPicPr>
            <p:blipFill>
              <a:blip r:embed="rId75"/>
              <a:stretch>
                <a:fillRect/>
              </a:stretch>
            </p:blipFill>
            <p:spPr>
              <a:xfrm>
                <a:off x="5741577" y="5651592"/>
                <a:ext cx="457745" cy="16965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84028" name="Ink 60"/>
              <p14:cNvContentPartPr>
                <a14:cpLocks xmlns:a14="http://schemas.microsoft.com/office/drawing/2010/main" noRot="1" noChangeAspect="1" noEditPoints="1" noChangeArrowheads="1" noChangeShapeType="1"/>
              </p14:cNvContentPartPr>
              <p14:nvPr/>
            </p14:nvContentPartPr>
            <p14:xfrm>
              <a:off x="6675439" y="5453064"/>
              <a:ext cx="542925" cy="346075"/>
            </p14:xfrm>
          </p:contentPart>
        </mc:Choice>
        <mc:Fallback>
          <p:pic>
            <p:nvPicPr>
              <p:cNvPr id="84028" name="Ink 60"/>
              <p:cNvPicPr>
                <a:picLocks noRot="1" noChangeAspect="1" noEditPoints="1" noChangeArrowheads="1" noChangeShapeType="1"/>
              </p:cNvPicPr>
              <p:nvPr/>
            </p:nvPicPr>
            <p:blipFill>
              <a:blip r:embed="rId77"/>
              <a:stretch>
                <a:fillRect/>
              </a:stretch>
            </p:blipFill>
            <p:spPr>
              <a:xfrm>
                <a:off x="6663927" y="5441170"/>
                <a:ext cx="558756" cy="3695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84029" name="Ink 61"/>
              <p14:cNvContentPartPr>
                <a14:cpLocks xmlns:a14="http://schemas.microsoft.com/office/drawing/2010/main" noRot="1" noChangeAspect="1" noEditPoints="1" noChangeArrowheads="1" noChangeShapeType="1"/>
              </p14:cNvContentPartPr>
              <p14:nvPr/>
            </p14:nvContentPartPr>
            <p14:xfrm>
              <a:off x="7493000" y="5224463"/>
              <a:ext cx="387350" cy="785812"/>
            </p14:xfrm>
          </p:contentPart>
        </mc:Choice>
        <mc:Fallback>
          <p:pic>
            <p:nvPicPr>
              <p:cNvPr id="84029" name="Ink 61"/>
              <p:cNvPicPr>
                <a:picLocks noRot="1" noChangeAspect="1" noEditPoints="1" noChangeArrowheads="1" noChangeShapeType="1"/>
              </p:cNvPicPr>
              <p:nvPr/>
            </p:nvPicPr>
            <p:blipFill>
              <a:blip r:embed="rId79"/>
              <a:stretch>
                <a:fillRect/>
              </a:stretch>
            </p:blipFill>
            <p:spPr>
              <a:xfrm>
                <a:off x="7485800" y="5213304"/>
                <a:ext cx="407869" cy="8106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84030" name="Ink 62"/>
              <p14:cNvContentPartPr>
                <a14:cpLocks xmlns:a14="http://schemas.microsoft.com/office/drawing/2010/main" noRot="1" noChangeAspect="1" noEditPoints="1" noChangeArrowheads="1" noChangeShapeType="1"/>
              </p14:cNvContentPartPr>
              <p14:nvPr/>
            </p14:nvContentPartPr>
            <p14:xfrm>
              <a:off x="8240713" y="5162550"/>
              <a:ext cx="850900" cy="381000"/>
            </p14:xfrm>
          </p:contentPart>
        </mc:Choice>
        <mc:Fallback>
          <p:pic>
            <p:nvPicPr>
              <p:cNvPr id="84030" name="Ink 62"/>
              <p:cNvPicPr>
                <a:picLocks noRot="1" noChangeAspect="1" noEditPoints="1" noChangeArrowheads="1" noChangeShapeType="1"/>
              </p:cNvPicPr>
              <p:nvPr/>
            </p:nvPicPr>
            <p:blipFill>
              <a:blip r:embed="rId81"/>
              <a:stretch>
                <a:fillRect/>
              </a:stretch>
            </p:blipFill>
            <p:spPr>
              <a:xfrm>
                <a:off x="8232793" y="5150306"/>
                <a:ext cx="863499" cy="405488"/>
              </a:xfrm>
              <a:prstGeom prst="rect">
                <a:avLst/>
              </a:prstGeom>
            </p:spPr>
          </p:pic>
        </mc:Fallback>
      </mc:AlternateContent>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4994" name="Ink 2"/>
              <p14:cNvContentPartPr>
                <a14:cpLocks xmlns:a14="http://schemas.microsoft.com/office/drawing/2010/main" noRot="1" noChangeAspect="1" noEditPoints="1" noChangeArrowheads="1" noChangeShapeType="1"/>
              </p14:cNvContentPartPr>
              <p14:nvPr/>
            </p14:nvContentPartPr>
            <p14:xfrm>
              <a:off x="2179638" y="788988"/>
              <a:ext cx="969962" cy="882650"/>
            </p14:xfrm>
          </p:contentPart>
        </mc:Choice>
        <mc:Fallback>
          <p:pic>
            <p:nvPicPr>
              <p:cNvPr id="84994" name="Ink 2"/>
              <p:cNvPicPr>
                <a:picLocks noRot="1" noChangeAspect="1" noEditPoints="1" noChangeArrowheads="1" noChangeShapeType="1"/>
              </p:cNvPicPr>
              <p:nvPr/>
            </p:nvPicPr>
            <p:blipFill>
              <a:blip r:embed="rId3"/>
              <a:stretch>
                <a:fillRect/>
              </a:stretch>
            </p:blipFill>
            <p:spPr>
              <a:xfrm>
                <a:off x="2169205" y="779989"/>
                <a:ext cx="989031" cy="9017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4995" name="Ink 3"/>
              <p14:cNvContentPartPr>
                <a14:cpLocks xmlns:a14="http://schemas.microsoft.com/office/drawing/2010/main" noRot="1" noChangeAspect="1" noEditPoints="1" noChangeArrowheads="1" noChangeShapeType="1"/>
              </p14:cNvContentPartPr>
              <p14:nvPr/>
            </p14:nvContentPartPr>
            <p14:xfrm>
              <a:off x="3338514" y="828675"/>
              <a:ext cx="777875" cy="458788"/>
            </p14:xfrm>
          </p:contentPart>
        </mc:Choice>
        <mc:Fallback>
          <p:pic>
            <p:nvPicPr>
              <p:cNvPr id="84995" name="Ink 3"/>
              <p:cNvPicPr>
                <a:picLocks noRot="1" noChangeAspect="1" noEditPoints="1" noChangeArrowheads="1" noChangeShapeType="1"/>
              </p:cNvPicPr>
              <p:nvPr/>
            </p:nvPicPr>
            <p:blipFill>
              <a:blip r:embed="rId5"/>
              <a:stretch>
                <a:fillRect/>
              </a:stretch>
            </p:blipFill>
            <p:spPr>
              <a:xfrm>
                <a:off x="3328429" y="818959"/>
                <a:ext cx="798403" cy="4757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4996" name="Ink 4"/>
              <p14:cNvContentPartPr>
                <a14:cpLocks xmlns:a14="http://schemas.microsoft.com/office/drawing/2010/main" noRot="1" noChangeAspect="1" noEditPoints="1" noChangeArrowheads="1" noChangeShapeType="1"/>
              </p14:cNvContentPartPr>
              <p14:nvPr/>
            </p14:nvContentPartPr>
            <p14:xfrm>
              <a:off x="4352926" y="790575"/>
              <a:ext cx="493713" cy="401638"/>
            </p14:xfrm>
          </p:contentPart>
        </mc:Choice>
        <mc:Fallback>
          <p:pic>
            <p:nvPicPr>
              <p:cNvPr id="84996" name="Ink 4"/>
              <p:cNvPicPr>
                <a:picLocks noRot="1" noChangeAspect="1" noEditPoints="1" noChangeArrowheads="1" noChangeShapeType="1"/>
              </p:cNvPicPr>
              <p:nvPr/>
            </p:nvPicPr>
            <p:blipFill>
              <a:blip r:embed="rId7"/>
              <a:stretch>
                <a:fillRect/>
              </a:stretch>
            </p:blipFill>
            <p:spPr>
              <a:xfrm>
                <a:off x="4345726" y="780138"/>
                <a:ext cx="512079" cy="4149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4997" name="Ink 5"/>
              <p14:cNvContentPartPr>
                <a14:cpLocks xmlns:a14="http://schemas.microsoft.com/office/drawing/2010/main" noRot="1" noChangeAspect="1" noEditPoints="1" noChangeArrowheads="1" noChangeShapeType="1"/>
              </p14:cNvContentPartPr>
              <p14:nvPr/>
            </p14:nvContentPartPr>
            <p14:xfrm>
              <a:off x="5143501" y="704851"/>
              <a:ext cx="454025" cy="785813"/>
            </p14:xfrm>
          </p:contentPart>
        </mc:Choice>
        <mc:Fallback>
          <p:pic>
            <p:nvPicPr>
              <p:cNvPr id="84997" name="Ink 5"/>
              <p:cNvPicPr>
                <a:picLocks noRot="1" noChangeAspect="1" noEditPoints="1" noChangeArrowheads="1" noChangeShapeType="1"/>
              </p:cNvPicPr>
              <p:nvPr/>
            </p:nvPicPr>
            <p:blipFill>
              <a:blip r:embed="rId9"/>
              <a:stretch>
                <a:fillRect/>
              </a:stretch>
            </p:blipFill>
            <p:spPr>
              <a:xfrm>
                <a:off x="5137021" y="695885"/>
                <a:ext cx="469867" cy="8058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4998" name="Ink 6"/>
              <p14:cNvContentPartPr>
                <a14:cpLocks xmlns:a14="http://schemas.microsoft.com/office/drawing/2010/main" noRot="1" noChangeAspect="1" noEditPoints="1" noChangeArrowheads="1" noChangeShapeType="1"/>
              </p14:cNvContentPartPr>
              <p14:nvPr/>
            </p14:nvContentPartPr>
            <p14:xfrm>
              <a:off x="5786438" y="676276"/>
              <a:ext cx="811212" cy="595313"/>
            </p14:xfrm>
          </p:contentPart>
        </mc:Choice>
        <mc:Fallback>
          <p:pic>
            <p:nvPicPr>
              <p:cNvPr id="84998" name="Ink 6"/>
              <p:cNvPicPr>
                <a:picLocks noRot="1" noChangeAspect="1" noEditPoints="1" noChangeArrowheads="1" noChangeShapeType="1"/>
              </p:cNvPicPr>
              <p:nvPr/>
            </p:nvPicPr>
            <p:blipFill>
              <a:blip r:embed="rId11"/>
              <a:stretch>
                <a:fillRect/>
              </a:stretch>
            </p:blipFill>
            <p:spPr>
              <a:xfrm>
                <a:off x="5776362" y="666918"/>
                <a:ext cx="829927" cy="6093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4999" name="Ink 7"/>
              <p14:cNvContentPartPr>
                <a14:cpLocks xmlns:a14="http://schemas.microsoft.com/office/drawing/2010/main" noRot="1" noChangeAspect="1" noEditPoints="1" noChangeArrowheads="1" noChangeShapeType="1"/>
              </p14:cNvContentPartPr>
              <p14:nvPr/>
            </p14:nvContentPartPr>
            <p14:xfrm>
              <a:off x="6786563" y="825501"/>
              <a:ext cx="277812" cy="366713"/>
            </p14:xfrm>
          </p:contentPart>
        </mc:Choice>
        <mc:Fallback>
          <p:pic>
            <p:nvPicPr>
              <p:cNvPr id="84999" name="Ink 7"/>
              <p:cNvPicPr>
                <a:picLocks noRot="1" noChangeAspect="1" noEditPoints="1" noChangeArrowheads="1" noChangeShapeType="1"/>
              </p:cNvPicPr>
              <p:nvPr/>
            </p:nvPicPr>
            <p:blipFill>
              <a:blip r:embed="rId13"/>
              <a:stretch>
                <a:fillRect/>
              </a:stretch>
            </p:blipFill>
            <p:spPr>
              <a:xfrm>
                <a:off x="6776101" y="813985"/>
                <a:ext cx="298377" cy="382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5000" name="Ink 8"/>
              <p14:cNvContentPartPr>
                <a14:cpLocks xmlns:a14="http://schemas.microsoft.com/office/drawing/2010/main" noRot="1" noChangeAspect="1" noEditPoints="1" noChangeArrowheads="1" noChangeShapeType="1"/>
              </p14:cNvContentPartPr>
              <p14:nvPr/>
            </p14:nvContentPartPr>
            <p14:xfrm>
              <a:off x="7291388" y="666751"/>
              <a:ext cx="1306512" cy="493713"/>
            </p14:xfrm>
          </p:contentPart>
        </mc:Choice>
        <mc:Fallback>
          <p:pic>
            <p:nvPicPr>
              <p:cNvPr id="85000" name="Ink 8"/>
              <p:cNvPicPr>
                <a:picLocks noRot="1" noChangeAspect="1" noEditPoints="1" noChangeArrowheads="1" noChangeShapeType="1"/>
              </p:cNvPicPr>
              <p:nvPr/>
            </p:nvPicPr>
            <p:blipFill>
              <a:blip r:embed="rId15"/>
              <a:stretch>
                <a:fillRect/>
              </a:stretch>
            </p:blipFill>
            <p:spPr>
              <a:xfrm>
                <a:off x="7281309" y="657388"/>
                <a:ext cx="1327033" cy="5077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5001" name="Ink 9"/>
              <p14:cNvContentPartPr>
                <a14:cpLocks xmlns:a14="http://schemas.microsoft.com/office/drawing/2010/main" noRot="1" noChangeAspect="1" noEditPoints="1" noChangeArrowheads="1" noChangeShapeType="1"/>
              </p14:cNvContentPartPr>
              <p14:nvPr/>
            </p14:nvContentPartPr>
            <p14:xfrm>
              <a:off x="8796339" y="882651"/>
              <a:ext cx="904875" cy="500063"/>
            </p14:xfrm>
          </p:contentPart>
        </mc:Choice>
        <mc:Fallback>
          <p:pic>
            <p:nvPicPr>
              <p:cNvPr id="85001" name="Ink 9"/>
              <p:cNvPicPr>
                <a:picLocks noRot="1" noChangeAspect="1" noEditPoints="1" noChangeArrowheads="1" noChangeShapeType="1"/>
              </p:cNvPicPr>
              <p:nvPr/>
            </p:nvPicPr>
            <p:blipFill>
              <a:blip r:embed="rId17"/>
              <a:stretch>
                <a:fillRect/>
              </a:stretch>
            </p:blipFill>
            <p:spPr>
              <a:xfrm>
                <a:off x="8789143" y="879053"/>
                <a:ext cx="916388" cy="510143"/>
              </a:xfrm>
              <a:prstGeom prst="rect">
                <a:avLst/>
              </a:prstGeom>
            </p:spPr>
          </p:pic>
        </mc:Fallback>
      </mc:AlternateContent>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6018" name="Ink 2"/>
              <p14:cNvContentPartPr>
                <a14:cpLocks xmlns:a14="http://schemas.microsoft.com/office/drawing/2010/main" noRot="1" noChangeAspect="1" noEditPoints="1" noChangeArrowheads="1" noChangeShapeType="1"/>
              </p14:cNvContentPartPr>
              <p14:nvPr/>
            </p14:nvContentPartPr>
            <p14:xfrm>
              <a:off x="2179638" y="788988"/>
              <a:ext cx="969962" cy="882650"/>
            </p14:xfrm>
          </p:contentPart>
        </mc:Choice>
        <mc:Fallback>
          <p:pic>
            <p:nvPicPr>
              <p:cNvPr id="86018" name="Ink 2"/>
              <p:cNvPicPr>
                <a:picLocks noRot="1" noChangeAspect="1" noEditPoints="1" noChangeArrowheads="1" noChangeShapeType="1"/>
              </p:cNvPicPr>
              <p:nvPr/>
            </p:nvPicPr>
            <p:blipFill>
              <a:blip r:embed="rId3"/>
              <a:stretch>
                <a:fillRect/>
              </a:stretch>
            </p:blipFill>
            <p:spPr>
              <a:xfrm>
                <a:off x="2169182" y="779994"/>
                <a:ext cx="989073" cy="9017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6019" name="Ink 3"/>
              <p14:cNvContentPartPr>
                <a14:cpLocks xmlns:a14="http://schemas.microsoft.com/office/drawing/2010/main" noRot="1" noChangeAspect="1" noEditPoints="1" noChangeArrowheads="1" noChangeShapeType="1"/>
              </p14:cNvContentPartPr>
              <p14:nvPr/>
            </p14:nvContentPartPr>
            <p14:xfrm>
              <a:off x="3338514" y="828675"/>
              <a:ext cx="777875" cy="458788"/>
            </p14:xfrm>
          </p:contentPart>
        </mc:Choice>
        <mc:Fallback>
          <p:pic>
            <p:nvPicPr>
              <p:cNvPr id="86019" name="Ink 3"/>
              <p:cNvPicPr>
                <a:picLocks noRot="1" noChangeAspect="1" noEditPoints="1" noChangeArrowheads="1" noChangeShapeType="1"/>
              </p:cNvPicPr>
              <p:nvPr/>
            </p:nvPicPr>
            <p:blipFill>
              <a:blip r:embed="rId5"/>
              <a:stretch>
                <a:fillRect/>
              </a:stretch>
            </p:blipFill>
            <p:spPr>
              <a:xfrm>
                <a:off x="3328429" y="818959"/>
                <a:ext cx="798403" cy="4757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6020" name="Ink 4"/>
              <p14:cNvContentPartPr>
                <a14:cpLocks xmlns:a14="http://schemas.microsoft.com/office/drawing/2010/main" noRot="1" noChangeAspect="1" noEditPoints="1" noChangeArrowheads="1" noChangeShapeType="1"/>
              </p14:cNvContentPartPr>
              <p14:nvPr/>
            </p14:nvContentPartPr>
            <p14:xfrm>
              <a:off x="4352926" y="790575"/>
              <a:ext cx="493713" cy="401638"/>
            </p14:xfrm>
          </p:contentPart>
        </mc:Choice>
        <mc:Fallback>
          <p:pic>
            <p:nvPicPr>
              <p:cNvPr id="86020" name="Ink 4"/>
              <p:cNvPicPr>
                <a:picLocks noRot="1" noChangeAspect="1" noEditPoints="1" noChangeArrowheads="1" noChangeShapeType="1"/>
              </p:cNvPicPr>
              <p:nvPr/>
            </p:nvPicPr>
            <p:blipFill>
              <a:blip r:embed="rId7"/>
              <a:stretch>
                <a:fillRect/>
              </a:stretch>
            </p:blipFill>
            <p:spPr>
              <a:xfrm>
                <a:off x="4345726" y="780138"/>
                <a:ext cx="512079" cy="4149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6021" name="Ink 5"/>
              <p14:cNvContentPartPr>
                <a14:cpLocks xmlns:a14="http://schemas.microsoft.com/office/drawing/2010/main" noRot="1" noChangeAspect="1" noEditPoints="1" noChangeArrowheads="1" noChangeShapeType="1"/>
              </p14:cNvContentPartPr>
              <p14:nvPr/>
            </p14:nvContentPartPr>
            <p14:xfrm>
              <a:off x="5143501" y="704851"/>
              <a:ext cx="454025" cy="785813"/>
            </p14:xfrm>
          </p:contentPart>
        </mc:Choice>
        <mc:Fallback>
          <p:pic>
            <p:nvPicPr>
              <p:cNvPr id="86021" name="Ink 5"/>
              <p:cNvPicPr>
                <a:picLocks noRot="1" noChangeAspect="1" noEditPoints="1" noChangeArrowheads="1" noChangeShapeType="1"/>
              </p:cNvPicPr>
              <p:nvPr/>
            </p:nvPicPr>
            <p:blipFill>
              <a:blip r:embed="rId9"/>
              <a:stretch>
                <a:fillRect/>
              </a:stretch>
            </p:blipFill>
            <p:spPr>
              <a:xfrm>
                <a:off x="5137021" y="695844"/>
                <a:ext cx="469867" cy="8059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6022" name="Ink 6"/>
              <p14:cNvContentPartPr>
                <a14:cpLocks xmlns:a14="http://schemas.microsoft.com/office/drawing/2010/main" noRot="1" noChangeAspect="1" noEditPoints="1" noChangeArrowheads="1" noChangeShapeType="1"/>
              </p14:cNvContentPartPr>
              <p14:nvPr/>
            </p14:nvContentPartPr>
            <p14:xfrm>
              <a:off x="5786438" y="676276"/>
              <a:ext cx="811212" cy="595313"/>
            </p14:xfrm>
          </p:contentPart>
        </mc:Choice>
        <mc:Fallback>
          <p:pic>
            <p:nvPicPr>
              <p:cNvPr id="86022" name="Ink 6"/>
              <p:cNvPicPr>
                <a:picLocks noRot="1" noChangeAspect="1" noEditPoints="1" noChangeArrowheads="1" noChangeShapeType="1"/>
              </p:cNvPicPr>
              <p:nvPr/>
            </p:nvPicPr>
            <p:blipFill>
              <a:blip r:embed="rId11"/>
              <a:stretch>
                <a:fillRect/>
              </a:stretch>
            </p:blipFill>
            <p:spPr>
              <a:xfrm>
                <a:off x="5776362" y="666918"/>
                <a:ext cx="829927" cy="60935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6023" name="Ink 7"/>
              <p14:cNvContentPartPr>
                <a14:cpLocks xmlns:a14="http://schemas.microsoft.com/office/drawing/2010/main" noRot="1" noChangeAspect="1" noEditPoints="1" noChangeArrowheads="1" noChangeShapeType="1"/>
              </p14:cNvContentPartPr>
              <p14:nvPr/>
            </p14:nvContentPartPr>
            <p14:xfrm>
              <a:off x="6786563" y="825501"/>
              <a:ext cx="277812" cy="366713"/>
            </p14:xfrm>
          </p:contentPart>
        </mc:Choice>
        <mc:Fallback>
          <p:pic>
            <p:nvPicPr>
              <p:cNvPr id="86023" name="Ink 7"/>
              <p:cNvPicPr>
                <a:picLocks noRot="1" noChangeAspect="1" noEditPoints="1" noChangeArrowheads="1" noChangeShapeType="1"/>
              </p:cNvPicPr>
              <p:nvPr/>
            </p:nvPicPr>
            <p:blipFill>
              <a:blip r:embed="rId13"/>
              <a:stretch>
                <a:fillRect/>
              </a:stretch>
            </p:blipFill>
            <p:spPr>
              <a:xfrm>
                <a:off x="6776101" y="813985"/>
                <a:ext cx="298377" cy="3821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6024" name="Ink 8"/>
              <p14:cNvContentPartPr>
                <a14:cpLocks xmlns:a14="http://schemas.microsoft.com/office/drawing/2010/main" noRot="1" noChangeAspect="1" noEditPoints="1" noChangeArrowheads="1" noChangeShapeType="1"/>
              </p14:cNvContentPartPr>
              <p14:nvPr/>
            </p14:nvContentPartPr>
            <p14:xfrm>
              <a:off x="7291388" y="666751"/>
              <a:ext cx="1306512" cy="493713"/>
            </p14:xfrm>
          </p:contentPart>
        </mc:Choice>
        <mc:Fallback>
          <p:pic>
            <p:nvPicPr>
              <p:cNvPr id="86024" name="Ink 8"/>
              <p:cNvPicPr>
                <a:picLocks noRot="1" noChangeAspect="1" noEditPoints="1" noChangeArrowheads="1" noChangeShapeType="1"/>
              </p:cNvPicPr>
              <p:nvPr/>
            </p:nvPicPr>
            <p:blipFill>
              <a:blip r:embed="rId15"/>
              <a:stretch>
                <a:fillRect/>
              </a:stretch>
            </p:blipFill>
            <p:spPr>
              <a:xfrm>
                <a:off x="7281309" y="657388"/>
                <a:ext cx="1327033" cy="5077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6034" name="Ink 18"/>
              <p14:cNvContentPartPr>
                <a14:cpLocks xmlns:a14="http://schemas.microsoft.com/office/drawing/2010/main" noRot="1" noChangeAspect="1" noEditPoints="1" noChangeArrowheads="1" noChangeShapeType="1"/>
              </p14:cNvContentPartPr>
              <p14:nvPr/>
            </p14:nvContentPartPr>
            <p14:xfrm>
              <a:off x="8796338" y="882651"/>
              <a:ext cx="690562" cy="500063"/>
            </p14:xfrm>
          </p:contentPart>
        </mc:Choice>
        <mc:Fallback>
          <p:pic>
            <p:nvPicPr>
              <p:cNvPr id="86034" name="Ink 18"/>
              <p:cNvPicPr>
                <a:picLocks noRot="1" noChangeAspect="1" noEditPoints="1" noChangeArrowheads="1" noChangeShapeType="1"/>
              </p:cNvPicPr>
              <p:nvPr/>
            </p:nvPicPr>
            <p:blipFill>
              <a:blip r:embed="rId17"/>
              <a:stretch>
                <a:fillRect/>
              </a:stretch>
            </p:blipFill>
            <p:spPr>
              <a:xfrm>
                <a:off x="8789142" y="879053"/>
                <a:ext cx="704956" cy="5101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86027" name="Ink 11"/>
              <p14:cNvContentPartPr>
                <a14:cpLocks xmlns:a14="http://schemas.microsoft.com/office/drawing/2010/main" noRot="1" noChangeAspect="1" noEditPoints="1" noChangeArrowheads="1" noChangeShapeType="1"/>
              </p14:cNvContentPartPr>
              <p14:nvPr/>
            </p14:nvContentPartPr>
            <p14:xfrm>
              <a:off x="2425701" y="2238375"/>
              <a:ext cx="963613" cy="738188"/>
            </p14:xfrm>
          </p:contentPart>
        </mc:Choice>
        <mc:Fallback>
          <p:pic>
            <p:nvPicPr>
              <p:cNvPr id="86027" name="Ink 11"/>
              <p:cNvPicPr>
                <a:picLocks noRot="1" noChangeAspect="1" noEditPoints="1" noChangeArrowheads="1" noChangeShapeType="1"/>
              </p:cNvPicPr>
              <p:nvPr/>
            </p:nvPicPr>
            <p:blipFill>
              <a:blip r:embed="rId19"/>
              <a:stretch>
                <a:fillRect/>
              </a:stretch>
            </p:blipFill>
            <p:spPr>
              <a:xfrm>
                <a:off x="2413828" y="2228294"/>
                <a:ext cx="980525" cy="7594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86028" name="Ink 12"/>
              <p14:cNvContentPartPr>
                <a14:cpLocks xmlns:a14="http://schemas.microsoft.com/office/drawing/2010/main" noRot="1" noChangeAspect="1" noEditPoints="1" noChangeArrowheads="1" noChangeShapeType="1"/>
              </p14:cNvContentPartPr>
              <p14:nvPr/>
            </p14:nvContentPartPr>
            <p14:xfrm>
              <a:off x="3698875" y="2279650"/>
              <a:ext cx="693738" cy="357188"/>
            </p14:xfrm>
          </p:contentPart>
        </mc:Choice>
        <mc:Fallback>
          <p:pic>
            <p:nvPicPr>
              <p:cNvPr id="86028" name="Ink 12"/>
              <p:cNvPicPr>
                <a:picLocks noRot="1" noChangeAspect="1" noEditPoints="1" noChangeArrowheads="1" noChangeShapeType="1"/>
              </p:cNvPicPr>
              <p:nvPr/>
            </p:nvPicPr>
            <p:blipFill>
              <a:blip r:embed="rId21"/>
              <a:stretch>
                <a:fillRect/>
              </a:stretch>
            </p:blipFill>
            <p:spPr>
              <a:xfrm>
                <a:off x="3688075" y="2270650"/>
                <a:ext cx="710299" cy="3733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86029" name="Ink 13"/>
              <p14:cNvContentPartPr>
                <a14:cpLocks xmlns:a14="http://schemas.microsoft.com/office/drawing/2010/main" noRot="1" noChangeAspect="1" noEditPoints="1" noChangeArrowheads="1" noChangeShapeType="1"/>
              </p14:cNvContentPartPr>
              <p14:nvPr/>
            </p14:nvContentPartPr>
            <p14:xfrm>
              <a:off x="4673600" y="2227263"/>
              <a:ext cx="336550" cy="292100"/>
            </p14:xfrm>
          </p:contentPart>
        </mc:Choice>
        <mc:Fallback>
          <p:pic>
            <p:nvPicPr>
              <p:cNvPr id="86029" name="Ink 13"/>
              <p:cNvPicPr>
                <a:picLocks noRot="1" noChangeAspect="1" noEditPoints="1" noChangeArrowheads="1" noChangeShapeType="1"/>
              </p:cNvPicPr>
              <p:nvPr/>
            </p:nvPicPr>
            <p:blipFill>
              <a:blip r:embed="rId23"/>
              <a:stretch>
                <a:fillRect/>
              </a:stretch>
            </p:blipFill>
            <p:spPr>
              <a:xfrm>
                <a:off x="4663881" y="2217538"/>
                <a:ext cx="357787" cy="3047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86030" name="Ink 14"/>
              <p14:cNvContentPartPr>
                <a14:cpLocks xmlns:a14="http://schemas.microsoft.com/office/drawing/2010/main" noRot="1" noChangeAspect="1" noEditPoints="1" noChangeArrowheads="1" noChangeShapeType="1"/>
              </p14:cNvContentPartPr>
              <p14:nvPr/>
            </p14:nvContentPartPr>
            <p14:xfrm>
              <a:off x="5297488" y="1981200"/>
              <a:ext cx="862012" cy="992188"/>
            </p14:xfrm>
          </p:contentPart>
        </mc:Choice>
        <mc:Fallback>
          <p:pic>
            <p:nvPicPr>
              <p:cNvPr id="86030" name="Ink 14"/>
              <p:cNvPicPr>
                <a:picLocks noRot="1" noChangeAspect="1" noEditPoints="1" noChangeArrowheads="1" noChangeShapeType="1"/>
              </p:cNvPicPr>
              <p:nvPr/>
            </p:nvPicPr>
            <p:blipFill>
              <a:blip r:embed="rId25"/>
              <a:stretch>
                <a:fillRect/>
              </a:stretch>
            </p:blipFill>
            <p:spPr>
              <a:xfrm>
                <a:off x="5293529" y="1972562"/>
                <a:ext cx="869931" cy="10127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86031" name="Ink 15"/>
              <p14:cNvContentPartPr>
                <a14:cpLocks xmlns:a14="http://schemas.microsoft.com/office/drawing/2010/main" noRot="1" noChangeAspect="1" noEditPoints="1" noChangeArrowheads="1" noChangeShapeType="1"/>
              </p14:cNvContentPartPr>
              <p14:nvPr/>
            </p14:nvContentPartPr>
            <p14:xfrm>
              <a:off x="6399213" y="1974850"/>
              <a:ext cx="1079500" cy="452438"/>
            </p14:xfrm>
          </p:contentPart>
        </mc:Choice>
        <mc:Fallback>
          <p:pic>
            <p:nvPicPr>
              <p:cNvPr id="86031" name="Ink 15"/>
              <p:cNvPicPr>
                <a:picLocks noRot="1" noChangeAspect="1" noEditPoints="1" noChangeArrowheads="1" noChangeShapeType="1"/>
              </p:cNvPicPr>
              <p:nvPr/>
            </p:nvPicPr>
            <p:blipFill>
              <a:blip r:embed="rId27"/>
              <a:stretch>
                <a:fillRect/>
              </a:stretch>
            </p:blipFill>
            <p:spPr>
              <a:xfrm>
                <a:off x="6394172" y="1963323"/>
                <a:ext cx="1096784" cy="4718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86032" name="Ink 16"/>
              <p14:cNvContentPartPr>
                <a14:cpLocks xmlns:a14="http://schemas.microsoft.com/office/drawing/2010/main" noRot="1" noChangeAspect="1" noEditPoints="1" noChangeArrowheads="1" noChangeShapeType="1"/>
              </p14:cNvContentPartPr>
              <p14:nvPr/>
            </p14:nvContentPartPr>
            <p14:xfrm>
              <a:off x="8426450" y="2208214"/>
              <a:ext cx="895350" cy="128587"/>
            </p14:xfrm>
          </p:contentPart>
        </mc:Choice>
        <mc:Fallback>
          <p:pic>
            <p:nvPicPr>
              <p:cNvPr id="86032" name="Ink 16"/>
              <p:cNvPicPr>
                <a:picLocks noRot="1" noChangeAspect="1" noEditPoints="1" noChangeArrowheads="1" noChangeShapeType="1"/>
              </p:cNvPicPr>
              <p:nvPr/>
            </p:nvPicPr>
            <p:blipFill>
              <a:blip r:embed="rId29"/>
              <a:stretch>
                <a:fillRect/>
              </a:stretch>
            </p:blipFill>
            <p:spPr>
              <a:xfrm>
                <a:off x="8415645" y="2199932"/>
                <a:ext cx="917680" cy="1404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86033" name="Ink 17"/>
              <p14:cNvContentPartPr>
                <a14:cpLocks xmlns:a14="http://schemas.microsoft.com/office/drawing/2010/main" noRot="1" noChangeAspect="1" noEditPoints="1" noChangeArrowheads="1" noChangeShapeType="1"/>
              </p14:cNvContentPartPr>
              <p14:nvPr/>
            </p14:nvContentPartPr>
            <p14:xfrm>
              <a:off x="5846764" y="1246189"/>
              <a:ext cx="2663825" cy="242887"/>
            </p14:xfrm>
          </p:contentPart>
        </mc:Choice>
        <mc:Fallback>
          <p:pic>
            <p:nvPicPr>
              <p:cNvPr id="86033" name="Ink 17"/>
              <p:cNvPicPr>
                <a:picLocks noRot="1" noChangeAspect="1" noEditPoints="1" noChangeArrowheads="1" noChangeShapeType="1"/>
              </p:cNvPicPr>
              <p:nvPr/>
            </p:nvPicPr>
            <p:blipFill>
              <a:blip r:embed="rId31"/>
              <a:stretch>
                <a:fillRect/>
              </a:stretch>
            </p:blipFill>
            <p:spPr>
              <a:xfrm>
                <a:off x="5836687" y="1236114"/>
                <a:ext cx="2686860" cy="25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86036" name="Ink 20"/>
              <p14:cNvContentPartPr>
                <a14:cpLocks xmlns:a14="http://schemas.microsoft.com/office/drawing/2010/main" noRot="1" noChangeAspect="1" noEditPoints="1" noChangeArrowheads="1" noChangeShapeType="1"/>
              </p14:cNvContentPartPr>
              <p14:nvPr/>
            </p14:nvContentPartPr>
            <p14:xfrm>
              <a:off x="9532938" y="1184276"/>
              <a:ext cx="182562" cy="125413"/>
            </p14:xfrm>
          </p:contentPart>
        </mc:Choice>
        <mc:Fallback>
          <p:pic>
            <p:nvPicPr>
              <p:cNvPr id="86036" name="Ink 20"/>
              <p:cNvPicPr>
                <a:picLocks noRot="1" noChangeAspect="1" noEditPoints="1" noChangeArrowheads="1" noChangeShapeType="1"/>
              </p:cNvPicPr>
              <p:nvPr/>
            </p:nvPicPr>
            <p:blipFill>
              <a:blip r:embed="rId33"/>
              <a:stretch>
                <a:fillRect/>
              </a:stretch>
            </p:blipFill>
            <p:spPr>
              <a:xfrm>
                <a:off x="9526481" y="1177828"/>
                <a:ext cx="195475" cy="1383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86037" name="Ink 21"/>
              <p14:cNvContentPartPr>
                <a14:cpLocks xmlns:a14="http://schemas.microsoft.com/office/drawing/2010/main" noRot="1" noChangeAspect="1" noEditPoints="1" noChangeArrowheads="1" noChangeShapeType="1"/>
              </p14:cNvContentPartPr>
              <p14:nvPr/>
            </p14:nvContentPartPr>
            <p14:xfrm>
              <a:off x="9436101" y="2055814"/>
              <a:ext cx="392113" cy="301625"/>
            </p14:xfrm>
          </p:contentPart>
        </mc:Choice>
        <mc:Fallback>
          <p:pic>
            <p:nvPicPr>
              <p:cNvPr id="86037" name="Ink 21"/>
              <p:cNvPicPr>
                <a:picLocks noRot="1" noChangeAspect="1" noEditPoints="1" noChangeArrowheads="1" noChangeShapeType="1"/>
              </p:cNvPicPr>
              <p:nvPr/>
            </p:nvPicPr>
            <p:blipFill>
              <a:blip r:embed="rId35"/>
              <a:stretch>
                <a:fillRect/>
              </a:stretch>
            </p:blipFill>
            <p:spPr>
              <a:xfrm>
                <a:off x="9429627" y="2049368"/>
                <a:ext cx="405064" cy="3145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86044" name="Ink 28"/>
              <p14:cNvContentPartPr>
                <a14:cpLocks xmlns:a14="http://schemas.microsoft.com/office/drawing/2010/main" noRot="1" noChangeAspect="1" noEditPoints="1" noChangeArrowheads="1" noChangeShapeType="1"/>
              </p14:cNvContentPartPr>
              <p14:nvPr/>
            </p14:nvContentPartPr>
            <p14:xfrm>
              <a:off x="3559176" y="3603626"/>
              <a:ext cx="1019175" cy="492125"/>
            </p14:xfrm>
          </p:contentPart>
        </mc:Choice>
        <mc:Fallback>
          <p:pic>
            <p:nvPicPr>
              <p:cNvPr id="86044" name="Ink 28"/>
              <p:cNvPicPr>
                <a:picLocks noRot="1" noChangeAspect="1" noEditPoints="1" noChangeArrowheads="1" noChangeShapeType="1"/>
              </p:cNvPicPr>
              <p:nvPr/>
            </p:nvPicPr>
            <p:blipFill>
              <a:blip r:embed="rId37"/>
              <a:stretch>
                <a:fillRect/>
              </a:stretch>
            </p:blipFill>
            <p:spPr>
              <a:xfrm>
                <a:off x="3546578" y="3597508"/>
                <a:ext cx="1044015" cy="5061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86045" name="Ink 29"/>
              <p14:cNvContentPartPr>
                <a14:cpLocks xmlns:a14="http://schemas.microsoft.com/office/drawing/2010/main" noRot="1" noChangeAspect="1" noEditPoints="1" noChangeArrowheads="1" noChangeShapeType="1"/>
              </p14:cNvContentPartPr>
              <p14:nvPr/>
            </p14:nvContentPartPr>
            <p14:xfrm>
              <a:off x="4910139" y="3633788"/>
              <a:ext cx="363537" cy="298450"/>
            </p14:xfrm>
          </p:contentPart>
        </mc:Choice>
        <mc:Fallback>
          <p:pic>
            <p:nvPicPr>
              <p:cNvPr id="86045" name="Ink 29"/>
              <p:cNvPicPr>
                <a:picLocks noRot="1" noChangeAspect="1" noEditPoints="1" noChangeArrowheads="1" noChangeShapeType="1"/>
              </p:cNvPicPr>
              <p:nvPr/>
            </p:nvPicPr>
            <p:blipFill>
              <a:blip r:embed="rId39"/>
              <a:stretch>
                <a:fillRect/>
              </a:stretch>
            </p:blipFill>
            <p:spPr>
              <a:xfrm>
                <a:off x="4897877" y="3627668"/>
                <a:ext cx="386979" cy="3124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86046" name="Ink 30"/>
              <p14:cNvContentPartPr>
                <a14:cpLocks xmlns:a14="http://schemas.microsoft.com/office/drawing/2010/main" noRot="1" noChangeAspect="1" noEditPoints="1" noChangeArrowheads="1" noChangeShapeType="1"/>
              </p14:cNvContentPartPr>
              <p14:nvPr/>
            </p14:nvContentPartPr>
            <p14:xfrm>
              <a:off x="5453063" y="3538538"/>
              <a:ext cx="735012" cy="311150"/>
            </p14:xfrm>
          </p:contentPart>
        </mc:Choice>
        <mc:Fallback>
          <p:pic>
            <p:nvPicPr>
              <p:cNvPr id="86046" name="Ink 30"/>
              <p:cNvPicPr>
                <a:picLocks noRot="1" noChangeAspect="1" noEditPoints="1" noChangeArrowheads="1" noChangeShapeType="1"/>
              </p:cNvPicPr>
              <p:nvPr/>
            </p:nvPicPr>
            <p:blipFill>
              <a:blip r:embed="rId41"/>
              <a:stretch>
                <a:fillRect/>
              </a:stretch>
            </p:blipFill>
            <p:spPr>
              <a:xfrm>
                <a:off x="5447305" y="3532058"/>
                <a:ext cx="753009" cy="3302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86047" name="Ink 31"/>
              <p14:cNvContentPartPr>
                <a14:cpLocks xmlns:a14="http://schemas.microsoft.com/office/drawing/2010/main" noRot="1" noChangeAspect="1" noEditPoints="1" noChangeArrowheads="1" noChangeShapeType="1"/>
              </p14:cNvContentPartPr>
              <p14:nvPr/>
            </p14:nvContentPartPr>
            <p14:xfrm>
              <a:off x="3876676" y="4754564"/>
              <a:ext cx="111125" cy="212725"/>
            </p14:xfrm>
          </p:contentPart>
        </mc:Choice>
        <mc:Fallback>
          <p:pic>
            <p:nvPicPr>
              <p:cNvPr id="86047" name="Ink 31"/>
              <p:cNvPicPr>
                <a:picLocks noRot="1" noChangeAspect="1" noEditPoints="1" noChangeArrowheads="1" noChangeShapeType="1"/>
              </p:cNvPicPr>
              <p:nvPr/>
            </p:nvPicPr>
            <p:blipFill>
              <a:blip r:embed="rId43"/>
              <a:stretch>
                <a:fillRect/>
              </a:stretch>
            </p:blipFill>
            <p:spPr>
              <a:xfrm>
                <a:off x="3865493" y="4743766"/>
                <a:ext cx="133855" cy="23072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86048" name="Ink 32"/>
              <p14:cNvContentPartPr>
                <a14:cpLocks xmlns:a14="http://schemas.microsoft.com/office/drawing/2010/main" noRot="1" noChangeAspect="1" noEditPoints="1" noChangeArrowheads="1" noChangeShapeType="1"/>
              </p14:cNvContentPartPr>
              <p14:nvPr/>
            </p14:nvContentPartPr>
            <p14:xfrm>
              <a:off x="4122739" y="4783139"/>
              <a:ext cx="611187" cy="185737"/>
            </p14:xfrm>
          </p:contentPart>
        </mc:Choice>
        <mc:Fallback>
          <p:pic>
            <p:nvPicPr>
              <p:cNvPr id="86048" name="Ink 32"/>
              <p:cNvPicPr>
                <a:picLocks noRot="1" noChangeAspect="1" noEditPoints="1" noChangeArrowheads="1" noChangeShapeType="1"/>
              </p:cNvPicPr>
              <p:nvPr/>
            </p:nvPicPr>
            <p:blipFill>
              <a:blip r:embed="rId45"/>
              <a:stretch>
                <a:fillRect/>
              </a:stretch>
            </p:blipFill>
            <p:spPr>
              <a:xfrm>
                <a:off x="4115904" y="4773780"/>
                <a:ext cx="623779" cy="2069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86049" name="Ink 33"/>
              <p14:cNvContentPartPr>
                <a14:cpLocks xmlns:a14="http://schemas.microsoft.com/office/drawing/2010/main" noRot="1" noChangeAspect="1" noEditPoints="1" noChangeArrowheads="1" noChangeShapeType="1"/>
              </p14:cNvContentPartPr>
              <p14:nvPr/>
            </p14:nvContentPartPr>
            <p14:xfrm>
              <a:off x="7653339" y="3479800"/>
              <a:ext cx="1487487" cy="444500"/>
            </p14:xfrm>
          </p:contentPart>
        </mc:Choice>
        <mc:Fallback>
          <p:pic>
            <p:nvPicPr>
              <p:cNvPr id="86049" name="Ink 33"/>
              <p:cNvPicPr>
                <a:picLocks noRot="1" noChangeAspect="1" noEditPoints="1" noChangeArrowheads="1" noChangeShapeType="1"/>
              </p:cNvPicPr>
              <p:nvPr/>
            </p:nvPicPr>
            <p:blipFill>
              <a:blip r:embed="rId47"/>
              <a:stretch>
                <a:fillRect/>
              </a:stretch>
            </p:blipFill>
            <p:spPr>
              <a:xfrm>
                <a:off x="7640741" y="3469002"/>
                <a:ext cx="1509447" cy="4671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86050" name="Ink 34"/>
              <p14:cNvContentPartPr>
                <a14:cpLocks xmlns:a14="http://schemas.microsoft.com/office/drawing/2010/main" noRot="1" noChangeAspect="1" noEditPoints="1" noChangeArrowheads="1" noChangeShapeType="1"/>
              </p14:cNvContentPartPr>
              <p14:nvPr/>
            </p14:nvContentPartPr>
            <p14:xfrm>
              <a:off x="2898775" y="2655888"/>
              <a:ext cx="4706938" cy="423862"/>
            </p14:xfrm>
          </p:contentPart>
        </mc:Choice>
        <mc:Fallback>
          <p:pic>
            <p:nvPicPr>
              <p:cNvPr id="86050" name="Ink 34"/>
              <p:cNvPicPr>
                <a:picLocks noRot="1" noChangeAspect="1" noEditPoints="1" noChangeArrowheads="1" noChangeShapeType="1"/>
              </p:cNvPicPr>
              <p:nvPr/>
            </p:nvPicPr>
            <p:blipFill>
              <a:blip r:embed="rId49"/>
              <a:stretch>
                <a:fillRect/>
              </a:stretch>
            </p:blipFill>
            <p:spPr>
              <a:xfrm>
                <a:off x="2889055" y="2644374"/>
                <a:ext cx="4725659" cy="4465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86051" name="Ink 35"/>
              <p14:cNvContentPartPr>
                <a14:cpLocks xmlns:a14="http://schemas.microsoft.com/office/drawing/2010/main" noRot="1" noChangeAspect="1" noEditPoints="1" noChangeArrowheads="1" noChangeShapeType="1"/>
              </p14:cNvContentPartPr>
              <p14:nvPr/>
            </p14:nvContentPartPr>
            <p14:xfrm>
              <a:off x="3724275" y="3935413"/>
              <a:ext cx="2527300" cy="322262"/>
            </p14:xfrm>
          </p:contentPart>
        </mc:Choice>
        <mc:Fallback>
          <p:pic>
            <p:nvPicPr>
              <p:cNvPr id="86051" name="Ink 35"/>
              <p:cNvPicPr>
                <a:picLocks noRot="1" noChangeAspect="1" noEditPoints="1" noChangeArrowheads="1" noChangeShapeType="1"/>
              </p:cNvPicPr>
              <p:nvPr/>
            </p:nvPicPr>
            <p:blipFill>
              <a:blip r:embed="rId51"/>
              <a:stretch>
                <a:fillRect/>
              </a:stretch>
            </p:blipFill>
            <p:spPr>
              <a:xfrm>
                <a:off x="3713836" y="3931818"/>
                <a:ext cx="2541341" cy="336289"/>
              </a:xfrm>
              <a:prstGeom prst="rect">
                <a:avLst/>
              </a:prstGeom>
            </p:spPr>
          </p:pic>
        </mc:Fallback>
      </mc:AlternateContent>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7045" name="Ink 5"/>
              <p14:cNvContentPartPr>
                <a14:cpLocks xmlns:a14="http://schemas.microsoft.com/office/drawing/2010/main" noRot="1" noChangeAspect="1" noEditPoints="1" noChangeArrowheads="1" noChangeShapeType="1"/>
              </p14:cNvContentPartPr>
              <p14:nvPr/>
            </p14:nvContentPartPr>
            <p14:xfrm>
              <a:off x="3736976" y="700088"/>
              <a:ext cx="2181225" cy="811212"/>
            </p14:xfrm>
          </p:contentPart>
        </mc:Choice>
        <mc:Fallback>
          <p:pic>
            <p:nvPicPr>
              <p:cNvPr id="87045" name="Ink 5"/>
              <p:cNvPicPr>
                <a:picLocks noRot="1" noChangeAspect="1" noEditPoints="1" noChangeArrowheads="1" noChangeShapeType="1"/>
              </p:cNvPicPr>
              <p:nvPr/>
            </p:nvPicPr>
            <p:blipFill>
              <a:blip r:embed="rId3"/>
              <a:stretch>
                <a:fillRect/>
              </a:stretch>
            </p:blipFill>
            <p:spPr>
              <a:xfrm>
                <a:off x="3729066" y="690716"/>
                <a:ext cx="2198847" cy="8321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87046" name="Ink 6"/>
              <p14:cNvContentPartPr>
                <a14:cpLocks xmlns:a14="http://schemas.microsoft.com/office/drawing/2010/main" noRot="1" noChangeAspect="1" noEditPoints="1" noChangeArrowheads="1" noChangeShapeType="1"/>
              </p14:cNvContentPartPr>
              <p14:nvPr/>
            </p14:nvContentPartPr>
            <p14:xfrm>
              <a:off x="6215063" y="604838"/>
              <a:ext cx="342900" cy="254000"/>
            </p14:xfrm>
          </p:contentPart>
        </mc:Choice>
        <mc:Fallback>
          <p:pic>
            <p:nvPicPr>
              <p:cNvPr id="87046" name="Ink 6"/>
              <p:cNvPicPr>
                <a:picLocks noRot="1" noChangeAspect="1" noEditPoints="1" noChangeArrowheads="1" noChangeShapeType="1"/>
              </p:cNvPicPr>
              <p:nvPr/>
            </p:nvPicPr>
            <p:blipFill>
              <a:blip r:embed="rId5"/>
              <a:stretch>
                <a:fillRect/>
              </a:stretch>
            </p:blipFill>
            <p:spPr>
              <a:xfrm>
                <a:off x="6205358" y="600161"/>
                <a:ext cx="356559" cy="2694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87047" name="Ink 7"/>
              <p14:cNvContentPartPr>
                <a14:cpLocks xmlns:a14="http://schemas.microsoft.com/office/drawing/2010/main" noRot="1" noChangeAspect="1" noEditPoints="1" noChangeArrowheads="1" noChangeShapeType="1"/>
              </p14:cNvContentPartPr>
              <p14:nvPr/>
            </p14:nvContentPartPr>
            <p14:xfrm>
              <a:off x="6961189" y="479425"/>
              <a:ext cx="460375" cy="338138"/>
            </p14:xfrm>
          </p:contentPart>
        </mc:Choice>
        <mc:Fallback>
          <p:pic>
            <p:nvPicPr>
              <p:cNvPr id="87047" name="Ink 7"/>
              <p:cNvPicPr>
                <a:picLocks noRot="1" noChangeAspect="1" noEditPoints="1" noChangeArrowheads="1" noChangeShapeType="1"/>
              </p:cNvPicPr>
              <p:nvPr/>
            </p:nvPicPr>
            <p:blipFill>
              <a:blip r:embed="rId7"/>
              <a:stretch>
                <a:fillRect/>
              </a:stretch>
            </p:blipFill>
            <p:spPr>
              <a:xfrm>
                <a:off x="6951455" y="468973"/>
                <a:ext cx="473715" cy="359407"/>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7048" name="Ink 8"/>
              <p14:cNvContentPartPr>
                <a14:cpLocks xmlns:a14="http://schemas.microsoft.com/office/drawing/2010/main" noRot="1" noChangeAspect="1" noEditPoints="1" noChangeArrowheads="1" noChangeShapeType="1"/>
              </p14:cNvContentPartPr>
              <p14:nvPr/>
            </p14:nvContentPartPr>
            <p14:xfrm>
              <a:off x="7785101" y="296863"/>
              <a:ext cx="1933575" cy="508000"/>
            </p14:xfrm>
          </p:contentPart>
        </mc:Choice>
        <mc:Fallback>
          <p:pic>
            <p:nvPicPr>
              <p:cNvPr id="87048" name="Ink 8"/>
              <p:cNvPicPr>
                <a:picLocks noRot="1" noChangeAspect="1" noEditPoints="1" noChangeArrowheads="1" noChangeShapeType="1"/>
              </p:cNvPicPr>
              <p:nvPr/>
            </p:nvPicPr>
            <p:blipFill>
              <a:blip r:embed="rId9"/>
              <a:stretch>
                <a:fillRect/>
              </a:stretch>
            </p:blipFill>
            <p:spPr>
              <a:xfrm>
                <a:off x="7778622" y="284622"/>
                <a:ext cx="1952295" cy="5292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7049" name="Ink 9"/>
              <p14:cNvContentPartPr>
                <a14:cpLocks xmlns:a14="http://schemas.microsoft.com/office/drawing/2010/main" noRot="1" noChangeAspect="1" noEditPoints="1" noChangeArrowheads="1" noChangeShapeType="1"/>
              </p14:cNvContentPartPr>
              <p14:nvPr/>
            </p14:nvContentPartPr>
            <p14:xfrm>
              <a:off x="2479676" y="1993901"/>
              <a:ext cx="92075" cy="68263"/>
            </p14:xfrm>
          </p:contentPart>
        </mc:Choice>
        <mc:Fallback>
          <p:pic>
            <p:nvPicPr>
              <p:cNvPr id="87049" name="Ink 9"/>
              <p:cNvPicPr>
                <a:picLocks noRot="1" noChangeAspect="1" noEditPoints="1" noChangeArrowheads="1" noChangeShapeType="1"/>
              </p:cNvPicPr>
              <p:nvPr/>
            </p:nvPicPr>
            <p:blipFill>
              <a:blip r:embed="rId11"/>
              <a:stretch>
                <a:fillRect/>
              </a:stretch>
            </p:blipFill>
            <p:spPr>
              <a:xfrm>
                <a:off x="2471079" y="1985997"/>
                <a:ext cx="108197" cy="847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87050" name="Ink 10"/>
              <p14:cNvContentPartPr>
                <a14:cpLocks xmlns:a14="http://schemas.microsoft.com/office/drawing/2010/main" noRot="1" noChangeAspect="1" noEditPoints="1" noChangeArrowheads="1" noChangeShapeType="1"/>
              </p14:cNvContentPartPr>
              <p14:nvPr/>
            </p14:nvContentPartPr>
            <p14:xfrm>
              <a:off x="2859088" y="1562101"/>
              <a:ext cx="1617662" cy="581025"/>
            </p14:xfrm>
          </p:contentPart>
        </mc:Choice>
        <mc:Fallback>
          <p:pic>
            <p:nvPicPr>
              <p:cNvPr id="87050" name="Ink 10"/>
              <p:cNvPicPr>
                <a:picLocks noRot="1" noChangeAspect="1" noEditPoints="1" noChangeArrowheads="1" noChangeShapeType="1"/>
              </p:cNvPicPr>
              <p:nvPr/>
            </p:nvPicPr>
            <p:blipFill>
              <a:blip r:embed="rId13"/>
              <a:stretch>
                <a:fillRect/>
              </a:stretch>
            </p:blipFill>
            <p:spPr>
              <a:xfrm>
                <a:off x="2853690" y="1550223"/>
                <a:ext cx="1634940" cy="5968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87051" name="Ink 11"/>
              <p14:cNvContentPartPr>
                <a14:cpLocks xmlns:a14="http://schemas.microsoft.com/office/drawing/2010/main" noRot="1" noChangeAspect="1" noEditPoints="1" noChangeArrowheads="1" noChangeShapeType="1"/>
              </p14:cNvContentPartPr>
              <p14:nvPr/>
            </p14:nvContentPartPr>
            <p14:xfrm>
              <a:off x="4814889" y="1797051"/>
              <a:ext cx="130175" cy="193675"/>
            </p14:xfrm>
          </p:contentPart>
        </mc:Choice>
        <mc:Fallback>
          <p:pic>
            <p:nvPicPr>
              <p:cNvPr id="87051" name="Ink 11"/>
              <p:cNvPicPr>
                <a:picLocks noRot="1" noChangeAspect="1" noEditPoints="1" noChangeArrowheads="1" noChangeShapeType="1"/>
              </p:cNvPicPr>
              <p:nvPr/>
            </p:nvPicPr>
            <p:blipFill>
              <a:blip r:embed="rId15"/>
              <a:stretch>
                <a:fillRect/>
              </a:stretch>
            </p:blipFill>
            <p:spPr>
              <a:xfrm>
                <a:off x="4805901" y="1794531"/>
                <a:ext cx="149953" cy="2073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87052" name="Ink 12"/>
              <p14:cNvContentPartPr>
                <a14:cpLocks xmlns:a14="http://schemas.microsoft.com/office/drawing/2010/main" noRot="1" noChangeAspect="1" noEditPoints="1" noChangeArrowheads="1" noChangeShapeType="1"/>
              </p14:cNvContentPartPr>
              <p14:nvPr/>
            </p14:nvContentPartPr>
            <p14:xfrm>
              <a:off x="5341939" y="1619250"/>
              <a:ext cx="1381125" cy="458788"/>
            </p14:xfrm>
          </p:contentPart>
        </mc:Choice>
        <mc:Fallback>
          <p:pic>
            <p:nvPicPr>
              <p:cNvPr id="87052" name="Ink 12"/>
              <p:cNvPicPr>
                <a:picLocks noRot="1" noChangeAspect="1" noEditPoints="1" noChangeArrowheads="1" noChangeShapeType="1"/>
              </p:cNvPicPr>
              <p:nvPr/>
            </p:nvPicPr>
            <p:blipFill>
              <a:blip r:embed="rId17"/>
              <a:stretch>
                <a:fillRect/>
              </a:stretch>
            </p:blipFill>
            <p:spPr>
              <a:xfrm>
                <a:off x="5332215" y="1609169"/>
                <a:ext cx="1394451" cy="4800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87053" name="Ink 13"/>
              <p14:cNvContentPartPr>
                <a14:cpLocks xmlns:a14="http://schemas.microsoft.com/office/drawing/2010/main" noRot="1" noChangeAspect="1" noEditPoints="1" noChangeArrowheads="1" noChangeShapeType="1"/>
              </p14:cNvContentPartPr>
              <p14:nvPr/>
            </p14:nvContentPartPr>
            <p14:xfrm>
              <a:off x="7194551" y="1485900"/>
              <a:ext cx="950913" cy="463550"/>
            </p14:xfrm>
          </p:contentPart>
        </mc:Choice>
        <mc:Fallback>
          <p:pic>
            <p:nvPicPr>
              <p:cNvPr id="87053" name="Ink 13"/>
              <p:cNvPicPr>
                <a:picLocks noRot="1" noChangeAspect="1" noEditPoints="1" noChangeArrowheads="1" noChangeShapeType="1"/>
              </p:cNvPicPr>
              <p:nvPr/>
            </p:nvPicPr>
            <p:blipFill>
              <a:blip r:embed="rId19"/>
              <a:stretch>
                <a:fillRect/>
              </a:stretch>
            </p:blipFill>
            <p:spPr>
              <a:xfrm>
                <a:off x="7184470" y="1473654"/>
                <a:ext cx="972516" cy="4880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87054" name="Ink 14"/>
              <p14:cNvContentPartPr>
                <a14:cpLocks xmlns:a14="http://schemas.microsoft.com/office/drawing/2010/main" noRot="1" noChangeAspect="1" noEditPoints="1" noChangeArrowheads="1" noChangeShapeType="1"/>
              </p14:cNvContentPartPr>
              <p14:nvPr/>
            </p14:nvContentPartPr>
            <p14:xfrm>
              <a:off x="8761414" y="1298575"/>
              <a:ext cx="377825" cy="387350"/>
            </p14:xfrm>
          </p:contentPart>
        </mc:Choice>
        <mc:Fallback>
          <p:pic>
            <p:nvPicPr>
              <p:cNvPr id="87054" name="Ink 14"/>
              <p:cNvPicPr>
                <a:picLocks noRot="1" noChangeAspect="1" noEditPoints="1" noChangeArrowheads="1" noChangeShapeType="1"/>
              </p:cNvPicPr>
              <p:nvPr/>
            </p:nvPicPr>
            <p:blipFill>
              <a:blip r:embed="rId21"/>
              <a:stretch>
                <a:fillRect/>
              </a:stretch>
            </p:blipFill>
            <p:spPr>
              <a:xfrm>
                <a:off x="8751708" y="1286697"/>
                <a:ext cx="391845" cy="40894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87055" name="Ink 15"/>
              <p14:cNvContentPartPr>
                <a14:cpLocks xmlns:a14="http://schemas.microsoft.com/office/drawing/2010/main" noRot="1" noChangeAspect="1" noEditPoints="1" noChangeArrowheads="1" noChangeShapeType="1"/>
              </p14:cNvContentPartPr>
              <p14:nvPr/>
            </p14:nvContentPartPr>
            <p14:xfrm>
              <a:off x="2987676" y="2398713"/>
              <a:ext cx="949325" cy="385762"/>
            </p14:xfrm>
          </p:contentPart>
        </mc:Choice>
        <mc:Fallback>
          <p:pic>
            <p:nvPicPr>
              <p:cNvPr id="87055" name="Ink 15"/>
              <p:cNvPicPr>
                <a:picLocks noRot="1" noChangeAspect="1" noEditPoints="1" noChangeArrowheads="1" noChangeShapeType="1"/>
              </p:cNvPicPr>
              <p:nvPr/>
            </p:nvPicPr>
            <p:blipFill>
              <a:blip r:embed="rId23"/>
              <a:stretch>
                <a:fillRect/>
              </a:stretch>
            </p:blipFill>
            <p:spPr>
              <a:xfrm>
                <a:off x="2977596" y="2386478"/>
                <a:ext cx="963725" cy="4091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87056" name="Ink 16"/>
              <p14:cNvContentPartPr>
                <a14:cpLocks xmlns:a14="http://schemas.microsoft.com/office/drawing/2010/main" noRot="1" noChangeAspect="1" noEditPoints="1" noChangeArrowheads="1" noChangeShapeType="1"/>
              </p14:cNvContentPartPr>
              <p14:nvPr/>
            </p14:nvContentPartPr>
            <p14:xfrm>
              <a:off x="4302126" y="2282825"/>
              <a:ext cx="1019175" cy="611188"/>
            </p14:xfrm>
          </p:contentPart>
        </mc:Choice>
        <mc:Fallback>
          <p:pic>
            <p:nvPicPr>
              <p:cNvPr id="87056" name="Ink 16"/>
              <p:cNvPicPr>
                <a:picLocks noRot="1" noChangeAspect="1" noEditPoints="1" noChangeArrowheads="1" noChangeShapeType="1"/>
              </p:cNvPicPr>
              <p:nvPr/>
            </p:nvPicPr>
            <p:blipFill>
              <a:blip r:embed="rId25"/>
              <a:stretch>
                <a:fillRect/>
              </a:stretch>
            </p:blipFill>
            <p:spPr>
              <a:xfrm>
                <a:off x="4292407" y="2278150"/>
                <a:ext cx="1032855" cy="6280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87057" name="Ink 17"/>
              <p14:cNvContentPartPr>
                <a14:cpLocks xmlns:a14="http://schemas.microsoft.com/office/drawing/2010/main" noRot="1" noChangeAspect="1" noEditPoints="1" noChangeArrowheads="1" noChangeShapeType="1"/>
              </p14:cNvContentPartPr>
              <p14:nvPr/>
            </p14:nvContentPartPr>
            <p14:xfrm>
              <a:off x="5757864" y="2266951"/>
              <a:ext cx="1214437" cy="346075"/>
            </p14:xfrm>
          </p:contentPart>
        </mc:Choice>
        <mc:Fallback>
          <p:pic>
            <p:nvPicPr>
              <p:cNvPr id="87057" name="Ink 17"/>
              <p:cNvPicPr>
                <a:picLocks noRot="1" noChangeAspect="1" noEditPoints="1" noChangeArrowheads="1" noChangeShapeType="1"/>
              </p:cNvPicPr>
              <p:nvPr/>
            </p:nvPicPr>
            <p:blipFill>
              <a:blip r:embed="rId27"/>
              <a:stretch>
                <a:fillRect/>
              </a:stretch>
            </p:blipFill>
            <p:spPr>
              <a:xfrm>
                <a:off x="5754265" y="2254709"/>
                <a:ext cx="1230635" cy="3691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87058" name="Ink 18"/>
              <p14:cNvContentPartPr>
                <a14:cpLocks xmlns:a14="http://schemas.microsoft.com/office/drawing/2010/main" noRot="1" noChangeAspect="1" noEditPoints="1" noChangeArrowheads="1" noChangeShapeType="1"/>
              </p14:cNvContentPartPr>
              <p14:nvPr/>
            </p14:nvContentPartPr>
            <p14:xfrm>
              <a:off x="2641600" y="3989388"/>
              <a:ext cx="52388" cy="63500"/>
            </p14:xfrm>
          </p:contentPart>
        </mc:Choice>
        <mc:Fallback>
          <p:pic>
            <p:nvPicPr>
              <p:cNvPr id="87058" name="Ink 18"/>
              <p:cNvPicPr>
                <a:picLocks noRot="1" noChangeAspect="1" noEditPoints="1" noChangeArrowheads="1" noChangeShapeType="1"/>
              </p:cNvPicPr>
              <p:nvPr/>
            </p:nvPicPr>
            <p:blipFill>
              <a:blip r:embed="rId29"/>
              <a:stretch>
                <a:fillRect/>
              </a:stretch>
            </p:blipFill>
            <p:spPr>
              <a:xfrm>
                <a:off x="2632207" y="3979647"/>
                <a:ext cx="72621" cy="851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87059" name="Ink 19"/>
              <p14:cNvContentPartPr>
                <a14:cpLocks xmlns:a14="http://schemas.microsoft.com/office/drawing/2010/main" noRot="1" noChangeAspect="1" noEditPoints="1" noChangeArrowheads="1" noChangeShapeType="1"/>
              </p14:cNvContentPartPr>
              <p14:nvPr/>
            </p14:nvContentPartPr>
            <p14:xfrm>
              <a:off x="3109913" y="3784600"/>
              <a:ext cx="493712" cy="287338"/>
            </p14:xfrm>
          </p:contentPart>
        </mc:Choice>
        <mc:Fallback>
          <p:pic>
            <p:nvPicPr>
              <p:cNvPr id="87059" name="Ink 19"/>
              <p:cNvPicPr>
                <a:picLocks noRot="1" noChangeAspect="1" noEditPoints="1" noChangeArrowheads="1" noChangeShapeType="1"/>
              </p:cNvPicPr>
              <p:nvPr/>
            </p:nvPicPr>
            <p:blipFill>
              <a:blip r:embed="rId31"/>
              <a:stretch>
                <a:fillRect/>
              </a:stretch>
            </p:blipFill>
            <p:spPr>
              <a:xfrm>
                <a:off x="3097301" y="3771279"/>
                <a:ext cx="509929" cy="3132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87060" name="Ink 20"/>
              <p14:cNvContentPartPr>
                <a14:cpLocks xmlns:a14="http://schemas.microsoft.com/office/drawing/2010/main" noRot="1" noChangeAspect="1" noEditPoints="1" noChangeArrowheads="1" noChangeShapeType="1"/>
              </p14:cNvContentPartPr>
              <p14:nvPr/>
            </p14:nvContentPartPr>
            <p14:xfrm>
              <a:off x="3924300" y="3838575"/>
              <a:ext cx="533400" cy="406400"/>
            </p14:xfrm>
          </p:contentPart>
        </mc:Choice>
        <mc:Fallback>
          <p:pic>
            <p:nvPicPr>
              <p:cNvPr id="87060" name="Ink 20"/>
              <p:cNvPicPr>
                <a:picLocks noRot="1" noChangeAspect="1" noEditPoints="1" noChangeArrowheads="1" noChangeShapeType="1"/>
              </p:cNvPicPr>
              <p:nvPr/>
            </p:nvPicPr>
            <p:blipFill>
              <a:blip r:embed="rId33"/>
              <a:stretch>
                <a:fillRect/>
              </a:stretch>
            </p:blipFill>
            <p:spPr>
              <a:xfrm>
                <a:off x="3912783" y="3825258"/>
                <a:ext cx="557875" cy="4323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87061" name="Ink 21"/>
              <p14:cNvContentPartPr>
                <a14:cpLocks xmlns:a14="http://schemas.microsoft.com/office/drawing/2010/main" noRot="1" noChangeAspect="1" noEditPoints="1" noChangeArrowheads="1" noChangeShapeType="1"/>
              </p14:cNvContentPartPr>
              <p14:nvPr/>
            </p14:nvContentPartPr>
            <p14:xfrm>
              <a:off x="4767264" y="3651251"/>
              <a:ext cx="338137" cy="284163"/>
            </p14:xfrm>
          </p:contentPart>
        </mc:Choice>
        <mc:Fallback>
          <p:pic>
            <p:nvPicPr>
              <p:cNvPr id="87061" name="Ink 21"/>
              <p:cNvPicPr>
                <a:picLocks noRot="1" noChangeAspect="1" noEditPoints="1" noChangeArrowheads="1" noChangeShapeType="1"/>
              </p:cNvPicPr>
              <p:nvPr/>
            </p:nvPicPr>
            <p:blipFill>
              <a:blip r:embed="rId35"/>
              <a:stretch>
                <a:fillRect/>
              </a:stretch>
            </p:blipFill>
            <p:spPr>
              <a:xfrm>
                <a:off x="4754675" y="3644050"/>
                <a:ext cx="355763" cy="3021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87062" name="Ink 22"/>
              <p14:cNvContentPartPr>
                <a14:cpLocks xmlns:a14="http://schemas.microsoft.com/office/drawing/2010/main" noRot="1" noChangeAspect="1" noEditPoints="1" noChangeArrowheads="1" noChangeShapeType="1"/>
              </p14:cNvContentPartPr>
              <p14:nvPr/>
            </p14:nvContentPartPr>
            <p14:xfrm>
              <a:off x="5380039" y="3482975"/>
              <a:ext cx="1044575" cy="488950"/>
            </p14:xfrm>
          </p:contentPart>
        </mc:Choice>
        <mc:Fallback>
          <p:pic>
            <p:nvPicPr>
              <p:cNvPr id="87062" name="Ink 22"/>
              <p:cNvPicPr>
                <a:picLocks noRot="1" noChangeAspect="1" noEditPoints="1" noChangeArrowheads="1" noChangeShapeType="1"/>
              </p:cNvPicPr>
              <p:nvPr/>
            </p:nvPicPr>
            <p:blipFill>
              <a:blip r:embed="rId37"/>
              <a:stretch>
                <a:fillRect/>
              </a:stretch>
            </p:blipFill>
            <p:spPr>
              <a:xfrm>
                <a:off x="5367792" y="3470355"/>
                <a:ext cx="1061144" cy="5149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87063" name="Ink 23"/>
              <p14:cNvContentPartPr>
                <a14:cpLocks xmlns:a14="http://schemas.microsoft.com/office/drawing/2010/main" noRot="1" noChangeAspect="1" noEditPoints="1" noChangeArrowheads="1" noChangeShapeType="1"/>
              </p14:cNvContentPartPr>
              <p14:nvPr/>
            </p14:nvContentPartPr>
            <p14:xfrm>
              <a:off x="6751639" y="3548064"/>
              <a:ext cx="327025" cy="136525"/>
            </p14:xfrm>
          </p:contentPart>
        </mc:Choice>
        <mc:Fallback>
          <p:pic>
            <p:nvPicPr>
              <p:cNvPr id="87063" name="Ink 23"/>
              <p:cNvPicPr>
                <a:picLocks noRot="1" noChangeAspect="1" noEditPoints="1" noChangeArrowheads="1" noChangeShapeType="1"/>
              </p:cNvPicPr>
              <p:nvPr/>
            </p:nvPicPr>
            <p:blipFill>
              <a:blip r:embed="rId39"/>
              <a:stretch>
                <a:fillRect/>
              </a:stretch>
            </p:blipFill>
            <p:spPr>
              <a:xfrm>
                <a:off x="6738645" y="3534375"/>
                <a:ext cx="353736" cy="1631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87064" name="Ink 24"/>
              <p14:cNvContentPartPr>
                <a14:cpLocks xmlns:a14="http://schemas.microsoft.com/office/drawing/2010/main" noRot="1" noChangeAspect="1" noEditPoints="1" noChangeArrowheads="1" noChangeShapeType="1"/>
              </p14:cNvContentPartPr>
              <p14:nvPr/>
            </p14:nvContentPartPr>
            <p14:xfrm>
              <a:off x="7553325" y="3276600"/>
              <a:ext cx="1138238" cy="349250"/>
            </p14:xfrm>
          </p:contentPart>
        </mc:Choice>
        <mc:Fallback>
          <p:pic>
            <p:nvPicPr>
              <p:cNvPr id="87064" name="Ink 24"/>
              <p:cNvPicPr>
                <a:picLocks noRot="1" noChangeAspect="1" noEditPoints="1" noChangeArrowheads="1" noChangeShapeType="1"/>
              </p:cNvPicPr>
              <p:nvPr/>
            </p:nvPicPr>
            <p:blipFill>
              <a:blip r:embed="rId41"/>
              <a:stretch>
                <a:fillRect/>
              </a:stretch>
            </p:blipFill>
            <p:spPr>
              <a:xfrm>
                <a:off x="7547566" y="3266521"/>
                <a:ext cx="1155517" cy="3704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87065" name="Ink 25"/>
              <p14:cNvContentPartPr>
                <a14:cpLocks xmlns:a14="http://schemas.microsoft.com/office/drawing/2010/main" noRot="1" noChangeAspect="1" noEditPoints="1" noChangeArrowheads="1" noChangeShapeType="1"/>
              </p14:cNvContentPartPr>
              <p14:nvPr/>
            </p14:nvContentPartPr>
            <p14:xfrm>
              <a:off x="8932864" y="3209926"/>
              <a:ext cx="1366837" cy="561975"/>
            </p14:xfrm>
          </p:contentPart>
        </mc:Choice>
        <mc:Fallback>
          <p:pic>
            <p:nvPicPr>
              <p:cNvPr id="87065" name="Ink 25"/>
              <p:cNvPicPr>
                <a:picLocks noRot="1" noChangeAspect="1" noEditPoints="1" noChangeArrowheads="1" noChangeShapeType="1"/>
              </p:cNvPicPr>
              <p:nvPr/>
            </p:nvPicPr>
            <p:blipFill>
              <a:blip r:embed="rId43"/>
              <a:stretch>
                <a:fillRect/>
              </a:stretch>
            </p:blipFill>
            <p:spPr>
              <a:xfrm>
                <a:off x="8923146" y="3203446"/>
                <a:ext cx="1389156" cy="5817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87066" name="Ink 26"/>
              <p14:cNvContentPartPr>
                <a14:cpLocks xmlns:a14="http://schemas.microsoft.com/office/drawing/2010/main" noRot="1" noChangeAspect="1" noEditPoints="1" noChangeArrowheads="1" noChangeShapeType="1"/>
              </p14:cNvContentPartPr>
              <p14:nvPr/>
            </p14:nvContentPartPr>
            <p14:xfrm>
              <a:off x="6477000" y="3937000"/>
              <a:ext cx="1163638" cy="312738"/>
            </p14:xfrm>
          </p:contentPart>
        </mc:Choice>
        <mc:Fallback>
          <p:pic>
            <p:nvPicPr>
              <p:cNvPr id="87066" name="Ink 26"/>
              <p:cNvPicPr>
                <a:picLocks noRot="1" noChangeAspect="1" noEditPoints="1" noChangeArrowheads="1" noChangeShapeType="1"/>
              </p:cNvPicPr>
              <p:nvPr/>
            </p:nvPicPr>
            <p:blipFill>
              <a:blip r:embed="rId45"/>
              <a:stretch>
                <a:fillRect/>
              </a:stretch>
            </p:blipFill>
            <p:spPr>
              <a:xfrm>
                <a:off x="6464036" y="3930884"/>
                <a:ext cx="1181645" cy="3271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87067" name="Ink 27"/>
              <p14:cNvContentPartPr>
                <a14:cpLocks xmlns:a14="http://schemas.microsoft.com/office/drawing/2010/main" noRot="1" noChangeAspect="1" noEditPoints="1" noChangeArrowheads="1" noChangeShapeType="1"/>
              </p14:cNvContentPartPr>
              <p14:nvPr/>
            </p14:nvContentPartPr>
            <p14:xfrm>
              <a:off x="7958139" y="3776663"/>
              <a:ext cx="2274887" cy="635000"/>
            </p14:xfrm>
          </p:contentPart>
        </mc:Choice>
        <mc:Fallback>
          <p:pic>
            <p:nvPicPr>
              <p:cNvPr id="87067" name="Ink 27"/>
              <p:cNvPicPr>
                <a:picLocks noRot="1" noChangeAspect="1" noEditPoints="1" noChangeArrowheads="1" noChangeShapeType="1"/>
              </p:cNvPicPr>
              <p:nvPr/>
            </p:nvPicPr>
            <p:blipFill>
              <a:blip r:embed="rId47"/>
              <a:stretch>
                <a:fillRect/>
              </a:stretch>
            </p:blipFill>
            <p:spPr>
              <a:xfrm>
                <a:off x="7945539" y="3763704"/>
                <a:ext cx="2300808" cy="6616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87069" name="Ink 29"/>
              <p14:cNvContentPartPr>
                <a14:cpLocks xmlns:a14="http://schemas.microsoft.com/office/drawing/2010/main" noRot="1" noChangeAspect="1" noEditPoints="1" noChangeArrowheads="1" noChangeShapeType="1"/>
              </p14:cNvContentPartPr>
              <p14:nvPr/>
            </p14:nvContentPartPr>
            <p14:xfrm>
              <a:off x="4718051" y="5146676"/>
              <a:ext cx="258763" cy="271463"/>
            </p14:xfrm>
          </p:contentPart>
        </mc:Choice>
        <mc:Fallback>
          <p:pic>
            <p:nvPicPr>
              <p:cNvPr id="87069" name="Ink 29"/>
              <p:cNvPicPr>
                <a:picLocks noRot="1" noChangeAspect="1" noEditPoints="1" noChangeArrowheads="1" noChangeShapeType="1"/>
              </p:cNvPicPr>
              <p:nvPr/>
            </p:nvPicPr>
            <p:blipFill>
              <a:blip r:embed="rId49"/>
              <a:stretch>
                <a:fillRect/>
              </a:stretch>
            </p:blipFill>
            <p:spPr>
              <a:xfrm>
                <a:off x="4704357" y="5133357"/>
                <a:ext cx="276423" cy="2988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87071" name="Ink 31"/>
              <p14:cNvContentPartPr>
                <a14:cpLocks xmlns:a14="http://schemas.microsoft.com/office/drawing/2010/main" noRot="1" noChangeAspect="1" noEditPoints="1" noChangeArrowheads="1" noChangeShapeType="1"/>
              </p14:cNvContentPartPr>
              <p14:nvPr/>
            </p14:nvContentPartPr>
            <p14:xfrm>
              <a:off x="3986213" y="4483100"/>
              <a:ext cx="5035550" cy="1384300"/>
            </p14:xfrm>
          </p:contentPart>
        </mc:Choice>
        <mc:Fallback>
          <p:pic>
            <p:nvPicPr>
              <p:cNvPr id="87071" name="Ink 31"/>
              <p:cNvPicPr>
                <a:picLocks noRot="1" noChangeAspect="1" noEditPoints="1" noChangeArrowheads="1" noChangeShapeType="1"/>
              </p:cNvPicPr>
              <p:nvPr/>
            </p:nvPicPr>
            <p:blipFill>
              <a:blip r:embed="rId51"/>
              <a:stretch>
                <a:fillRect/>
              </a:stretch>
            </p:blipFill>
            <p:spPr>
              <a:xfrm>
                <a:off x="3978654" y="4471941"/>
                <a:ext cx="5055351" cy="14030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87072" name="Ink 32"/>
              <p14:cNvContentPartPr>
                <a14:cpLocks xmlns:a14="http://schemas.microsoft.com/office/drawing/2010/main" noRot="1" noChangeAspect="1" noEditPoints="1" noChangeArrowheads="1" noChangeShapeType="1"/>
              </p14:cNvContentPartPr>
              <p14:nvPr/>
            </p14:nvContentPartPr>
            <p14:xfrm>
              <a:off x="5511800" y="4956175"/>
              <a:ext cx="95250" cy="147638"/>
            </p14:xfrm>
          </p:contentPart>
        </mc:Choice>
        <mc:Fallback>
          <p:pic>
            <p:nvPicPr>
              <p:cNvPr id="87072" name="Ink 32"/>
              <p:cNvPicPr>
                <a:picLocks noRot="1" noChangeAspect="1" noEditPoints="1" noChangeArrowheads="1" noChangeShapeType="1"/>
              </p:cNvPicPr>
              <p:nvPr/>
            </p:nvPicPr>
            <p:blipFill>
              <a:blip r:embed="rId53"/>
              <a:stretch>
                <a:fillRect/>
              </a:stretch>
            </p:blipFill>
            <p:spPr>
              <a:xfrm>
                <a:off x="5501417" y="4945401"/>
                <a:ext cx="116377" cy="1702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87073" name="Ink 33"/>
              <p14:cNvContentPartPr>
                <a14:cpLocks xmlns:a14="http://schemas.microsoft.com/office/drawing/2010/main" noRot="1" noChangeAspect="1" noEditPoints="1" noChangeArrowheads="1" noChangeShapeType="1"/>
              </p14:cNvContentPartPr>
              <p14:nvPr/>
            </p14:nvContentPartPr>
            <p14:xfrm>
              <a:off x="5384801" y="5219700"/>
              <a:ext cx="519113" cy="433388"/>
            </p14:xfrm>
          </p:contentPart>
        </mc:Choice>
        <mc:Fallback>
          <p:pic>
            <p:nvPicPr>
              <p:cNvPr id="87073" name="Ink 33"/>
              <p:cNvPicPr>
                <a:picLocks noRot="1" noChangeAspect="1" noEditPoints="1" noChangeArrowheads="1" noChangeShapeType="1"/>
              </p:cNvPicPr>
              <p:nvPr/>
            </p:nvPicPr>
            <p:blipFill>
              <a:blip r:embed="rId55"/>
              <a:stretch>
                <a:fillRect/>
              </a:stretch>
            </p:blipFill>
            <p:spPr>
              <a:xfrm>
                <a:off x="5373642" y="5207114"/>
                <a:ext cx="542873" cy="4574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87074" name="Ink 34"/>
              <p14:cNvContentPartPr>
                <a14:cpLocks xmlns:a14="http://schemas.microsoft.com/office/drawing/2010/main" noRot="1" noChangeAspect="1" noEditPoints="1" noChangeArrowheads="1" noChangeShapeType="1"/>
              </p14:cNvContentPartPr>
              <p14:nvPr/>
            </p14:nvContentPartPr>
            <p14:xfrm>
              <a:off x="6064250" y="4921251"/>
              <a:ext cx="266700" cy="442913"/>
            </p14:xfrm>
          </p:contentPart>
        </mc:Choice>
        <mc:Fallback>
          <p:pic>
            <p:nvPicPr>
              <p:cNvPr id="87074" name="Ink 34"/>
              <p:cNvPicPr>
                <a:picLocks noRot="1" noChangeAspect="1" noEditPoints="1" noChangeArrowheads="1" noChangeShapeType="1"/>
              </p:cNvPicPr>
              <p:nvPr/>
            </p:nvPicPr>
            <p:blipFill>
              <a:blip r:embed="rId57"/>
              <a:stretch>
                <a:fillRect/>
              </a:stretch>
            </p:blipFill>
            <p:spPr>
              <a:xfrm>
                <a:off x="6050555" y="4910099"/>
                <a:ext cx="291928" cy="4677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87075" name="Ink 35"/>
              <p14:cNvContentPartPr>
                <a14:cpLocks xmlns:a14="http://schemas.microsoft.com/office/drawing/2010/main" noRot="1" noChangeAspect="1" noEditPoints="1" noChangeArrowheads="1" noChangeShapeType="1"/>
              </p14:cNvContentPartPr>
              <p14:nvPr/>
            </p14:nvContentPartPr>
            <p14:xfrm>
              <a:off x="6650039" y="5114925"/>
              <a:ext cx="230187" cy="192088"/>
            </p14:xfrm>
          </p:contentPart>
        </mc:Choice>
        <mc:Fallback>
          <p:pic>
            <p:nvPicPr>
              <p:cNvPr id="87075" name="Ink 35"/>
              <p:cNvPicPr>
                <a:picLocks noRot="1" noChangeAspect="1" noEditPoints="1" noChangeArrowheads="1" noChangeShapeType="1"/>
              </p:cNvPicPr>
              <p:nvPr/>
            </p:nvPicPr>
            <p:blipFill>
              <a:blip r:embed="rId59"/>
              <a:stretch>
                <a:fillRect/>
              </a:stretch>
            </p:blipFill>
            <p:spPr>
              <a:xfrm>
                <a:off x="6638549" y="5110610"/>
                <a:ext cx="253529" cy="2079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87076" name="Ink 36"/>
              <p14:cNvContentPartPr>
                <a14:cpLocks xmlns:a14="http://schemas.microsoft.com/office/drawing/2010/main" noRot="1" noChangeAspect="1" noEditPoints="1" noChangeArrowheads="1" noChangeShapeType="1"/>
              </p14:cNvContentPartPr>
              <p14:nvPr/>
            </p14:nvContentPartPr>
            <p14:xfrm>
              <a:off x="7161214" y="4819651"/>
              <a:ext cx="1577975" cy="377825"/>
            </p14:xfrm>
          </p:contentPart>
        </mc:Choice>
        <mc:Fallback>
          <p:pic>
            <p:nvPicPr>
              <p:cNvPr id="87076" name="Ink 36"/>
              <p:cNvPicPr>
                <a:picLocks noRot="1" noChangeAspect="1" noEditPoints="1" noChangeArrowheads="1" noChangeShapeType="1"/>
              </p:cNvPicPr>
              <p:nvPr/>
            </p:nvPicPr>
            <p:blipFill>
              <a:blip r:embed="rId61"/>
              <a:stretch>
                <a:fillRect/>
              </a:stretch>
            </p:blipFill>
            <p:spPr>
              <a:xfrm>
                <a:off x="7148617" y="4811735"/>
                <a:ext cx="1594532" cy="398336"/>
              </a:xfrm>
              <a:prstGeom prst="rect">
                <a:avLst/>
              </a:prstGeom>
            </p:spPr>
          </p:pic>
        </mc:Fallback>
      </mc:AlternateContent>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9344" y="524656"/>
            <a:ext cx="9913496" cy="677078"/>
          </a:xfrm>
          <a:prstGeom prst="rect">
            <a:avLst/>
          </a:prstGeom>
          <a:noFill/>
          <a:ln>
            <a:noFill/>
          </a:ln>
        </p:spPr>
        <p:txBody>
          <a:bodyPr wrap="square" lIns="91425" tIns="91425" rIns="91425" bIns="91425" rtlCol="0" anchor="b" anchorCtr="0">
            <a:spAutoFit/>
          </a:bodyPr>
          <a:lstStyle/>
          <a:p>
            <a:r>
              <a:rPr lang="en-US" sz="3200" dirty="0" smtClean="0">
                <a:solidFill>
                  <a:srgbClr val="FF0000"/>
                </a:solidFill>
              </a:rPr>
              <a:t>Take away from today’s class</a:t>
            </a:r>
            <a:endParaRPr lang="en-US" sz="3200" dirty="0">
              <a:solidFill>
                <a:srgbClr val="FF0000"/>
              </a:solidFill>
            </a:endParaRPr>
          </a:p>
        </p:txBody>
      </p:sp>
      <p:sp>
        <p:nvSpPr>
          <p:cNvPr id="3" name="TextBox 2"/>
          <p:cNvSpPr txBox="1"/>
          <p:nvPr/>
        </p:nvSpPr>
        <p:spPr>
          <a:xfrm>
            <a:off x="899409" y="1379096"/>
            <a:ext cx="10972800" cy="2616070"/>
          </a:xfrm>
          <a:prstGeom prst="rect">
            <a:avLst/>
          </a:prstGeom>
          <a:noFill/>
          <a:ln>
            <a:noFill/>
          </a:ln>
        </p:spPr>
        <p:txBody>
          <a:bodyPr wrap="square" lIns="91425" tIns="91425" rIns="91425" bIns="91425" rtlCol="0" anchor="b" anchorCtr="0">
            <a:spAutoFit/>
          </a:bodyPr>
          <a:lstStyle/>
          <a:p>
            <a:pPr>
              <a:buFont typeface="Arial" pitchFamily="34" charset="0"/>
              <a:buChar char="•"/>
            </a:pPr>
            <a:r>
              <a:rPr lang="en-US" sz="2800" dirty="0" smtClean="0"/>
              <a:t>New programming language – Lambda calculus</a:t>
            </a:r>
          </a:p>
          <a:p>
            <a:pPr>
              <a:buFont typeface="Arial" pitchFamily="34" charset="0"/>
              <a:buChar char="•"/>
            </a:pPr>
            <a:r>
              <a:rPr lang="en-US" sz="2800" dirty="0" smtClean="0"/>
              <a:t>Syntax</a:t>
            </a:r>
          </a:p>
          <a:p>
            <a:pPr>
              <a:buFont typeface="Arial" pitchFamily="34" charset="0"/>
              <a:buChar char="•"/>
            </a:pPr>
            <a:r>
              <a:rPr lang="en-US" sz="2800" dirty="0" smtClean="0"/>
              <a:t>Scope</a:t>
            </a:r>
          </a:p>
          <a:p>
            <a:pPr>
              <a:buFont typeface="Arial" pitchFamily="34" charset="0"/>
              <a:buChar char="•"/>
            </a:pPr>
            <a:r>
              <a:rPr lang="en-US" sz="2800" dirty="0" smtClean="0"/>
              <a:t>Renaming and Reduction</a:t>
            </a:r>
          </a:p>
          <a:p>
            <a:pPr>
              <a:buFont typeface="Arial" pitchFamily="34" charset="0"/>
              <a:buChar char="•"/>
            </a:pPr>
            <a:r>
              <a:rPr lang="en-US" sz="2800" dirty="0" smtClean="0"/>
              <a:t>Call by value and name</a:t>
            </a:r>
          </a:p>
          <a:p>
            <a:endParaRPr lang="en-US" dirty="0" smtClean="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9489" y="854439"/>
            <a:ext cx="9453796" cy="677078"/>
          </a:xfrm>
          <a:prstGeom prst="rect">
            <a:avLst/>
          </a:prstGeom>
          <a:noFill/>
          <a:ln>
            <a:noFill/>
          </a:ln>
        </p:spPr>
        <p:txBody>
          <a:bodyPr wrap="square" lIns="91425" tIns="91425" rIns="91425" bIns="91425" rtlCol="0" anchor="b" anchorCtr="0">
            <a:spAutoFit/>
          </a:bodyPr>
          <a:lstStyle/>
          <a:p>
            <a:r>
              <a:rPr lang="en-US" sz="3200" dirty="0" smtClean="0">
                <a:solidFill>
                  <a:srgbClr val="FF0000"/>
                </a:solidFill>
              </a:rPr>
              <a:t>Next class</a:t>
            </a:r>
            <a:endParaRPr lang="en-US" sz="3200" dirty="0">
              <a:solidFill>
                <a:srgbClr val="FF0000"/>
              </a:solidFill>
            </a:endParaRPr>
          </a:p>
        </p:txBody>
      </p:sp>
      <p:sp>
        <p:nvSpPr>
          <p:cNvPr id="3" name="TextBox 2"/>
          <p:cNvSpPr txBox="1"/>
          <p:nvPr/>
        </p:nvSpPr>
        <p:spPr>
          <a:xfrm>
            <a:off x="822794" y="1771339"/>
            <a:ext cx="9453796" cy="2769959"/>
          </a:xfrm>
          <a:prstGeom prst="rect">
            <a:avLst/>
          </a:prstGeom>
          <a:noFill/>
          <a:ln>
            <a:noFill/>
          </a:ln>
        </p:spPr>
        <p:txBody>
          <a:bodyPr wrap="square" lIns="91425" tIns="91425" rIns="91425" bIns="91425" rtlCol="0" anchor="b" anchorCtr="0">
            <a:spAutoFit/>
          </a:bodyPr>
          <a:lstStyle/>
          <a:p>
            <a:r>
              <a:rPr lang="en-US" sz="2800" dirty="0" smtClean="0"/>
              <a:t>How to express </a:t>
            </a:r>
          </a:p>
          <a:p>
            <a:pPr>
              <a:buFont typeface="Wingdings" pitchFamily="2" charset="2"/>
              <a:buChar char="Ø"/>
            </a:pPr>
            <a:r>
              <a:rPr lang="en-US" sz="2800" dirty="0" smtClean="0"/>
              <a:t> 	Boolean expression</a:t>
            </a:r>
          </a:p>
          <a:p>
            <a:pPr>
              <a:buFont typeface="Wingdings" pitchFamily="2" charset="2"/>
              <a:buChar char="Ø"/>
            </a:pPr>
            <a:r>
              <a:rPr lang="en-US" sz="2800" dirty="0" smtClean="0"/>
              <a:t> 	Numbers</a:t>
            </a:r>
          </a:p>
          <a:p>
            <a:pPr>
              <a:buFont typeface="Wingdings" pitchFamily="2" charset="2"/>
              <a:buChar char="Ø"/>
            </a:pPr>
            <a:r>
              <a:rPr lang="en-US" sz="2800" dirty="0" smtClean="0"/>
              <a:t>	addition</a:t>
            </a:r>
          </a:p>
          <a:p>
            <a:pPr>
              <a:buFont typeface="Wingdings" pitchFamily="2" charset="2"/>
              <a:buChar char="Ø"/>
            </a:pPr>
            <a:r>
              <a:rPr lang="en-US" sz="2800" dirty="0" smtClean="0"/>
              <a:t>	multiplication</a:t>
            </a:r>
          </a:p>
          <a:p>
            <a:pPr>
              <a:buFont typeface="Wingdings" pitchFamily="2" charset="2"/>
              <a:buChar char="Ø"/>
            </a:pPr>
            <a:r>
              <a:rPr lang="en-US" sz="2800" dirty="0" smtClean="0"/>
              <a:t>	recursion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3">
            <p14:nvContentPartPr>
              <p14:cNvPr id="47109" name="Ink 5"/>
              <p14:cNvContentPartPr>
                <a14:cpLocks xmlns:a14="http://schemas.microsoft.com/office/drawing/2010/main" noRot="1" noChangeAspect="1" noEditPoints="1" noChangeArrowheads="1" noChangeShapeType="1"/>
              </p14:cNvContentPartPr>
              <p14:nvPr/>
            </p14:nvContentPartPr>
            <p14:xfrm>
              <a:off x="2535238" y="387351"/>
              <a:ext cx="1320800" cy="720725"/>
            </p14:xfrm>
          </p:contentPart>
        </mc:Choice>
        <mc:Fallback>
          <p:pic>
            <p:nvPicPr>
              <p:cNvPr id="47109" name="Ink 5"/>
              <p:cNvPicPr>
                <a:picLocks noRot="1" noChangeAspect="1" noEditPoints="1" noChangeArrowheads="1" noChangeShapeType="1"/>
              </p:cNvPicPr>
              <p:nvPr/>
            </p:nvPicPr>
            <p:blipFill>
              <a:blip r:embed="rId4"/>
              <a:stretch>
                <a:fillRect/>
              </a:stretch>
            </p:blipFill>
            <p:spPr>
              <a:xfrm>
                <a:off x="2524799" y="378353"/>
                <a:ext cx="1339519" cy="73980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47110" name="Ink 6"/>
              <p14:cNvContentPartPr>
                <a14:cpLocks xmlns:a14="http://schemas.microsoft.com/office/drawing/2010/main" noRot="1" noChangeAspect="1" noEditPoints="1" noChangeArrowheads="1" noChangeShapeType="1"/>
              </p14:cNvContentPartPr>
              <p14:nvPr/>
            </p14:nvContentPartPr>
            <p14:xfrm>
              <a:off x="2163763" y="2320925"/>
              <a:ext cx="736600" cy="1092200"/>
            </p14:xfrm>
          </p:contentPart>
        </mc:Choice>
        <mc:Fallback>
          <p:pic>
            <p:nvPicPr>
              <p:cNvPr id="47110" name="Ink 6"/>
              <p:cNvPicPr>
                <a:picLocks noRot="1" noChangeAspect="1" noEditPoints="1" noChangeArrowheads="1" noChangeShapeType="1"/>
              </p:cNvPicPr>
              <p:nvPr/>
            </p:nvPicPr>
            <p:blipFill>
              <a:blip r:embed="rId6"/>
              <a:stretch>
                <a:fillRect/>
              </a:stretch>
            </p:blipFill>
            <p:spPr>
              <a:xfrm>
                <a:off x="2155127" y="2310847"/>
                <a:ext cx="755312" cy="11087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47111" name="Ink 7"/>
              <p14:cNvContentPartPr>
                <a14:cpLocks xmlns:a14="http://schemas.microsoft.com/office/drawing/2010/main" noRot="1" noChangeAspect="1" noEditPoints="1" noChangeArrowheads="1" noChangeShapeType="1"/>
              </p14:cNvContentPartPr>
              <p14:nvPr/>
            </p14:nvContentPartPr>
            <p14:xfrm>
              <a:off x="3030538" y="1778000"/>
              <a:ext cx="285750" cy="274638"/>
            </p14:xfrm>
          </p:contentPart>
        </mc:Choice>
        <mc:Fallback>
          <p:pic>
            <p:nvPicPr>
              <p:cNvPr id="47111" name="Ink 7"/>
              <p:cNvPicPr>
                <a:picLocks noRot="1" noChangeAspect="1" noEditPoints="1" noChangeArrowheads="1" noChangeShapeType="1"/>
              </p:cNvPicPr>
              <p:nvPr/>
            </p:nvPicPr>
            <p:blipFill>
              <a:blip r:embed="rId8"/>
              <a:stretch>
                <a:fillRect/>
              </a:stretch>
            </p:blipFill>
            <p:spPr>
              <a:xfrm>
                <a:off x="3019007" y="1766467"/>
                <a:ext cx="302327" cy="297344"/>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47112" name="Ink 8"/>
              <p14:cNvContentPartPr>
                <a14:cpLocks xmlns:a14="http://schemas.microsoft.com/office/drawing/2010/main" noRot="1" noChangeAspect="1" noEditPoints="1" noChangeArrowheads="1" noChangeShapeType="1"/>
              </p14:cNvContentPartPr>
              <p14:nvPr/>
            </p14:nvContentPartPr>
            <p14:xfrm>
              <a:off x="3851275" y="1765301"/>
              <a:ext cx="808038" cy="257175"/>
            </p14:xfrm>
          </p:contentPart>
        </mc:Choice>
        <mc:Fallback>
          <p:pic>
            <p:nvPicPr>
              <p:cNvPr id="47112" name="Ink 8"/>
              <p:cNvPicPr>
                <a:picLocks noRot="1" noChangeAspect="1" noEditPoints="1" noChangeArrowheads="1" noChangeShapeType="1"/>
              </p:cNvPicPr>
              <p:nvPr/>
            </p:nvPicPr>
            <p:blipFill>
              <a:blip r:embed="rId10"/>
              <a:stretch>
                <a:fillRect/>
              </a:stretch>
            </p:blipFill>
            <p:spPr>
              <a:xfrm>
                <a:off x="3840123" y="1754480"/>
                <a:ext cx="824947" cy="2795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47113" name="Ink 9"/>
              <p14:cNvContentPartPr>
                <a14:cpLocks xmlns:a14="http://schemas.microsoft.com/office/drawing/2010/main" noRot="1" noChangeAspect="1" noEditPoints="1" noChangeArrowheads="1" noChangeShapeType="1"/>
              </p14:cNvContentPartPr>
              <p14:nvPr/>
            </p14:nvContentPartPr>
            <p14:xfrm>
              <a:off x="6010275" y="1673226"/>
              <a:ext cx="338138" cy="276225"/>
            </p14:xfrm>
          </p:contentPart>
        </mc:Choice>
        <mc:Fallback>
          <p:pic>
            <p:nvPicPr>
              <p:cNvPr id="47113" name="Ink 9"/>
              <p:cNvPicPr>
                <a:picLocks noRot="1" noChangeAspect="1" noEditPoints="1" noChangeArrowheads="1" noChangeShapeType="1"/>
              </p:cNvPicPr>
              <p:nvPr/>
            </p:nvPicPr>
            <p:blipFill>
              <a:blip r:embed="rId12"/>
              <a:stretch>
                <a:fillRect/>
              </a:stretch>
            </p:blipFill>
            <p:spPr>
              <a:xfrm>
                <a:off x="6000192" y="1663144"/>
                <a:ext cx="351823" cy="2963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47114" name="Ink 10"/>
              <p14:cNvContentPartPr>
                <a14:cpLocks xmlns:a14="http://schemas.microsoft.com/office/drawing/2010/main" noRot="1" noChangeAspect="1" noEditPoints="1" noChangeArrowheads="1" noChangeShapeType="1"/>
              </p14:cNvContentPartPr>
              <p14:nvPr/>
            </p14:nvContentPartPr>
            <p14:xfrm>
              <a:off x="7038975" y="1554164"/>
              <a:ext cx="768350" cy="174625"/>
            </p14:xfrm>
          </p:contentPart>
        </mc:Choice>
        <mc:Fallback>
          <p:pic>
            <p:nvPicPr>
              <p:cNvPr id="47114" name="Ink 10"/>
              <p:cNvPicPr>
                <a:picLocks noRot="1" noChangeAspect="1" noEditPoints="1" noChangeArrowheads="1" noChangeShapeType="1"/>
              </p:cNvPicPr>
              <p:nvPr/>
            </p:nvPicPr>
            <p:blipFill>
              <a:blip r:embed="rId14"/>
              <a:stretch>
                <a:fillRect/>
              </a:stretch>
            </p:blipFill>
            <p:spPr>
              <a:xfrm>
                <a:off x="7029249" y="1544443"/>
                <a:ext cx="784920" cy="1940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5">
            <p14:nvContentPartPr>
              <p14:cNvPr id="47115" name="Ink 11"/>
              <p14:cNvContentPartPr>
                <a14:cpLocks xmlns:a14="http://schemas.microsoft.com/office/drawing/2010/main" noRot="1" noChangeAspect="1" noEditPoints="1" noChangeArrowheads="1" noChangeShapeType="1"/>
              </p14:cNvContentPartPr>
              <p14:nvPr/>
            </p14:nvContentPartPr>
            <p14:xfrm>
              <a:off x="8112126" y="1084263"/>
              <a:ext cx="1387475" cy="577850"/>
            </p14:xfrm>
          </p:contentPart>
        </mc:Choice>
        <mc:Fallback>
          <p:pic>
            <p:nvPicPr>
              <p:cNvPr id="47115" name="Ink 11"/>
              <p:cNvPicPr>
                <a:picLocks noRot="1" noChangeAspect="1" noEditPoints="1" noChangeArrowheads="1" noChangeShapeType="1"/>
              </p:cNvPicPr>
              <p:nvPr/>
            </p:nvPicPr>
            <p:blipFill>
              <a:blip r:embed="rId16"/>
              <a:stretch>
                <a:fillRect/>
              </a:stretch>
            </p:blipFill>
            <p:spPr>
              <a:xfrm>
                <a:off x="8103127" y="1078144"/>
                <a:ext cx="1400075" cy="5936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7">
            <p14:nvContentPartPr>
              <p14:cNvPr id="47116" name="Ink 12"/>
              <p14:cNvContentPartPr>
                <a14:cpLocks xmlns:a14="http://schemas.microsoft.com/office/drawing/2010/main" noRot="1" noChangeAspect="1" noEditPoints="1" noChangeArrowheads="1" noChangeShapeType="1"/>
              </p14:cNvContentPartPr>
              <p14:nvPr/>
            </p14:nvContentPartPr>
            <p14:xfrm>
              <a:off x="4832351" y="2433639"/>
              <a:ext cx="74613" cy="604837"/>
            </p14:xfrm>
          </p:contentPart>
        </mc:Choice>
        <mc:Fallback>
          <p:pic>
            <p:nvPicPr>
              <p:cNvPr id="47116" name="Ink 12"/>
              <p:cNvPicPr>
                <a:picLocks noRot="1" noChangeAspect="1" noEditPoints="1" noChangeArrowheads="1" noChangeShapeType="1"/>
              </p:cNvPicPr>
              <p:nvPr/>
            </p:nvPicPr>
            <p:blipFill>
              <a:blip r:embed="rId18"/>
              <a:stretch>
                <a:fillRect/>
              </a:stretch>
            </p:blipFill>
            <p:spPr>
              <a:xfrm>
                <a:off x="4822260" y="2423558"/>
                <a:ext cx="90473" cy="62427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9">
            <p14:nvContentPartPr>
              <p14:cNvPr id="47117" name="Ink 13"/>
              <p14:cNvContentPartPr>
                <a14:cpLocks xmlns:a14="http://schemas.microsoft.com/office/drawing/2010/main" noRot="1" noChangeAspect="1" noEditPoints="1" noChangeArrowheads="1" noChangeShapeType="1"/>
              </p14:cNvContentPartPr>
              <p14:nvPr/>
            </p14:nvContentPartPr>
            <p14:xfrm>
              <a:off x="5776914" y="2487614"/>
              <a:ext cx="746125" cy="333375"/>
            </p14:xfrm>
          </p:contentPart>
        </mc:Choice>
        <mc:Fallback>
          <p:pic>
            <p:nvPicPr>
              <p:cNvPr id="47117" name="Ink 13"/>
              <p:cNvPicPr>
                <a:picLocks noRot="1" noChangeAspect="1" noEditPoints="1" noChangeArrowheads="1" noChangeShapeType="1"/>
              </p:cNvPicPr>
              <p:nvPr/>
            </p:nvPicPr>
            <p:blipFill>
              <a:blip r:embed="rId20"/>
              <a:stretch>
                <a:fillRect/>
              </a:stretch>
            </p:blipFill>
            <p:spPr>
              <a:xfrm>
                <a:off x="5767934" y="2477492"/>
                <a:ext cx="765164" cy="3503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1">
            <p14:nvContentPartPr>
              <p14:cNvPr id="47118" name="Ink 14"/>
              <p14:cNvContentPartPr>
                <a14:cpLocks xmlns:a14="http://schemas.microsoft.com/office/drawing/2010/main" noRot="1" noChangeAspect="1" noEditPoints="1" noChangeArrowheads="1" noChangeShapeType="1"/>
              </p14:cNvContentPartPr>
              <p14:nvPr/>
            </p14:nvContentPartPr>
            <p14:xfrm>
              <a:off x="6807201" y="2132014"/>
              <a:ext cx="2855913" cy="568325"/>
            </p14:xfrm>
          </p:contentPart>
        </mc:Choice>
        <mc:Fallback>
          <p:pic>
            <p:nvPicPr>
              <p:cNvPr id="47118" name="Ink 14"/>
              <p:cNvPicPr>
                <a:picLocks noRot="1" noChangeAspect="1" noEditPoints="1" noChangeArrowheads="1" noChangeShapeType="1"/>
              </p:cNvPicPr>
              <p:nvPr/>
            </p:nvPicPr>
            <p:blipFill>
              <a:blip r:embed="rId22"/>
              <a:stretch>
                <a:fillRect/>
              </a:stretch>
            </p:blipFill>
            <p:spPr>
              <a:xfrm>
                <a:off x="6797122" y="2128415"/>
                <a:ext cx="2870313" cy="58200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3">
            <p14:nvContentPartPr>
              <p14:cNvPr id="47119" name="Ink 15"/>
              <p14:cNvContentPartPr>
                <a14:cpLocks xmlns:a14="http://schemas.microsoft.com/office/drawing/2010/main" noRot="1" noChangeAspect="1" noEditPoints="1" noChangeArrowheads="1" noChangeShapeType="1"/>
              </p14:cNvContentPartPr>
              <p14:nvPr/>
            </p14:nvContentPartPr>
            <p14:xfrm>
              <a:off x="8401050" y="2489201"/>
              <a:ext cx="1887538" cy="423863"/>
            </p14:xfrm>
          </p:contentPart>
        </mc:Choice>
        <mc:Fallback>
          <p:pic>
            <p:nvPicPr>
              <p:cNvPr id="47119" name="Ink 15"/>
              <p:cNvPicPr>
                <a:picLocks noRot="1" noChangeAspect="1" noEditPoints="1" noChangeArrowheads="1" noChangeShapeType="1"/>
              </p:cNvPicPr>
              <p:nvPr/>
            </p:nvPicPr>
            <p:blipFill>
              <a:blip r:embed="rId24"/>
              <a:stretch>
                <a:fillRect/>
              </a:stretch>
            </p:blipFill>
            <p:spPr>
              <a:xfrm>
                <a:off x="8391329" y="2479488"/>
                <a:ext cx="1900859" cy="4432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5">
            <p14:nvContentPartPr>
              <p14:cNvPr id="47128" name="Ink 24"/>
              <p14:cNvContentPartPr>
                <a14:cpLocks xmlns:a14="http://schemas.microsoft.com/office/drawing/2010/main" noRot="1" noChangeAspect="1" noEditPoints="1" noChangeArrowheads="1" noChangeShapeType="1"/>
              </p14:cNvContentPartPr>
              <p14:nvPr/>
            </p14:nvContentPartPr>
            <p14:xfrm>
              <a:off x="1846264" y="4710113"/>
              <a:ext cx="1787525" cy="519112"/>
            </p14:xfrm>
          </p:contentPart>
        </mc:Choice>
        <mc:Fallback>
          <p:pic>
            <p:nvPicPr>
              <p:cNvPr id="47128" name="Ink 24"/>
              <p:cNvPicPr>
                <a:picLocks noRot="1" noChangeAspect="1" noEditPoints="1" noChangeArrowheads="1" noChangeShapeType="1"/>
              </p:cNvPicPr>
              <p:nvPr/>
            </p:nvPicPr>
            <p:blipFill>
              <a:blip r:embed="rId26"/>
              <a:stretch>
                <a:fillRect/>
              </a:stretch>
            </p:blipFill>
            <p:spPr>
              <a:xfrm>
                <a:off x="1834750" y="4700042"/>
                <a:ext cx="1805159" cy="5399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7">
            <p14:nvContentPartPr>
              <p14:cNvPr id="47121" name="Ink 17"/>
              <p14:cNvContentPartPr>
                <a14:cpLocks xmlns:a14="http://schemas.microsoft.com/office/drawing/2010/main" noRot="1" noChangeAspect="1" noEditPoints="1" noChangeArrowheads="1" noChangeShapeType="1"/>
              </p14:cNvContentPartPr>
              <p14:nvPr/>
            </p14:nvContentPartPr>
            <p14:xfrm>
              <a:off x="4975226" y="3479801"/>
              <a:ext cx="93663" cy="531813"/>
            </p14:xfrm>
          </p:contentPart>
        </mc:Choice>
        <mc:Fallback>
          <p:pic>
            <p:nvPicPr>
              <p:cNvPr id="47121" name="Ink 17"/>
              <p:cNvPicPr>
                <a:picLocks noRot="1" noChangeAspect="1" noEditPoints="1" noChangeArrowheads="1" noChangeShapeType="1"/>
              </p:cNvPicPr>
              <p:nvPr/>
            </p:nvPicPr>
            <p:blipFill>
              <a:blip r:embed="rId28"/>
              <a:stretch>
                <a:fillRect/>
              </a:stretch>
            </p:blipFill>
            <p:spPr>
              <a:xfrm>
                <a:off x="4965140" y="3469721"/>
                <a:ext cx="110955" cy="5519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9">
            <p14:nvContentPartPr>
              <p14:cNvPr id="47122" name="Ink 18"/>
              <p14:cNvContentPartPr>
                <a14:cpLocks xmlns:a14="http://schemas.microsoft.com/office/drawing/2010/main" noRot="1" noChangeAspect="1" noEditPoints="1" noChangeArrowheads="1" noChangeShapeType="1"/>
              </p14:cNvContentPartPr>
              <p14:nvPr/>
            </p14:nvContentPartPr>
            <p14:xfrm>
              <a:off x="5880101" y="3554413"/>
              <a:ext cx="544513" cy="355600"/>
            </p14:xfrm>
          </p:contentPart>
        </mc:Choice>
        <mc:Fallback>
          <p:pic>
            <p:nvPicPr>
              <p:cNvPr id="47122" name="Ink 18"/>
              <p:cNvPicPr>
                <a:picLocks noRot="1" noChangeAspect="1" noEditPoints="1" noChangeArrowheads="1" noChangeShapeType="1"/>
              </p:cNvPicPr>
              <p:nvPr/>
            </p:nvPicPr>
            <p:blipFill>
              <a:blip r:embed="rId30"/>
              <a:stretch>
                <a:fillRect/>
              </a:stretch>
            </p:blipFill>
            <p:spPr>
              <a:xfrm>
                <a:off x="5869658" y="3543606"/>
                <a:ext cx="559639" cy="3772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1">
            <p14:nvContentPartPr>
              <p14:cNvPr id="47179" name="Ink 75"/>
              <p14:cNvContentPartPr>
                <a14:cpLocks xmlns:a14="http://schemas.microsoft.com/office/drawing/2010/main" noRot="1" noChangeAspect="1" noEditPoints="1" noChangeArrowheads="1" noChangeShapeType="1"/>
              </p14:cNvContentPartPr>
              <p14:nvPr/>
            </p14:nvContentPartPr>
            <p14:xfrm>
              <a:off x="8266114" y="3400425"/>
              <a:ext cx="1862137" cy="647700"/>
            </p14:xfrm>
          </p:contentPart>
        </mc:Choice>
        <mc:Fallback>
          <p:pic>
            <p:nvPicPr>
              <p:cNvPr id="47179" name="Ink 75"/>
              <p:cNvPicPr>
                <a:picLocks noRot="1" noChangeAspect="1" noEditPoints="1" noChangeArrowheads="1" noChangeShapeType="1"/>
              </p:cNvPicPr>
              <p:nvPr/>
            </p:nvPicPr>
            <p:blipFill>
              <a:blip r:embed="rId32"/>
              <a:stretch>
                <a:fillRect/>
              </a:stretch>
            </p:blipFill>
            <p:spPr>
              <a:xfrm>
                <a:off x="8256755" y="3390704"/>
                <a:ext cx="1877256" cy="6667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3">
            <p14:nvContentPartPr>
              <p14:cNvPr id="47178" name="Ink 74"/>
              <p14:cNvContentPartPr>
                <a14:cpLocks xmlns:a14="http://schemas.microsoft.com/office/drawing/2010/main" noRot="1" noChangeAspect="1" noEditPoints="1" noChangeArrowheads="1" noChangeShapeType="1"/>
              </p14:cNvContentPartPr>
              <p14:nvPr/>
            </p14:nvContentPartPr>
            <p14:xfrm>
              <a:off x="8020051" y="3124200"/>
              <a:ext cx="1331913" cy="482600"/>
            </p14:xfrm>
          </p:contentPart>
        </mc:Choice>
        <mc:Fallback>
          <p:pic>
            <p:nvPicPr>
              <p:cNvPr id="47178" name="Ink 74"/>
              <p:cNvPicPr>
                <a:picLocks noRot="1" noChangeAspect="1" noEditPoints="1" noChangeArrowheads="1" noChangeShapeType="1"/>
              </p:cNvPicPr>
              <p:nvPr/>
            </p:nvPicPr>
            <p:blipFill>
              <a:blip r:embed="rId34"/>
              <a:stretch>
                <a:fillRect/>
              </a:stretch>
            </p:blipFill>
            <p:spPr>
              <a:xfrm>
                <a:off x="8012135" y="3114125"/>
                <a:ext cx="1344509" cy="4966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5">
            <p14:nvContentPartPr>
              <p14:cNvPr id="47177" name="Ink 73"/>
              <p14:cNvContentPartPr>
                <a14:cpLocks xmlns:a14="http://schemas.microsoft.com/office/drawing/2010/main" noRot="1" noChangeAspect="1" noEditPoints="1" noChangeArrowheads="1" noChangeShapeType="1"/>
              </p14:cNvContentPartPr>
              <p14:nvPr/>
            </p14:nvContentPartPr>
            <p14:xfrm>
              <a:off x="6880226" y="3495676"/>
              <a:ext cx="492125" cy="346075"/>
            </p14:xfrm>
          </p:contentPart>
        </mc:Choice>
        <mc:Fallback>
          <p:pic>
            <p:nvPicPr>
              <p:cNvPr id="47177" name="Ink 73"/>
              <p:cNvPicPr>
                <a:picLocks noRot="1" noChangeAspect="1" noEditPoints="1" noChangeArrowheads="1" noChangeShapeType="1"/>
              </p:cNvPicPr>
              <p:nvPr/>
            </p:nvPicPr>
            <p:blipFill>
              <a:blip r:embed="rId36"/>
              <a:stretch>
                <a:fillRect/>
              </a:stretch>
            </p:blipFill>
            <p:spPr>
              <a:xfrm>
                <a:off x="6869427" y="3484872"/>
                <a:ext cx="507965" cy="3680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37">
            <p14:nvContentPartPr>
              <p14:cNvPr id="47125" name="Ink 21"/>
              <p14:cNvContentPartPr>
                <a14:cpLocks xmlns:a14="http://schemas.microsoft.com/office/drawing/2010/main" noRot="1" noChangeAspect="1" noEditPoints="1" noChangeArrowheads="1" noChangeShapeType="1"/>
              </p14:cNvContentPartPr>
              <p14:nvPr/>
            </p14:nvContentPartPr>
            <p14:xfrm>
              <a:off x="2341563" y="879475"/>
              <a:ext cx="1617662" cy="101600"/>
            </p14:xfrm>
          </p:contentPart>
        </mc:Choice>
        <mc:Fallback>
          <p:pic>
            <p:nvPicPr>
              <p:cNvPr id="47125" name="Ink 21"/>
              <p:cNvPicPr>
                <a:picLocks noRot="1" noChangeAspect="1" noEditPoints="1" noChangeArrowheads="1" noChangeShapeType="1"/>
              </p:cNvPicPr>
              <p:nvPr/>
            </p:nvPicPr>
            <p:blipFill>
              <a:blip r:embed="rId38"/>
              <a:stretch>
                <a:fillRect/>
              </a:stretch>
            </p:blipFill>
            <p:spPr>
              <a:xfrm>
                <a:off x="2332204" y="876232"/>
                <a:ext cx="1629901" cy="1142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9">
            <p14:nvContentPartPr>
              <p14:cNvPr id="47126" name="Ink 22"/>
              <p14:cNvContentPartPr>
                <a14:cpLocks xmlns:a14="http://schemas.microsoft.com/office/drawing/2010/main" noRot="1" noChangeAspect="1" noEditPoints="1" noChangeArrowheads="1" noChangeShapeType="1"/>
              </p14:cNvContentPartPr>
              <p14:nvPr/>
            </p14:nvContentPartPr>
            <p14:xfrm>
              <a:off x="2776539" y="3098800"/>
              <a:ext cx="396875" cy="173038"/>
            </p14:xfrm>
          </p:contentPart>
        </mc:Choice>
        <mc:Fallback>
          <p:pic>
            <p:nvPicPr>
              <p:cNvPr id="47126" name="Ink 22"/>
              <p:cNvPicPr>
                <a:picLocks noRot="1" noChangeAspect="1" noEditPoints="1" noChangeArrowheads="1" noChangeShapeType="1"/>
              </p:cNvPicPr>
              <p:nvPr/>
            </p:nvPicPr>
            <p:blipFill>
              <a:blip r:embed="rId40"/>
              <a:stretch>
                <a:fillRect/>
              </a:stretch>
            </p:blipFill>
            <p:spPr>
              <a:xfrm>
                <a:off x="2766807" y="3089087"/>
                <a:ext cx="416701" cy="1928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1">
            <p14:nvContentPartPr>
              <p14:cNvPr id="47127" name="Ink 23"/>
              <p14:cNvContentPartPr>
                <a14:cpLocks xmlns:a14="http://schemas.microsoft.com/office/drawing/2010/main" noRot="1" noChangeAspect="1" noEditPoints="1" noChangeArrowheads="1" noChangeShapeType="1"/>
              </p14:cNvContentPartPr>
              <p14:nvPr/>
            </p14:nvContentPartPr>
            <p14:xfrm>
              <a:off x="1862139" y="5040314"/>
              <a:ext cx="1957387" cy="200025"/>
            </p14:xfrm>
          </p:contentPart>
        </mc:Choice>
        <mc:Fallback>
          <p:pic>
            <p:nvPicPr>
              <p:cNvPr id="47127" name="Ink 23"/>
              <p:cNvPicPr>
                <a:picLocks noRot="1" noChangeAspect="1" noEditPoints="1" noChangeArrowheads="1" noChangeShapeType="1"/>
              </p:cNvPicPr>
              <p:nvPr/>
            </p:nvPicPr>
            <p:blipFill>
              <a:blip r:embed="rId42"/>
              <a:stretch>
                <a:fillRect/>
              </a:stretch>
            </p:blipFill>
            <p:spPr>
              <a:xfrm>
                <a:off x="1850619" y="5035637"/>
                <a:ext cx="1973588" cy="21585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3">
            <p14:nvContentPartPr>
              <p14:cNvPr id="47130" name="Ink 26"/>
              <p14:cNvContentPartPr>
                <a14:cpLocks xmlns:a14="http://schemas.microsoft.com/office/drawing/2010/main" noRot="1" noChangeAspect="1" noEditPoints="1" noChangeArrowheads="1" noChangeShapeType="1"/>
              </p14:cNvContentPartPr>
              <p14:nvPr/>
            </p14:nvContentPartPr>
            <p14:xfrm>
              <a:off x="3216275" y="5497513"/>
              <a:ext cx="363538" cy="328612"/>
            </p14:xfrm>
          </p:contentPart>
        </mc:Choice>
        <mc:Fallback>
          <p:pic>
            <p:nvPicPr>
              <p:cNvPr id="47130" name="Ink 26"/>
              <p:cNvPicPr>
                <a:picLocks noRot="1" noChangeAspect="1" noEditPoints="1" noChangeArrowheads="1" noChangeShapeType="1"/>
              </p:cNvPicPr>
              <p:nvPr/>
            </p:nvPicPr>
            <p:blipFill>
              <a:blip r:embed="rId44"/>
              <a:stretch>
                <a:fillRect/>
              </a:stretch>
            </p:blipFill>
            <p:spPr>
              <a:xfrm>
                <a:off x="3206557" y="5487435"/>
                <a:ext cx="377216" cy="3487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5">
            <p14:nvContentPartPr>
              <p14:cNvPr id="47131" name="Ink 27"/>
              <p14:cNvContentPartPr>
                <a14:cpLocks xmlns:a14="http://schemas.microsoft.com/office/drawing/2010/main" noRot="1" noChangeAspect="1" noEditPoints="1" noChangeArrowheads="1" noChangeShapeType="1"/>
              </p14:cNvContentPartPr>
              <p14:nvPr/>
            </p14:nvContentPartPr>
            <p14:xfrm>
              <a:off x="4002089" y="5446714"/>
              <a:ext cx="396875" cy="338137"/>
            </p14:xfrm>
          </p:contentPart>
        </mc:Choice>
        <mc:Fallback>
          <p:pic>
            <p:nvPicPr>
              <p:cNvPr id="47131" name="Ink 27"/>
              <p:cNvPicPr>
                <a:picLocks noRot="1" noChangeAspect="1" noEditPoints="1" noChangeArrowheads="1" noChangeShapeType="1"/>
              </p:cNvPicPr>
              <p:nvPr/>
            </p:nvPicPr>
            <p:blipFill>
              <a:blip r:embed="rId46"/>
              <a:stretch>
                <a:fillRect/>
              </a:stretch>
            </p:blipFill>
            <p:spPr>
              <a:xfrm>
                <a:off x="3992005" y="5436273"/>
                <a:ext cx="410560" cy="35866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7">
            <p14:nvContentPartPr>
              <p14:cNvPr id="47132" name="Ink 28"/>
              <p14:cNvContentPartPr>
                <a14:cpLocks xmlns:a14="http://schemas.microsoft.com/office/drawing/2010/main" noRot="1" noChangeAspect="1" noEditPoints="1" noChangeArrowheads="1" noChangeShapeType="1"/>
              </p14:cNvContentPartPr>
              <p14:nvPr/>
            </p14:nvContentPartPr>
            <p14:xfrm>
              <a:off x="4713289" y="5421313"/>
              <a:ext cx="466725" cy="368300"/>
            </p14:xfrm>
          </p:contentPart>
        </mc:Choice>
        <mc:Fallback>
          <p:pic>
            <p:nvPicPr>
              <p:cNvPr id="47132" name="Ink 28"/>
              <p:cNvPicPr>
                <a:picLocks noRot="1" noChangeAspect="1" noEditPoints="1" noChangeArrowheads="1" noChangeShapeType="1"/>
              </p:cNvPicPr>
              <p:nvPr/>
            </p:nvPicPr>
            <p:blipFill>
              <a:blip r:embed="rId48"/>
              <a:stretch>
                <a:fillRect/>
              </a:stretch>
            </p:blipFill>
            <p:spPr>
              <a:xfrm>
                <a:off x="4703214" y="5411234"/>
                <a:ext cx="486877" cy="38846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9">
            <p14:nvContentPartPr>
              <p14:cNvPr id="47133" name="Ink 29"/>
              <p14:cNvContentPartPr>
                <a14:cpLocks xmlns:a14="http://schemas.microsoft.com/office/drawing/2010/main" noRot="1" noChangeAspect="1" noEditPoints="1" noChangeArrowheads="1" noChangeShapeType="1"/>
              </p14:cNvContentPartPr>
              <p14:nvPr/>
            </p14:nvContentPartPr>
            <p14:xfrm>
              <a:off x="5414964" y="5446714"/>
              <a:ext cx="320675" cy="249237"/>
            </p14:xfrm>
          </p:contentPart>
        </mc:Choice>
        <mc:Fallback>
          <p:pic>
            <p:nvPicPr>
              <p:cNvPr id="47133" name="Ink 29"/>
              <p:cNvPicPr>
                <a:picLocks noRot="1" noChangeAspect="1" noEditPoints="1" noChangeArrowheads="1" noChangeShapeType="1"/>
              </p:cNvPicPr>
              <p:nvPr/>
            </p:nvPicPr>
            <p:blipFill>
              <a:blip r:embed="rId50"/>
              <a:stretch>
                <a:fillRect/>
              </a:stretch>
            </p:blipFill>
            <p:spPr>
              <a:xfrm>
                <a:off x="5404875" y="5436646"/>
                <a:ext cx="340492" cy="2693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1">
            <p14:nvContentPartPr>
              <p14:cNvPr id="47134" name="Ink 30"/>
              <p14:cNvContentPartPr>
                <a14:cpLocks xmlns:a14="http://schemas.microsoft.com/office/drawing/2010/main" noRot="1" noChangeAspect="1" noEditPoints="1" noChangeArrowheads="1" noChangeShapeType="1"/>
              </p14:cNvContentPartPr>
              <p14:nvPr/>
            </p14:nvContentPartPr>
            <p14:xfrm>
              <a:off x="6229350" y="5294313"/>
              <a:ext cx="603250" cy="444500"/>
            </p14:xfrm>
          </p:contentPart>
        </mc:Choice>
        <mc:Fallback>
          <p:pic>
            <p:nvPicPr>
              <p:cNvPr id="47134" name="Ink 30"/>
              <p:cNvPicPr>
                <a:picLocks noRot="1" noChangeAspect="1" noEditPoints="1" noChangeArrowheads="1" noChangeShapeType="1"/>
              </p:cNvPicPr>
              <p:nvPr/>
            </p:nvPicPr>
            <p:blipFill>
              <a:blip r:embed="rId52"/>
              <a:stretch>
                <a:fillRect/>
              </a:stretch>
            </p:blipFill>
            <p:spPr>
              <a:xfrm>
                <a:off x="6219620" y="5284237"/>
                <a:ext cx="617304" cy="46465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3">
            <p14:nvContentPartPr>
              <p14:cNvPr id="47135" name="Ink 31"/>
              <p14:cNvContentPartPr>
                <a14:cpLocks xmlns:a14="http://schemas.microsoft.com/office/drawing/2010/main" noRot="1" noChangeAspect="1" noEditPoints="1" noChangeArrowheads="1" noChangeShapeType="1"/>
              </p14:cNvContentPartPr>
              <p14:nvPr/>
            </p14:nvContentPartPr>
            <p14:xfrm>
              <a:off x="7199314" y="5357813"/>
              <a:ext cx="509587" cy="322262"/>
            </p14:xfrm>
          </p:contentPart>
        </mc:Choice>
        <mc:Fallback>
          <p:pic>
            <p:nvPicPr>
              <p:cNvPr id="47135" name="Ink 31"/>
              <p:cNvPicPr>
                <a:picLocks noRot="1" noChangeAspect="1" noEditPoints="1" noChangeArrowheads="1" noChangeShapeType="1"/>
              </p:cNvPicPr>
              <p:nvPr/>
            </p:nvPicPr>
            <p:blipFill>
              <a:blip r:embed="rId54"/>
              <a:stretch>
                <a:fillRect/>
              </a:stretch>
            </p:blipFill>
            <p:spPr>
              <a:xfrm>
                <a:off x="7189246" y="5347733"/>
                <a:ext cx="529727" cy="3373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5">
            <p14:nvContentPartPr>
              <p14:cNvPr id="47137" name="Ink 33"/>
              <p14:cNvContentPartPr>
                <a14:cpLocks xmlns:a14="http://schemas.microsoft.com/office/drawing/2010/main" noRot="1" noChangeAspect="1" noEditPoints="1" noChangeArrowheads="1" noChangeShapeType="1"/>
              </p14:cNvContentPartPr>
              <p14:nvPr/>
            </p14:nvContentPartPr>
            <p14:xfrm>
              <a:off x="7988301" y="5334000"/>
              <a:ext cx="385763" cy="388938"/>
            </p14:xfrm>
          </p:contentPart>
        </mc:Choice>
        <mc:Fallback>
          <p:pic>
            <p:nvPicPr>
              <p:cNvPr id="47137" name="Ink 33"/>
              <p:cNvPicPr>
                <a:picLocks noRot="1" noChangeAspect="1" noEditPoints="1" noChangeArrowheads="1" noChangeShapeType="1"/>
              </p:cNvPicPr>
              <p:nvPr/>
            </p:nvPicPr>
            <p:blipFill>
              <a:blip r:embed="rId56"/>
              <a:stretch>
                <a:fillRect/>
              </a:stretch>
            </p:blipFill>
            <p:spPr>
              <a:xfrm>
                <a:off x="7978197" y="5323937"/>
                <a:ext cx="405971" cy="40942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7">
            <p14:nvContentPartPr>
              <p14:cNvPr id="47139" name="Ink 35"/>
              <p14:cNvContentPartPr>
                <a14:cpLocks xmlns:a14="http://schemas.microsoft.com/office/drawing/2010/main" noRot="1" noChangeAspect="1" noEditPoints="1" noChangeArrowheads="1" noChangeShapeType="1"/>
              </p14:cNvContentPartPr>
              <p14:nvPr/>
            </p14:nvContentPartPr>
            <p14:xfrm>
              <a:off x="8474075" y="4962525"/>
              <a:ext cx="2058988" cy="611188"/>
            </p14:xfrm>
          </p:contentPart>
        </mc:Choice>
        <mc:Fallback>
          <p:pic>
            <p:nvPicPr>
              <p:cNvPr id="47139" name="Ink 35"/>
              <p:cNvPicPr>
                <a:picLocks noRot="1" noChangeAspect="1" noEditPoints="1" noChangeArrowheads="1" noChangeShapeType="1"/>
              </p:cNvPicPr>
              <p:nvPr/>
            </p:nvPicPr>
            <p:blipFill>
              <a:blip r:embed="rId58"/>
              <a:stretch>
                <a:fillRect/>
              </a:stretch>
            </p:blipFill>
            <p:spPr>
              <a:xfrm>
                <a:off x="8462916" y="4951729"/>
                <a:ext cx="2075187" cy="633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9">
            <p14:nvContentPartPr>
              <p14:cNvPr id="47140" name="Ink 36"/>
              <p14:cNvContentPartPr>
                <a14:cpLocks xmlns:a14="http://schemas.microsoft.com/office/drawing/2010/main" noRot="1" noChangeAspect="1" noEditPoints="1" noChangeArrowheads="1" noChangeShapeType="1"/>
              </p14:cNvContentPartPr>
              <p14:nvPr/>
            </p14:nvContentPartPr>
            <p14:xfrm>
              <a:off x="9088439" y="5621339"/>
              <a:ext cx="180975" cy="166687"/>
            </p14:xfrm>
          </p:contentPart>
        </mc:Choice>
        <mc:Fallback>
          <p:pic>
            <p:nvPicPr>
              <p:cNvPr id="47140" name="Ink 36"/>
              <p:cNvPicPr>
                <a:picLocks noRot="1" noChangeAspect="1" noEditPoints="1" noChangeArrowheads="1" noChangeShapeType="1"/>
              </p:cNvPicPr>
              <p:nvPr/>
            </p:nvPicPr>
            <p:blipFill>
              <a:blip r:embed="rId60"/>
              <a:stretch>
                <a:fillRect/>
              </a:stretch>
            </p:blipFill>
            <p:spPr>
              <a:xfrm>
                <a:off x="9079427" y="5613503"/>
                <a:ext cx="197919" cy="1823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1">
            <p14:nvContentPartPr>
              <p14:cNvPr id="47141" name="Ink 37"/>
              <p14:cNvContentPartPr>
                <a14:cpLocks xmlns:a14="http://schemas.microsoft.com/office/drawing/2010/main" noRot="1" noChangeAspect="1" noEditPoints="1" noChangeArrowheads="1" noChangeShapeType="1"/>
              </p14:cNvContentPartPr>
              <p14:nvPr/>
            </p14:nvContentPartPr>
            <p14:xfrm>
              <a:off x="9556751" y="5456238"/>
              <a:ext cx="434975" cy="400050"/>
            </p14:xfrm>
          </p:contentPart>
        </mc:Choice>
        <mc:Fallback>
          <p:pic>
            <p:nvPicPr>
              <p:cNvPr id="47141" name="Ink 37"/>
              <p:cNvPicPr>
                <a:picLocks noRot="1" noChangeAspect="1" noEditPoints="1" noChangeArrowheads="1" noChangeShapeType="1"/>
              </p:cNvPicPr>
              <p:nvPr/>
            </p:nvPicPr>
            <p:blipFill>
              <a:blip r:embed="rId62"/>
              <a:stretch>
                <a:fillRect/>
              </a:stretch>
            </p:blipFill>
            <p:spPr>
              <a:xfrm>
                <a:off x="9549190" y="5447966"/>
                <a:ext cx="446137" cy="4162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63">
            <p14:nvContentPartPr>
              <p14:cNvPr id="47142" name="Ink 38"/>
              <p14:cNvContentPartPr>
                <a14:cpLocks xmlns:a14="http://schemas.microsoft.com/office/drawing/2010/main" noRot="1" noChangeAspect="1" noEditPoints="1" noChangeArrowheads="1" noChangeShapeType="1"/>
              </p14:cNvContentPartPr>
              <p14:nvPr/>
            </p14:nvContentPartPr>
            <p14:xfrm>
              <a:off x="9261475" y="5643564"/>
              <a:ext cx="1295400" cy="434975"/>
            </p14:xfrm>
          </p:contentPart>
        </mc:Choice>
        <mc:Fallback>
          <p:pic>
            <p:nvPicPr>
              <p:cNvPr id="47142" name="Ink 38"/>
              <p:cNvPicPr>
                <a:picLocks noRot="1" noChangeAspect="1" noEditPoints="1" noChangeArrowheads="1" noChangeShapeType="1"/>
              </p:cNvPicPr>
              <p:nvPr/>
            </p:nvPicPr>
            <p:blipFill>
              <a:blip r:embed="rId64"/>
              <a:stretch>
                <a:fillRect/>
              </a:stretch>
            </p:blipFill>
            <p:spPr>
              <a:xfrm>
                <a:off x="9253557" y="5635642"/>
                <a:ext cx="1307279" cy="4508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5">
            <p14:nvContentPartPr>
              <p14:cNvPr id="47144" name="Ink 40"/>
              <p14:cNvContentPartPr>
                <a14:cpLocks xmlns:a14="http://schemas.microsoft.com/office/drawing/2010/main" noRot="1" noChangeAspect="1" noEditPoints="1" noChangeArrowheads="1" noChangeShapeType="1"/>
              </p14:cNvContentPartPr>
              <p14:nvPr/>
            </p14:nvContentPartPr>
            <p14:xfrm>
              <a:off x="2678113" y="6169025"/>
              <a:ext cx="660400" cy="287338"/>
            </p14:xfrm>
          </p:contentPart>
        </mc:Choice>
        <mc:Fallback>
          <p:pic>
            <p:nvPicPr>
              <p:cNvPr id="47144" name="Ink 40"/>
              <p:cNvPicPr>
                <a:picLocks noRot="1" noChangeAspect="1" noEditPoints="1" noChangeArrowheads="1" noChangeShapeType="1"/>
              </p:cNvPicPr>
              <p:nvPr/>
            </p:nvPicPr>
            <p:blipFill>
              <a:blip r:embed="rId66"/>
              <a:stretch>
                <a:fillRect/>
              </a:stretch>
            </p:blipFill>
            <p:spPr>
              <a:xfrm>
                <a:off x="2666597" y="6157517"/>
                <a:ext cx="676235" cy="3099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7">
            <p14:nvContentPartPr>
              <p14:cNvPr id="47150" name="Ink 46"/>
              <p14:cNvContentPartPr>
                <a14:cpLocks xmlns:a14="http://schemas.microsoft.com/office/drawing/2010/main" noRot="1" noChangeAspect="1" noEditPoints="1" noChangeArrowheads="1" noChangeShapeType="1"/>
              </p14:cNvContentPartPr>
              <p14:nvPr/>
            </p14:nvContentPartPr>
            <p14:xfrm>
              <a:off x="3779839" y="6189663"/>
              <a:ext cx="230187" cy="239712"/>
            </p14:xfrm>
          </p:contentPart>
        </mc:Choice>
        <mc:Fallback>
          <p:pic>
            <p:nvPicPr>
              <p:cNvPr id="47150" name="Ink 46"/>
              <p:cNvPicPr>
                <a:picLocks noRot="1" noChangeAspect="1" noEditPoints="1" noChangeArrowheads="1" noChangeShapeType="1"/>
              </p:cNvPicPr>
              <p:nvPr/>
            </p:nvPicPr>
            <p:blipFill>
              <a:blip r:embed="rId68"/>
              <a:stretch>
                <a:fillRect/>
              </a:stretch>
            </p:blipFill>
            <p:spPr>
              <a:xfrm>
                <a:off x="3768655" y="6178572"/>
                <a:ext cx="245340" cy="2618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69">
            <p14:nvContentPartPr>
              <p14:cNvPr id="47151" name="Ink 47"/>
              <p14:cNvContentPartPr>
                <a14:cpLocks xmlns:a14="http://schemas.microsoft.com/office/drawing/2010/main" noRot="1" noChangeAspect="1" noEditPoints="1" noChangeArrowheads="1" noChangeShapeType="1"/>
              </p14:cNvContentPartPr>
              <p14:nvPr/>
            </p14:nvContentPartPr>
            <p14:xfrm>
              <a:off x="4352926" y="6122989"/>
              <a:ext cx="665163" cy="585787"/>
            </p14:xfrm>
          </p:contentPart>
        </mc:Choice>
        <mc:Fallback>
          <p:pic>
            <p:nvPicPr>
              <p:cNvPr id="47151" name="Ink 47"/>
              <p:cNvPicPr>
                <a:picLocks noRot="1" noChangeAspect="1" noEditPoints="1" noChangeArrowheads="1" noChangeShapeType="1"/>
              </p:cNvPicPr>
              <p:nvPr/>
            </p:nvPicPr>
            <p:blipFill>
              <a:blip r:embed="rId70"/>
              <a:stretch>
                <a:fillRect/>
              </a:stretch>
            </p:blipFill>
            <p:spPr>
              <a:xfrm>
                <a:off x="4343568" y="6112910"/>
                <a:ext cx="683880" cy="6045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71">
            <p14:nvContentPartPr>
              <p14:cNvPr id="47152" name="Ink 48"/>
              <p14:cNvContentPartPr>
                <a14:cpLocks xmlns:a14="http://schemas.microsoft.com/office/drawing/2010/main" noRot="1" noChangeAspect="1" noEditPoints="1" noChangeArrowheads="1" noChangeShapeType="1"/>
              </p14:cNvContentPartPr>
              <p14:nvPr/>
            </p14:nvContentPartPr>
            <p14:xfrm>
              <a:off x="5403851" y="6118225"/>
              <a:ext cx="244475" cy="215900"/>
            </p14:xfrm>
          </p:contentPart>
        </mc:Choice>
        <mc:Fallback>
          <p:pic>
            <p:nvPicPr>
              <p:cNvPr id="47152" name="Ink 48"/>
              <p:cNvPicPr>
                <a:picLocks noRot="1" noChangeAspect="1" noEditPoints="1" noChangeArrowheads="1" noChangeShapeType="1"/>
              </p:cNvPicPr>
              <p:nvPr/>
            </p:nvPicPr>
            <p:blipFill>
              <a:blip r:embed="rId72"/>
              <a:stretch>
                <a:fillRect/>
              </a:stretch>
            </p:blipFill>
            <p:spPr>
              <a:xfrm>
                <a:off x="5393771" y="6108511"/>
                <a:ext cx="257437" cy="2356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73">
            <p14:nvContentPartPr>
              <p14:cNvPr id="47154" name="Ink 50"/>
              <p14:cNvContentPartPr>
                <a14:cpLocks xmlns:a14="http://schemas.microsoft.com/office/drawing/2010/main" noRot="1" noChangeAspect="1" noEditPoints="1" noChangeArrowheads="1" noChangeShapeType="1"/>
              </p14:cNvContentPartPr>
              <p14:nvPr/>
            </p14:nvContentPartPr>
            <p14:xfrm>
              <a:off x="6383338" y="6148389"/>
              <a:ext cx="234950" cy="276225"/>
            </p14:xfrm>
          </p:contentPart>
        </mc:Choice>
        <mc:Fallback>
          <p:pic>
            <p:nvPicPr>
              <p:cNvPr id="47154" name="Ink 50"/>
              <p:cNvPicPr>
                <a:picLocks noRot="1" noChangeAspect="1" noEditPoints="1" noChangeArrowheads="1" noChangeShapeType="1"/>
              </p:cNvPicPr>
              <p:nvPr/>
            </p:nvPicPr>
            <p:blipFill>
              <a:blip r:embed="rId74"/>
              <a:stretch>
                <a:fillRect/>
              </a:stretch>
            </p:blipFill>
            <p:spPr>
              <a:xfrm>
                <a:off x="6371824" y="6136867"/>
                <a:ext cx="257259" cy="29819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5">
            <p14:nvContentPartPr>
              <p14:cNvPr id="47158" name="Ink 54"/>
              <p14:cNvContentPartPr>
                <a14:cpLocks xmlns:a14="http://schemas.microsoft.com/office/drawing/2010/main" noRot="1" noChangeAspect="1" noEditPoints="1" noChangeArrowheads="1" noChangeShapeType="1"/>
              </p14:cNvContentPartPr>
              <p14:nvPr/>
            </p14:nvContentPartPr>
            <p14:xfrm>
              <a:off x="5829301" y="6140450"/>
              <a:ext cx="212725" cy="560388"/>
            </p14:xfrm>
          </p:contentPart>
        </mc:Choice>
        <mc:Fallback>
          <p:pic>
            <p:nvPicPr>
              <p:cNvPr id="47158" name="Ink 54"/>
              <p:cNvPicPr>
                <a:picLocks noRot="1" noChangeAspect="1" noEditPoints="1" noChangeArrowheads="1" noChangeShapeType="1"/>
              </p:cNvPicPr>
              <p:nvPr/>
            </p:nvPicPr>
            <p:blipFill>
              <a:blip r:embed="rId76"/>
              <a:stretch>
                <a:fillRect/>
              </a:stretch>
            </p:blipFill>
            <p:spPr>
              <a:xfrm>
                <a:off x="5817783" y="6128935"/>
                <a:ext cx="232523" cy="5816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7">
            <p14:nvContentPartPr>
              <p14:cNvPr id="47159" name="Ink 55"/>
              <p14:cNvContentPartPr>
                <a14:cpLocks xmlns:a14="http://schemas.microsoft.com/office/drawing/2010/main" noRot="1" noChangeAspect="1" noEditPoints="1" noChangeArrowheads="1" noChangeShapeType="1"/>
              </p14:cNvContentPartPr>
              <p14:nvPr/>
            </p14:nvContentPartPr>
            <p14:xfrm>
              <a:off x="6907214" y="6296026"/>
              <a:ext cx="536575" cy="258763"/>
            </p14:xfrm>
          </p:contentPart>
        </mc:Choice>
        <mc:Fallback>
          <p:pic>
            <p:nvPicPr>
              <p:cNvPr id="47159" name="Ink 55"/>
              <p:cNvPicPr>
                <a:picLocks noRot="1" noChangeAspect="1" noEditPoints="1" noChangeArrowheads="1" noChangeShapeType="1"/>
              </p:cNvPicPr>
              <p:nvPr/>
            </p:nvPicPr>
            <p:blipFill>
              <a:blip r:embed="rId78"/>
              <a:stretch>
                <a:fillRect/>
              </a:stretch>
            </p:blipFill>
            <p:spPr>
              <a:xfrm>
                <a:off x="6896764" y="6284511"/>
                <a:ext cx="555675" cy="2778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79">
            <p14:nvContentPartPr>
              <p14:cNvPr id="47160" name="Ink 56"/>
              <p14:cNvContentPartPr>
                <a14:cpLocks xmlns:a14="http://schemas.microsoft.com/office/drawing/2010/main" noRot="1" noChangeAspect="1" noEditPoints="1" noChangeArrowheads="1" noChangeShapeType="1"/>
              </p14:cNvContentPartPr>
              <p14:nvPr/>
            </p14:nvContentPartPr>
            <p14:xfrm>
              <a:off x="7881939" y="6103938"/>
              <a:ext cx="471487" cy="557212"/>
            </p14:xfrm>
          </p:contentPart>
        </mc:Choice>
        <mc:Fallback>
          <p:pic>
            <p:nvPicPr>
              <p:cNvPr id="47160" name="Ink 56"/>
              <p:cNvPicPr>
                <a:picLocks noRot="1" noChangeAspect="1" noEditPoints="1" noChangeArrowheads="1" noChangeShapeType="1"/>
              </p:cNvPicPr>
              <p:nvPr/>
            </p:nvPicPr>
            <p:blipFill>
              <a:blip r:embed="rId80"/>
              <a:stretch>
                <a:fillRect/>
              </a:stretch>
            </p:blipFill>
            <p:spPr>
              <a:xfrm>
                <a:off x="7870423" y="6092397"/>
                <a:ext cx="488043" cy="577048"/>
              </a:xfrm>
              <a:prstGeom prst="rect">
                <a:avLst/>
              </a:prstGeom>
            </p:spPr>
          </p:pic>
        </mc:Fallback>
      </mc:AlternateContent>
      <mc:AlternateContent xmlns:mc="http://schemas.openxmlformats.org/markup-compatibility/2006">
        <mc:Choice xmlns="" xmlns:p14="http://schemas.microsoft.com/office/powerpoint/2010/main" Requires="p14">
          <p:contentPart p14:bwMode="auto" r:id="rId81">
            <p14:nvContentPartPr>
              <p14:cNvPr id="47161" name="Ink 57"/>
              <p14:cNvContentPartPr>
                <a14:cpLocks xmlns:a14="http://schemas.microsoft.com/office/drawing/2010/main" noRot="1" noChangeAspect="1" noEditPoints="1" noChangeArrowheads="1" noChangeShapeType="1"/>
              </p14:cNvContentPartPr>
              <p14:nvPr/>
            </p14:nvContentPartPr>
            <p14:xfrm>
              <a:off x="8645526" y="6286501"/>
              <a:ext cx="411163" cy="493713"/>
            </p14:xfrm>
          </p:contentPart>
        </mc:Choice>
        <mc:Fallback>
          <p:pic>
            <p:nvPicPr>
              <p:cNvPr id="47161" name="Ink 57"/>
              <p:cNvPicPr>
                <a:picLocks noRot="1" noChangeAspect="1" noEditPoints="1" noChangeArrowheads="1" noChangeShapeType="1"/>
              </p:cNvPicPr>
              <p:nvPr/>
            </p:nvPicPr>
            <p:blipFill>
              <a:blip r:embed="rId82"/>
              <a:stretch>
                <a:fillRect/>
              </a:stretch>
            </p:blipFill>
            <p:spPr>
              <a:xfrm>
                <a:off x="8637225" y="6274977"/>
                <a:ext cx="424519" cy="516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3">
            <p14:nvContentPartPr>
              <p14:cNvPr id="47162" name="Ink 58"/>
              <p14:cNvContentPartPr>
                <a14:cpLocks xmlns:a14="http://schemas.microsoft.com/office/drawing/2010/main" noRot="1" noChangeAspect="1" noEditPoints="1" noChangeArrowheads="1" noChangeShapeType="1"/>
              </p14:cNvContentPartPr>
              <p14:nvPr/>
            </p14:nvContentPartPr>
            <p14:xfrm>
              <a:off x="9228139" y="6043613"/>
              <a:ext cx="1165225" cy="666750"/>
            </p14:xfrm>
          </p:contentPart>
        </mc:Choice>
        <mc:Fallback>
          <p:pic>
            <p:nvPicPr>
              <p:cNvPr id="47162" name="Ink 58"/>
              <p:cNvPicPr>
                <a:picLocks noRot="1" noChangeAspect="1" noEditPoints="1" noChangeArrowheads="1" noChangeShapeType="1"/>
              </p:cNvPicPr>
              <p:nvPr/>
            </p:nvPicPr>
            <p:blipFill>
              <a:blip r:embed="rId84"/>
              <a:stretch>
                <a:fillRect/>
              </a:stretch>
            </p:blipFill>
            <p:spPr>
              <a:xfrm>
                <a:off x="9216610" y="6032101"/>
                <a:ext cx="1188284" cy="6897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85">
            <p14:nvContentPartPr>
              <p14:cNvPr id="47163" name="Ink 59"/>
              <p14:cNvContentPartPr>
                <a14:cpLocks xmlns:a14="http://schemas.microsoft.com/office/drawing/2010/main" noRot="1" noChangeAspect="1" noEditPoints="1" noChangeArrowheads="1" noChangeShapeType="1"/>
              </p14:cNvContentPartPr>
              <p14:nvPr/>
            </p14:nvContentPartPr>
            <p14:xfrm>
              <a:off x="3352800" y="6430963"/>
              <a:ext cx="992188" cy="538162"/>
            </p14:xfrm>
          </p:contentPart>
        </mc:Choice>
        <mc:Fallback>
          <p:pic>
            <p:nvPicPr>
              <p:cNvPr id="47163" name="Ink 59"/>
              <p:cNvPicPr>
                <a:picLocks noRot="1" noChangeAspect="1" noEditPoints="1" noChangeArrowheads="1" noChangeShapeType="1"/>
              </p:cNvPicPr>
              <p:nvPr/>
            </p:nvPicPr>
            <p:blipFill>
              <a:blip r:embed="rId86"/>
              <a:stretch>
                <a:fillRect/>
              </a:stretch>
            </p:blipFill>
            <p:spPr>
              <a:xfrm>
                <a:off x="3344161" y="6419444"/>
                <a:ext cx="1006228" cy="561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7">
            <p14:nvContentPartPr>
              <p14:cNvPr id="47164" name="Ink 60"/>
              <p14:cNvContentPartPr>
                <a14:cpLocks xmlns:a14="http://schemas.microsoft.com/office/drawing/2010/main" noRot="1" noChangeAspect="1" noEditPoints="1" noChangeArrowheads="1" noChangeShapeType="1"/>
              </p14:cNvContentPartPr>
              <p14:nvPr/>
            </p14:nvContentPartPr>
            <p14:xfrm>
              <a:off x="4479926" y="6675438"/>
              <a:ext cx="188913" cy="279400"/>
            </p14:xfrm>
          </p:contentPart>
        </mc:Choice>
        <mc:Fallback>
          <p:pic>
            <p:nvPicPr>
              <p:cNvPr id="47164" name="Ink 60"/>
              <p:cNvPicPr>
                <a:picLocks noRot="1" noChangeAspect="1" noEditPoints="1" noChangeArrowheads="1" noChangeShapeType="1"/>
              </p:cNvPicPr>
              <p:nvPr/>
            </p:nvPicPr>
            <p:blipFill>
              <a:blip r:embed="rId88"/>
              <a:stretch>
                <a:fillRect/>
              </a:stretch>
            </p:blipFill>
            <p:spPr>
              <a:xfrm>
                <a:off x="4468389" y="6663918"/>
                <a:ext cx="209103" cy="3024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9">
            <p14:nvContentPartPr>
              <p14:cNvPr id="47165" name="Ink 61"/>
              <p14:cNvContentPartPr>
                <a14:cpLocks xmlns:a14="http://schemas.microsoft.com/office/drawing/2010/main" noRot="1" noChangeAspect="1" noEditPoints="1" noChangeArrowheads="1" noChangeShapeType="1"/>
              </p14:cNvContentPartPr>
              <p14:nvPr/>
            </p14:nvContentPartPr>
            <p14:xfrm>
              <a:off x="4905376" y="6618288"/>
              <a:ext cx="157163" cy="182562"/>
            </p14:xfrm>
          </p:contentPart>
        </mc:Choice>
        <mc:Fallback>
          <p:pic>
            <p:nvPicPr>
              <p:cNvPr id="47165" name="Ink 61"/>
              <p:cNvPicPr>
                <a:picLocks noRot="1" noChangeAspect="1" noEditPoints="1" noChangeArrowheads="1" noChangeShapeType="1"/>
              </p:cNvPicPr>
              <p:nvPr/>
            </p:nvPicPr>
            <p:blipFill>
              <a:blip r:embed="rId90"/>
              <a:stretch>
                <a:fillRect/>
              </a:stretch>
            </p:blipFill>
            <p:spPr>
              <a:xfrm>
                <a:off x="4899610" y="6606765"/>
                <a:ext cx="174465" cy="1998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91">
            <p14:nvContentPartPr>
              <p14:cNvPr id="47166" name="Ink 62"/>
              <p14:cNvContentPartPr>
                <a14:cpLocks xmlns:a14="http://schemas.microsoft.com/office/drawing/2010/main" noRot="1" noChangeAspect="1" noEditPoints="1" noChangeArrowheads="1" noChangeShapeType="1"/>
              </p14:cNvContentPartPr>
              <p14:nvPr/>
            </p14:nvContentPartPr>
            <p14:xfrm>
              <a:off x="5289551" y="6565901"/>
              <a:ext cx="1090613" cy="307975"/>
            </p14:xfrm>
          </p:contentPart>
        </mc:Choice>
        <mc:Fallback>
          <p:pic>
            <p:nvPicPr>
              <p:cNvPr id="47166" name="Ink 62"/>
              <p:cNvPicPr>
                <a:picLocks noRot="1" noChangeAspect="1" noEditPoints="1" noChangeArrowheads="1" noChangeShapeType="1"/>
              </p:cNvPicPr>
              <p:nvPr/>
            </p:nvPicPr>
            <p:blipFill>
              <a:blip r:embed="rId92"/>
              <a:stretch>
                <a:fillRect/>
              </a:stretch>
            </p:blipFill>
            <p:spPr>
              <a:xfrm>
                <a:off x="5278038" y="6554374"/>
                <a:ext cx="1113641" cy="3310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93">
            <p14:nvContentPartPr>
              <p14:cNvPr id="47167" name="Ink 63"/>
              <p14:cNvContentPartPr>
                <a14:cpLocks xmlns:a14="http://schemas.microsoft.com/office/drawing/2010/main" noRot="1" noChangeAspect="1" noEditPoints="1" noChangeArrowheads="1" noChangeShapeType="1"/>
              </p14:cNvContentPartPr>
              <p14:nvPr/>
            </p14:nvContentPartPr>
            <p14:xfrm>
              <a:off x="6564313" y="6634164"/>
              <a:ext cx="241300" cy="149225"/>
            </p14:xfrm>
          </p:contentPart>
        </mc:Choice>
        <mc:Fallback>
          <p:pic>
            <p:nvPicPr>
              <p:cNvPr id="47167" name="Ink 63"/>
              <p:cNvPicPr>
                <a:picLocks noRot="1" noChangeAspect="1" noEditPoints="1" noChangeArrowheads="1" noChangeShapeType="1"/>
              </p:cNvPicPr>
              <p:nvPr/>
            </p:nvPicPr>
            <p:blipFill>
              <a:blip r:embed="rId94"/>
              <a:stretch>
                <a:fillRect/>
              </a:stretch>
            </p:blipFill>
            <p:spPr>
              <a:xfrm>
                <a:off x="6552789" y="6624455"/>
                <a:ext cx="259307" cy="170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5">
            <p14:nvContentPartPr>
              <p14:cNvPr id="47168" name="Ink 64"/>
              <p14:cNvContentPartPr>
                <a14:cpLocks xmlns:a14="http://schemas.microsoft.com/office/drawing/2010/main" noRot="1" noChangeAspect="1" noEditPoints="1" noChangeArrowheads="1" noChangeShapeType="1"/>
              </p14:cNvContentPartPr>
              <p14:nvPr/>
            </p14:nvContentPartPr>
            <p14:xfrm>
              <a:off x="6972301" y="6557964"/>
              <a:ext cx="379413" cy="217487"/>
            </p14:xfrm>
          </p:contentPart>
        </mc:Choice>
        <mc:Fallback>
          <p:pic>
            <p:nvPicPr>
              <p:cNvPr id="47168" name="Ink 64"/>
              <p:cNvPicPr>
                <a:picLocks noRot="1" noChangeAspect="1" noEditPoints="1" noChangeArrowheads="1" noChangeShapeType="1"/>
              </p:cNvPicPr>
              <p:nvPr/>
            </p:nvPicPr>
            <p:blipFill>
              <a:blip r:embed="rId96"/>
              <a:stretch>
                <a:fillRect/>
              </a:stretch>
            </p:blipFill>
            <p:spPr>
              <a:xfrm>
                <a:off x="6961852" y="6546444"/>
                <a:ext cx="394187" cy="2358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97">
            <p14:nvContentPartPr>
              <p14:cNvPr id="47169" name="Ink 65"/>
              <p14:cNvContentPartPr>
                <a14:cpLocks xmlns:a14="http://schemas.microsoft.com/office/drawing/2010/main" noRot="1" noChangeAspect="1" noEditPoints="1" noChangeArrowheads="1" noChangeShapeType="1"/>
              </p14:cNvContentPartPr>
              <p14:nvPr/>
            </p14:nvContentPartPr>
            <p14:xfrm>
              <a:off x="7512051" y="6629401"/>
              <a:ext cx="633413" cy="347663"/>
            </p14:xfrm>
          </p:contentPart>
        </mc:Choice>
        <mc:Fallback>
          <p:pic>
            <p:nvPicPr>
              <p:cNvPr id="47169" name="Ink 65"/>
              <p:cNvPicPr>
                <a:picLocks noRot="1" noChangeAspect="1" noEditPoints="1" noChangeArrowheads="1" noChangeShapeType="1"/>
              </p:cNvPicPr>
              <p:nvPr/>
            </p:nvPicPr>
            <p:blipFill>
              <a:blip r:embed="rId98"/>
              <a:stretch>
                <a:fillRect/>
              </a:stretch>
            </p:blipFill>
            <p:spPr>
              <a:xfrm>
                <a:off x="7500161" y="6621485"/>
                <a:ext cx="649987" cy="3674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99">
            <p14:nvContentPartPr>
              <p14:cNvPr id="47170" name="Ink 66"/>
              <p14:cNvContentPartPr>
                <a14:cpLocks xmlns:a14="http://schemas.microsoft.com/office/drawing/2010/main" noRot="1" noChangeAspect="1" noEditPoints="1" noChangeArrowheads="1" noChangeShapeType="1"/>
              </p14:cNvContentPartPr>
              <p14:nvPr/>
            </p14:nvContentPartPr>
            <p14:xfrm>
              <a:off x="8297863" y="6654801"/>
              <a:ext cx="254000" cy="130175"/>
            </p14:xfrm>
          </p:contentPart>
        </mc:Choice>
        <mc:Fallback>
          <p:pic>
            <p:nvPicPr>
              <p:cNvPr id="47170" name="Ink 66"/>
              <p:cNvPicPr>
                <a:picLocks noRot="1" noChangeAspect="1" noEditPoints="1" noChangeArrowheads="1" noChangeShapeType="1"/>
              </p:cNvPicPr>
              <p:nvPr/>
            </p:nvPicPr>
            <p:blipFill>
              <a:blip r:embed="rId100"/>
              <a:stretch>
                <a:fillRect/>
              </a:stretch>
            </p:blipFill>
            <p:spPr>
              <a:xfrm>
                <a:off x="8286302" y="6643230"/>
                <a:ext cx="277124" cy="1493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1">
            <p14:nvContentPartPr>
              <p14:cNvPr id="47171" name="Ink 67"/>
              <p14:cNvContentPartPr>
                <a14:cpLocks xmlns:a14="http://schemas.microsoft.com/office/drawing/2010/main" noRot="1" noChangeAspect="1" noEditPoints="1" noChangeArrowheads="1" noChangeShapeType="1"/>
              </p14:cNvContentPartPr>
              <p14:nvPr/>
            </p14:nvContentPartPr>
            <p14:xfrm>
              <a:off x="8704264" y="6513513"/>
              <a:ext cx="985837" cy="347662"/>
            </p14:xfrm>
          </p:contentPart>
        </mc:Choice>
        <mc:Fallback>
          <p:pic>
            <p:nvPicPr>
              <p:cNvPr id="47171" name="Ink 67"/>
              <p:cNvPicPr>
                <a:picLocks noRot="1" noChangeAspect="1" noEditPoints="1" noChangeArrowheads="1" noChangeShapeType="1"/>
              </p:cNvPicPr>
              <p:nvPr/>
            </p:nvPicPr>
            <p:blipFill>
              <a:blip r:embed="rId102"/>
              <a:stretch>
                <a:fillRect/>
              </a:stretch>
            </p:blipFill>
            <p:spPr>
              <a:xfrm>
                <a:off x="8692738" y="6506668"/>
                <a:ext cx="1002767" cy="36603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3">
            <p14:nvContentPartPr>
              <p14:cNvPr id="47175" name="Ink 71"/>
              <p14:cNvContentPartPr>
                <a14:cpLocks xmlns:a14="http://schemas.microsoft.com/office/drawing/2010/main" noRot="1" noChangeAspect="1" noEditPoints="1" noChangeArrowheads="1" noChangeShapeType="1"/>
              </p14:cNvContentPartPr>
              <p14:nvPr/>
            </p14:nvContentPartPr>
            <p14:xfrm>
              <a:off x="5072063" y="4210050"/>
              <a:ext cx="125412" cy="520700"/>
            </p14:xfrm>
          </p:contentPart>
        </mc:Choice>
        <mc:Fallback>
          <p:pic>
            <p:nvPicPr>
              <p:cNvPr id="47175" name="Ink 71"/>
              <p:cNvPicPr>
                <a:picLocks noRot="1" noChangeAspect="1" noEditPoints="1" noChangeArrowheads="1" noChangeShapeType="1"/>
              </p:cNvPicPr>
              <p:nvPr/>
            </p:nvPicPr>
            <p:blipFill>
              <a:blip r:embed="rId104"/>
              <a:stretch>
                <a:fillRect/>
              </a:stretch>
            </p:blipFill>
            <p:spPr>
              <a:xfrm>
                <a:off x="5060531" y="4198527"/>
                <a:ext cx="142711" cy="5426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5">
            <p14:nvContentPartPr>
              <p14:cNvPr id="47176" name="Ink 72"/>
              <p14:cNvContentPartPr>
                <a14:cpLocks xmlns:a14="http://schemas.microsoft.com/office/drawing/2010/main" noRot="1" noChangeAspect="1" noEditPoints="1" noChangeArrowheads="1" noChangeShapeType="1"/>
              </p14:cNvContentPartPr>
              <p14:nvPr/>
            </p14:nvContentPartPr>
            <p14:xfrm>
              <a:off x="5738813" y="4214813"/>
              <a:ext cx="715962" cy="469900"/>
            </p14:xfrm>
          </p:contentPart>
        </mc:Choice>
        <mc:Fallback>
          <p:pic>
            <p:nvPicPr>
              <p:cNvPr id="47176" name="Ink 72"/>
              <p:cNvPicPr>
                <a:picLocks noRot="1" noChangeAspect="1" noEditPoints="1" noChangeArrowheads="1" noChangeShapeType="1"/>
              </p:cNvPicPr>
              <p:nvPr/>
            </p:nvPicPr>
            <p:blipFill>
              <a:blip r:embed="rId106"/>
              <a:stretch>
                <a:fillRect/>
              </a:stretch>
            </p:blipFill>
            <p:spPr>
              <a:xfrm>
                <a:off x="5727655" y="4203293"/>
                <a:ext cx="737920" cy="49258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7">
            <p14:nvContentPartPr>
              <p14:cNvPr id="47181" name="Ink 77"/>
              <p14:cNvContentPartPr>
                <a14:cpLocks xmlns:a14="http://schemas.microsoft.com/office/drawing/2010/main" noRot="1" noChangeAspect="1" noEditPoints="1" noChangeArrowheads="1" noChangeShapeType="1"/>
              </p14:cNvContentPartPr>
              <p14:nvPr/>
            </p14:nvContentPartPr>
            <p14:xfrm>
              <a:off x="7337426" y="3446464"/>
              <a:ext cx="639763" cy="160337"/>
            </p14:xfrm>
          </p:contentPart>
        </mc:Choice>
        <mc:Fallback>
          <p:pic>
            <p:nvPicPr>
              <p:cNvPr id="47181" name="Ink 77"/>
              <p:cNvPicPr>
                <a:picLocks noRot="1" noChangeAspect="1" noEditPoints="1" noChangeArrowheads="1" noChangeShapeType="1"/>
              </p:cNvPicPr>
              <p:nvPr/>
            </p:nvPicPr>
            <p:blipFill>
              <a:blip r:embed="rId108"/>
              <a:stretch>
                <a:fillRect/>
              </a:stretch>
            </p:blipFill>
            <p:spPr>
              <a:xfrm>
                <a:off x="7326261" y="3435346"/>
                <a:ext cx="661737" cy="1829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9">
            <p14:nvContentPartPr>
              <p14:cNvPr id="47182" name="Ink 78"/>
              <p14:cNvContentPartPr>
                <a14:cpLocks xmlns:a14="http://schemas.microsoft.com/office/drawing/2010/main" noRot="1" noChangeAspect="1" noEditPoints="1" noChangeArrowheads="1" noChangeShapeType="1"/>
              </p14:cNvContentPartPr>
              <p14:nvPr/>
            </p14:nvContentPartPr>
            <p14:xfrm>
              <a:off x="6642101" y="3883025"/>
              <a:ext cx="3057525" cy="711200"/>
            </p14:xfrm>
          </p:contentPart>
        </mc:Choice>
        <mc:Fallback>
          <p:pic>
            <p:nvPicPr>
              <p:cNvPr id="47182" name="Ink 78"/>
              <p:cNvPicPr>
                <a:picLocks noRot="1" noChangeAspect="1" noEditPoints="1" noChangeArrowheads="1" noChangeShapeType="1"/>
              </p:cNvPicPr>
              <p:nvPr/>
            </p:nvPicPr>
            <p:blipFill>
              <a:blip r:embed="rId110"/>
              <a:stretch>
                <a:fillRect/>
              </a:stretch>
            </p:blipFill>
            <p:spPr>
              <a:xfrm>
                <a:off x="6631302" y="3871510"/>
                <a:ext cx="3072645" cy="7338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1">
            <p14:nvContentPartPr>
              <p14:cNvPr id="47183" name="Ink 79"/>
              <p14:cNvContentPartPr>
                <a14:cpLocks xmlns:a14="http://schemas.microsoft.com/office/drawing/2010/main" noRot="1" noChangeAspect="1" noEditPoints="1" noChangeArrowheads="1" noChangeShapeType="1"/>
              </p14:cNvContentPartPr>
              <p14:nvPr/>
            </p14:nvContentPartPr>
            <p14:xfrm>
              <a:off x="8532813" y="4191000"/>
              <a:ext cx="1497012" cy="546100"/>
            </p14:xfrm>
          </p:contentPart>
        </mc:Choice>
        <mc:Fallback>
          <p:pic>
            <p:nvPicPr>
              <p:cNvPr id="47183" name="Ink 79"/>
              <p:cNvPicPr>
                <a:picLocks noRot="1" noChangeAspect="1" noEditPoints="1" noChangeArrowheads="1" noChangeShapeType="1"/>
              </p:cNvPicPr>
              <p:nvPr/>
            </p:nvPicPr>
            <p:blipFill>
              <a:blip r:embed="rId112"/>
              <a:stretch>
                <a:fillRect/>
              </a:stretch>
            </p:blipFill>
            <p:spPr>
              <a:xfrm>
                <a:off x="8521657" y="4179482"/>
                <a:ext cx="1519683" cy="569139"/>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1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1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1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1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1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1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1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1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1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1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1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16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1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1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48133" name="Ink 5"/>
              <p14:cNvContentPartPr>
                <a14:cpLocks xmlns:a14="http://schemas.microsoft.com/office/drawing/2010/main" noRot="1" noChangeAspect="1" noEditPoints="1" noChangeArrowheads="1" noChangeShapeType="1"/>
              </p14:cNvContentPartPr>
              <p14:nvPr/>
            </p14:nvContentPartPr>
            <p14:xfrm>
              <a:off x="2862264" y="365126"/>
              <a:ext cx="1798637" cy="620713"/>
            </p14:xfrm>
          </p:contentPart>
        </mc:Choice>
        <mc:Fallback>
          <p:pic>
            <p:nvPicPr>
              <p:cNvPr id="48133" name="Ink 5"/>
              <p:cNvPicPr>
                <a:picLocks noRot="1" noChangeAspect="1" noEditPoints="1" noChangeArrowheads="1" noChangeShapeType="1"/>
              </p:cNvPicPr>
              <p:nvPr/>
            </p:nvPicPr>
            <p:blipFill>
              <a:blip r:embed="rId3"/>
              <a:stretch>
                <a:fillRect/>
              </a:stretch>
            </p:blipFill>
            <p:spPr>
              <a:xfrm>
                <a:off x="2851101" y="357207"/>
                <a:ext cx="1817363" cy="63979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48134" name="Ink 6"/>
              <p14:cNvContentPartPr>
                <a14:cpLocks xmlns:a14="http://schemas.microsoft.com/office/drawing/2010/main" noRot="1" noChangeAspect="1" noEditPoints="1" noChangeArrowheads="1" noChangeShapeType="1"/>
              </p14:cNvContentPartPr>
              <p14:nvPr/>
            </p14:nvContentPartPr>
            <p14:xfrm>
              <a:off x="3009900" y="1968501"/>
              <a:ext cx="279400" cy="301625"/>
            </p14:xfrm>
          </p:contentPart>
        </mc:Choice>
        <mc:Fallback>
          <p:pic>
            <p:nvPicPr>
              <p:cNvPr id="48134" name="Ink 6"/>
              <p:cNvPicPr>
                <a:picLocks noRot="1" noChangeAspect="1" noEditPoints="1" noChangeArrowheads="1" noChangeShapeType="1"/>
              </p:cNvPicPr>
              <p:nvPr/>
            </p:nvPicPr>
            <p:blipFill>
              <a:blip r:embed="rId5"/>
              <a:stretch>
                <a:fillRect/>
              </a:stretch>
            </p:blipFill>
            <p:spPr>
              <a:xfrm>
                <a:off x="2998579" y="1957159"/>
                <a:ext cx="302044" cy="32005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48135" name="Ink 7"/>
              <p14:cNvContentPartPr>
                <a14:cpLocks xmlns:a14="http://schemas.microsoft.com/office/drawing/2010/main" noRot="1" noChangeAspect="1" noEditPoints="1" noChangeArrowheads="1" noChangeShapeType="1"/>
              </p14:cNvContentPartPr>
              <p14:nvPr/>
            </p14:nvContentPartPr>
            <p14:xfrm>
              <a:off x="3519488" y="1960563"/>
              <a:ext cx="258762" cy="241300"/>
            </p14:xfrm>
          </p:contentPart>
        </mc:Choice>
        <mc:Fallback>
          <p:pic>
            <p:nvPicPr>
              <p:cNvPr id="48135" name="Ink 7"/>
              <p:cNvPicPr>
                <a:picLocks noRot="1" noChangeAspect="1" noEditPoints="1" noChangeArrowheads="1" noChangeShapeType="1"/>
              </p:cNvPicPr>
              <p:nvPr/>
            </p:nvPicPr>
            <p:blipFill>
              <a:blip r:embed="rId7"/>
              <a:stretch>
                <a:fillRect/>
              </a:stretch>
            </p:blipFill>
            <p:spPr>
              <a:xfrm>
                <a:off x="3508332" y="1949415"/>
                <a:ext cx="274957" cy="2635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48136" name="Ink 8"/>
              <p14:cNvContentPartPr>
                <a14:cpLocks xmlns:a14="http://schemas.microsoft.com/office/drawing/2010/main" noRot="1" noChangeAspect="1" noEditPoints="1" noChangeArrowheads="1" noChangeShapeType="1"/>
              </p14:cNvContentPartPr>
              <p14:nvPr/>
            </p14:nvContentPartPr>
            <p14:xfrm>
              <a:off x="3987801" y="2092326"/>
              <a:ext cx="47625" cy="47625"/>
            </p14:xfrm>
          </p:contentPart>
        </mc:Choice>
        <mc:Fallback>
          <p:pic>
            <p:nvPicPr>
              <p:cNvPr id="48136" name="Ink 8"/>
              <p:cNvPicPr>
                <a:picLocks noRot="1" noChangeAspect="1" noEditPoints="1" noChangeArrowheads="1" noChangeShapeType="1"/>
              </p:cNvPicPr>
              <p:nvPr/>
            </p:nvPicPr>
            <p:blipFill>
              <a:blip r:embed="rId9"/>
              <a:stretch>
                <a:fillRect/>
              </a:stretch>
            </p:blipFill>
            <p:spPr>
              <a:xfrm>
                <a:off x="3976700" y="2081141"/>
                <a:ext cx="69827" cy="6999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48137" name="Ink 9"/>
              <p14:cNvContentPartPr>
                <a14:cpLocks xmlns:a14="http://schemas.microsoft.com/office/drawing/2010/main" noRot="1" noChangeAspect="1" noEditPoints="1" noChangeArrowheads="1" noChangeShapeType="1"/>
              </p14:cNvContentPartPr>
              <p14:nvPr/>
            </p14:nvContentPartPr>
            <p14:xfrm>
              <a:off x="4416426" y="1871664"/>
              <a:ext cx="371475" cy="244475"/>
            </p14:xfrm>
          </p:contentPart>
        </mc:Choice>
        <mc:Fallback>
          <p:pic>
            <p:nvPicPr>
              <p:cNvPr id="48137" name="Ink 9"/>
              <p:cNvPicPr>
                <a:picLocks noRot="1" noChangeAspect="1" noEditPoints="1" noChangeArrowheads="1" noChangeShapeType="1"/>
              </p:cNvPicPr>
              <p:nvPr/>
            </p:nvPicPr>
            <p:blipFill>
              <a:blip r:embed="rId11"/>
              <a:stretch>
                <a:fillRect/>
              </a:stretch>
            </p:blipFill>
            <p:spPr>
              <a:xfrm>
                <a:off x="4405277" y="1860894"/>
                <a:ext cx="386939" cy="2663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48138" name="Ink 10"/>
              <p14:cNvContentPartPr>
                <a14:cpLocks xmlns:a14="http://schemas.microsoft.com/office/drawing/2010/main" noRot="1" noChangeAspect="1" noEditPoints="1" noChangeArrowheads="1" noChangeShapeType="1"/>
              </p14:cNvContentPartPr>
              <p14:nvPr/>
            </p14:nvContentPartPr>
            <p14:xfrm>
              <a:off x="6494463" y="1350963"/>
              <a:ext cx="1485900" cy="957262"/>
            </p14:xfrm>
          </p:contentPart>
        </mc:Choice>
        <mc:Fallback>
          <p:pic>
            <p:nvPicPr>
              <p:cNvPr id="48138" name="Ink 10"/>
              <p:cNvPicPr>
                <a:picLocks noRot="1" noChangeAspect="1" noEditPoints="1" noChangeArrowheads="1" noChangeShapeType="1"/>
              </p:cNvPicPr>
              <p:nvPr/>
            </p:nvPicPr>
            <p:blipFill>
              <a:blip r:embed="rId13"/>
              <a:stretch>
                <a:fillRect/>
              </a:stretch>
            </p:blipFill>
            <p:spPr>
              <a:xfrm>
                <a:off x="6484009" y="1341603"/>
                <a:ext cx="1503203" cy="9759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48140" name="Ink 12"/>
              <p14:cNvContentPartPr>
                <a14:cpLocks xmlns:a14="http://schemas.microsoft.com/office/drawing/2010/main" noRot="1" noChangeAspect="1" noEditPoints="1" noChangeArrowheads="1" noChangeShapeType="1"/>
              </p14:cNvContentPartPr>
              <p14:nvPr/>
            </p14:nvContentPartPr>
            <p14:xfrm>
              <a:off x="2822576" y="941388"/>
              <a:ext cx="2068513" cy="195262"/>
            </p14:xfrm>
          </p:contentPart>
        </mc:Choice>
        <mc:Fallback>
          <p:pic>
            <p:nvPicPr>
              <p:cNvPr id="48140" name="Ink 12"/>
              <p:cNvPicPr>
                <a:picLocks noRot="1" noChangeAspect="1" noEditPoints="1" noChangeArrowheads="1" noChangeShapeType="1"/>
              </p:cNvPicPr>
              <p:nvPr/>
            </p:nvPicPr>
            <p:blipFill>
              <a:blip r:embed="rId15"/>
              <a:stretch>
                <a:fillRect/>
              </a:stretch>
            </p:blipFill>
            <p:spPr>
              <a:xfrm>
                <a:off x="2811777" y="934570"/>
                <a:ext cx="2086153" cy="2132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48142" name="Ink 14"/>
              <p14:cNvContentPartPr>
                <a14:cpLocks xmlns:a14="http://schemas.microsoft.com/office/drawing/2010/main" noRot="1" noChangeAspect="1" noEditPoints="1" noChangeArrowheads="1" noChangeShapeType="1"/>
              </p14:cNvContentPartPr>
              <p14:nvPr/>
            </p14:nvContentPartPr>
            <p14:xfrm>
              <a:off x="3048001" y="2925764"/>
              <a:ext cx="803275" cy="263525"/>
            </p14:xfrm>
          </p:contentPart>
        </mc:Choice>
        <mc:Fallback>
          <p:pic>
            <p:nvPicPr>
              <p:cNvPr id="48142" name="Ink 14"/>
              <p:cNvPicPr>
                <a:picLocks noRot="1" noChangeAspect="1" noEditPoints="1" noChangeArrowheads="1" noChangeShapeType="1"/>
              </p:cNvPicPr>
              <p:nvPr/>
            </p:nvPicPr>
            <p:blipFill>
              <a:blip r:embed="rId17"/>
              <a:stretch>
                <a:fillRect/>
              </a:stretch>
            </p:blipFill>
            <p:spPr>
              <a:xfrm>
                <a:off x="3036476" y="2914246"/>
                <a:ext cx="826329" cy="2865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48143" name="Ink 15"/>
              <p14:cNvContentPartPr>
                <a14:cpLocks xmlns:a14="http://schemas.microsoft.com/office/drawing/2010/main" noRot="1" noChangeAspect="1" noEditPoints="1" noChangeArrowheads="1" noChangeShapeType="1"/>
              </p14:cNvContentPartPr>
              <p14:nvPr/>
            </p14:nvContentPartPr>
            <p14:xfrm>
              <a:off x="4111626" y="2824164"/>
              <a:ext cx="487363" cy="676275"/>
            </p14:xfrm>
          </p:contentPart>
        </mc:Choice>
        <mc:Fallback>
          <p:pic>
            <p:nvPicPr>
              <p:cNvPr id="48143" name="Ink 15"/>
              <p:cNvPicPr>
                <a:picLocks noRot="1" noChangeAspect="1" noEditPoints="1" noChangeArrowheads="1" noChangeShapeType="1"/>
              </p:cNvPicPr>
              <p:nvPr/>
            </p:nvPicPr>
            <p:blipFill>
              <a:blip r:embed="rId19"/>
              <a:stretch>
                <a:fillRect/>
              </a:stretch>
            </p:blipFill>
            <p:spPr>
              <a:xfrm>
                <a:off x="4101203" y="2812649"/>
                <a:ext cx="506412" cy="69966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48144" name="Ink 16"/>
              <p14:cNvContentPartPr>
                <a14:cpLocks xmlns:a14="http://schemas.microsoft.com/office/drawing/2010/main" noRot="1" noChangeAspect="1" noEditPoints="1" noChangeArrowheads="1" noChangeShapeType="1"/>
              </p14:cNvContentPartPr>
              <p14:nvPr/>
            </p14:nvContentPartPr>
            <p14:xfrm>
              <a:off x="4802188" y="2957514"/>
              <a:ext cx="80962" cy="52387"/>
            </p14:xfrm>
          </p:contentPart>
        </mc:Choice>
        <mc:Fallback>
          <p:pic>
            <p:nvPicPr>
              <p:cNvPr id="48144" name="Ink 16"/>
              <p:cNvPicPr>
                <a:picLocks noRot="1" noChangeAspect="1" noEditPoints="1" noChangeArrowheads="1" noChangeShapeType="1"/>
              </p:cNvPicPr>
              <p:nvPr/>
            </p:nvPicPr>
            <p:blipFill>
              <a:blip r:embed="rId21"/>
              <a:stretch>
                <a:fillRect/>
              </a:stretch>
            </p:blipFill>
            <p:spPr>
              <a:xfrm>
                <a:off x="4791442" y="2946034"/>
                <a:ext cx="103173" cy="753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48145" name="Ink 17"/>
              <p14:cNvContentPartPr>
                <a14:cpLocks xmlns:a14="http://schemas.microsoft.com/office/drawing/2010/main" noRot="1" noChangeAspect="1" noEditPoints="1" noChangeArrowheads="1" noChangeShapeType="1"/>
              </p14:cNvContentPartPr>
              <p14:nvPr/>
            </p14:nvContentPartPr>
            <p14:xfrm>
              <a:off x="5222876" y="2665413"/>
              <a:ext cx="333375" cy="265112"/>
            </p14:xfrm>
          </p:contentPart>
        </mc:Choice>
        <mc:Fallback>
          <p:pic>
            <p:nvPicPr>
              <p:cNvPr id="48145" name="Ink 17"/>
              <p:cNvPicPr>
                <a:picLocks noRot="1" noChangeAspect="1" noEditPoints="1" noChangeArrowheads="1" noChangeShapeType="1"/>
              </p:cNvPicPr>
              <p:nvPr/>
            </p:nvPicPr>
            <p:blipFill>
              <a:blip r:embed="rId23"/>
              <a:stretch>
                <a:fillRect/>
              </a:stretch>
            </p:blipFill>
            <p:spPr>
              <a:xfrm>
                <a:off x="5211715" y="2653857"/>
                <a:ext cx="350296" cy="2885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48146" name="Ink 18"/>
              <p14:cNvContentPartPr>
                <a14:cpLocks xmlns:a14="http://schemas.microsoft.com/office/drawing/2010/main" noRot="1" noChangeAspect="1" noEditPoints="1" noChangeArrowheads="1" noChangeShapeType="1"/>
              </p14:cNvContentPartPr>
              <p14:nvPr/>
            </p14:nvContentPartPr>
            <p14:xfrm>
              <a:off x="6515100" y="2325688"/>
              <a:ext cx="1371600" cy="717550"/>
            </p14:xfrm>
          </p:contentPart>
        </mc:Choice>
        <mc:Fallback>
          <p:pic>
            <p:nvPicPr>
              <p:cNvPr id="48146" name="Ink 18"/>
              <p:cNvPicPr>
                <a:picLocks noRot="1" noChangeAspect="1" noEditPoints="1" noChangeArrowheads="1" noChangeShapeType="1"/>
              </p:cNvPicPr>
              <p:nvPr/>
            </p:nvPicPr>
            <p:blipFill>
              <a:blip r:embed="rId25"/>
              <a:stretch>
                <a:fillRect/>
              </a:stretch>
            </p:blipFill>
            <p:spPr>
              <a:xfrm>
                <a:off x="6505378" y="2315672"/>
                <a:ext cx="1391405" cy="73722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48147" name="Ink 19"/>
              <p14:cNvContentPartPr>
                <a14:cpLocks xmlns:a14="http://schemas.microsoft.com/office/drawing/2010/main" noRot="1" noChangeAspect="1" noEditPoints="1" noChangeArrowheads="1" noChangeShapeType="1"/>
              </p14:cNvContentPartPr>
              <p14:nvPr/>
            </p14:nvContentPartPr>
            <p14:xfrm>
              <a:off x="8189914" y="2252663"/>
              <a:ext cx="708025" cy="366712"/>
            </p14:xfrm>
          </p:contentPart>
        </mc:Choice>
        <mc:Fallback>
          <p:pic>
            <p:nvPicPr>
              <p:cNvPr id="48147" name="Ink 19"/>
              <p:cNvPicPr>
                <a:picLocks noRot="1" noChangeAspect="1" noEditPoints="1" noChangeArrowheads="1" noChangeShapeType="1"/>
              </p:cNvPicPr>
              <p:nvPr/>
            </p:nvPicPr>
            <p:blipFill>
              <a:blip r:embed="rId27"/>
              <a:stretch>
                <a:fillRect/>
              </a:stretch>
            </p:blipFill>
            <p:spPr>
              <a:xfrm>
                <a:off x="8179830" y="2245106"/>
                <a:ext cx="722071" cy="3843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48148" name="Ink 20"/>
              <p14:cNvContentPartPr>
                <a14:cpLocks xmlns:a14="http://schemas.microsoft.com/office/drawing/2010/main" noRot="1" noChangeAspect="1" noEditPoints="1" noChangeArrowheads="1" noChangeShapeType="1"/>
              </p14:cNvContentPartPr>
              <p14:nvPr/>
            </p14:nvContentPartPr>
            <p14:xfrm>
              <a:off x="9251950" y="2141538"/>
              <a:ext cx="730250" cy="317500"/>
            </p14:xfrm>
          </p:contentPart>
        </mc:Choice>
        <mc:Fallback>
          <p:pic>
            <p:nvPicPr>
              <p:cNvPr id="48148" name="Ink 20"/>
              <p:cNvPicPr>
                <a:picLocks noRot="1" noChangeAspect="1" noEditPoints="1" noChangeArrowheads="1" noChangeShapeType="1"/>
              </p:cNvPicPr>
              <p:nvPr/>
            </p:nvPicPr>
            <p:blipFill>
              <a:blip r:embed="rId29"/>
              <a:stretch>
                <a:fillRect/>
              </a:stretch>
            </p:blipFill>
            <p:spPr>
              <a:xfrm>
                <a:off x="9241870" y="2131481"/>
                <a:ext cx="750415" cy="3361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48149" name="Ink 21"/>
              <p14:cNvContentPartPr>
                <a14:cpLocks xmlns:a14="http://schemas.microsoft.com/office/drawing/2010/main" noRot="1" noChangeAspect="1" noEditPoints="1" noChangeArrowheads="1" noChangeShapeType="1"/>
              </p14:cNvContentPartPr>
              <p14:nvPr/>
            </p14:nvContentPartPr>
            <p14:xfrm>
              <a:off x="6505575" y="3211513"/>
              <a:ext cx="280988" cy="258762"/>
            </p14:xfrm>
          </p:contentPart>
        </mc:Choice>
        <mc:Fallback>
          <p:pic>
            <p:nvPicPr>
              <p:cNvPr id="48149" name="Ink 21"/>
              <p:cNvPicPr>
                <a:picLocks noRot="1" noChangeAspect="1" noEditPoints="1" noChangeArrowheads="1" noChangeShapeType="1"/>
              </p:cNvPicPr>
              <p:nvPr/>
            </p:nvPicPr>
            <p:blipFill>
              <a:blip r:embed="rId31"/>
              <a:stretch>
                <a:fillRect/>
              </a:stretch>
            </p:blipFill>
            <p:spPr>
              <a:xfrm>
                <a:off x="6495155" y="3201064"/>
                <a:ext cx="296799" cy="2796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48150" name="Ink 22"/>
              <p14:cNvContentPartPr>
                <a14:cpLocks xmlns:a14="http://schemas.microsoft.com/office/drawing/2010/main" noRot="1" noChangeAspect="1" noEditPoints="1" noChangeArrowheads="1" noChangeShapeType="1"/>
              </p14:cNvContentPartPr>
              <p14:nvPr/>
            </p14:nvContentPartPr>
            <p14:xfrm>
              <a:off x="7056439" y="2817813"/>
              <a:ext cx="1647825" cy="882650"/>
            </p14:xfrm>
          </p:contentPart>
        </mc:Choice>
        <mc:Fallback>
          <p:pic>
            <p:nvPicPr>
              <p:cNvPr id="48150" name="Ink 22"/>
              <p:cNvPicPr>
                <a:picLocks noRot="1" noChangeAspect="1" noEditPoints="1" noChangeArrowheads="1" noChangeShapeType="1"/>
              </p:cNvPicPr>
              <p:nvPr/>
            </p:nvPicPr>
            <p:blipFill>
              <a:blip r:embed="rId33"/>
              <a:stretch>
                <a:fillRect/>
              </a:stretch>
            </p:blipFill>
            <p:spPr>
              <a:xfrm>
                <a:off x="7046005" y="2807734"/>
                <a:ext cx="1668697" cy="9031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48151" name="Ink 23"/>
              <p14:cNvContentPartPr>
                <a14:cpLocks xmlns:a14="http://schemas.microsoft.com/office/drawing/2010/main" noRot="1" noChangeAspect="1" noEditPoints="1" noChangeArrowheads="1" noChangeShapeType="1"/>
              </p14:cNvContentPartPr>
              <p14:nvPr/>
            </p14:nvContentPartPr>
            <p14:xfrm>
              <a:off x="9082089" y="2886075"/>
              <a:ext cx="257175" cy="184150"/>
            </p14:xfrm>
          </p:contentPart>
        </mc:Choice>
        <mc:Fallback>
          <p:pic>
            <p:nvPicPr>
              <p:cNvPr id="48151" name="Ink 23"/>
              <p:cNvPicPr>
                <a:picLocks noRot="1" noChangeAspect="1" noEditPoints="1" noChangeArrowheads="1" noChangeShapeType="1"/>
              </p:cNvPicPr>
              <p:nvPr/>
            </p:nvPicPr>
            <p:blipFill>
              <a:blip r:embed="rId35"/>
              <a:stretch>
                <a:fillRect/>
              </a:stretch>
            </p:blipFill>
            <p:spPr>
              <a:xfrm>
                <a:off x="9074886" y="2875987"/>
                <a:ext cx="268701" cy="2043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48152" name="Ink 24"/>
              <p14:cNvContentPartPr>
                <a14:cpLocks xmlns:a14="http://schemas.microsoft.com/office/drawing/2010/main" noRot="1" noChangeAspect="1" noEditPoints="1" noChangeArrowheads="1" noChangeShapeType="1"/>
              </p14:cNvContentPartPr>
              <p14:nvPr/>
            </p14:nvContentPartPr>
            <p14:xfrm>
              <a:off x="9567864" y="2686051"/>
              <a:ext cx="642937" cy="646113"/>
            </p14:xfrm>
          </p:contentPart>
        </mc:Choice>
        <mc:Fallback>
          <p:pic>
            <p:nvPicPr>
              <p:cNvPr id="48152" name="Ink 24"/>
              <p:cNvPicPr>
                <a:picLocks noRot="1" noChangeAspect="1" noEditPoints="1" noChangeArrowheads="1" noChangeShapeType="1"/>
              </p:cNvPicPr>
              <p:nvPr/>
            </p:nvPicPr>
            <p:blipFill>
              <a:blip r:embed="rId37"/>
              <a:stretch>
                <a:fillRect/>
              </a:stretch>
            </p:blipFill>
            <p:spPr>
              <a:xfrm>
                <a:off x="9557802" y="2675989"/>
                <a:ext cx="656953" cy="6665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48153" name="Ink 25"/>
              <p14:cNvContentPartPr>
                <a14:cpLocks xmlns:a14="http://schemas.microsoft.com/office/drawing/2010/main" noRot="1" noChangeAspect="1" noEditPoints="1" noChangeArrowheads="1" noChangeShapeType="1"/>
              </p14:cNvContentPartPr>
              <p14:nvPr/>
            </p14:nvContentPartPr>
            <p14:xfrm>
              <a:off x="6565901" y="3681413"/>
              <a:ext cx="581025" cy="315912"/>
            </p14:xfrm>
          </p:contentPart>
        </mc:Choice>
        <mc:Fallback>
          <p:pic>
            <p:nvPicPr>
              <p:cNvPr id="48153" name="Ink 25"/>
              <p:cNvPicPr>
                <a:picLocks noRot="1" noChangeAspect="1" noEditPoints="1" noChangeArrowheads="1" noChangeShapeType="1"/>
              </p:cNvPicPr>
              <p:nvPr/>
            </p:nvPicPr>
            <p:blipFill>
              <a:blip r:embed="rId39"/>
              <a:stretch>
                <a:fillRect/>
              </a:stretch>
            </p:blipFill>
            <p:spPr>
              <a:xfrm>
                <a:off x="6555822" y="3670979"/>
                <a:ext cx="595785" cy="33642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48154" name="Ink 26"/>
              <p14:cNvContentPartPr>
                <a14:cpLocks xmlns:a14="http://schemas.microsoft.com/office/drawing/2010/main" noRot="1" noChangeAspect="1" noEditPoints="1" noChangeArrowheads="1" noChangeShapeType="1"/>
              </p14:cNvContentPartPr>
              <p14:nvPr/>
            </p14:nvContentPartPr>
            <p14:xfrm>
              <a:off x="7442200" y="3473451"/>
              <a:ext cx="1193800" cy="396875"/>
            </p14:xfrm>
          </p:contentPart>
        </mc:Choice>
        <mc:Fallback>
          <p:pic>
            <p:nvPicPr>
              <p:cNvPr id="48154" name="Ink 26"/>
              <p:cNvPicPr>
                <a:picLocks noRot="1" noChangeAspect="1" noEditPoints="1" noChangeArrowheads="1" noChangeShapeType="1"/>
              </p:cNvPicPr>
              <p:nvPr/>
            </p:nvPicPr>
            <p:blipFill>
              <a:blip r:embed="rId41"/>
              <a:stretch>
                <a:fillRect/>
              </a:stretch>
            </p:blipFill>
            <p:spPr>
              <a:xfrm>
                <a:off x="7433558" y="3462628"/>
                <a:ext cx="1213247" cy="41852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48155" name="Ink 27"/>
              <p14:cNvContentPartPr>
                <a14:cpLocks xmlns:a14="http://schemas.microsoft.com/office/drawing/2010/main" noRot="1" noChangeAspect="1" noEditPoints="1" noChangeArrowheads="1" noChangeShapeType="1"/>
              </p14:cNvContentPartPr>
              <p14:nvPr/>
            </p14:nvContentPartPr>
            <p14:xfrm>
              <a:off x="8970964" y="3336926"/>
              <a:ext cx="784225" cy="511175"/>
            </p14:xfrm>
          </p:contentPart>
        </mc:Choice>
        <mc:Fallback>
          <p:pic>
            <p:nvPicPr>
              <p:cNvPr id="48155" name="Ink 27"/>
              <p:cNvPicPr>
                <a:picLocks noRot="1" noChangeAspect="1" noEditPoints="1" noChangeArrowheads="1" noChangeShapeType="1"/>
              </p:cNvPicPr>
              <p:nvPr/>
            </p:nvPicPr>
            <p:blipFill>
              <a:blip r:embed="rId43"/>
              <a:stretch>
                <a:fillRect/>
              </a:stretch>
            </p:blipFill>
            <p:spPr>
              <a:xfrm>
                <a:off x="8959808" y="3327566"/>
                <a:ext cx="799341" cy="531334"/>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48156" name="Ink 28"/>
              <p14:cNvContentPartPr>
                <a14:cpLocks xmlns:a14="http://schemas.microsoft.com/office/drawing/2010/main" noRot="1" noChangeAspect="1" noEditPoints="1" noChangeArrowheads="1" noChangeShapeType="1"/>
              </p14:cNvContentPartPr>
              <p14:nvPr/>
            </p14:nvContentPartPr>
            <p14:xfrm>
              <a:off x="6692900" y="4032251"/>
              <a:ext cx="1697038" cy="758825"/>
            </p14:xfrm>
          </p:contentPart>
        </mc:Choice>
        <mc:Fallback>
          <p:pic>
            <p:nvPicPr>
              <p:cNvPr id="48156" name="Ink 28"/>
              <p:cNvPicPr>
                <a:picLocks noRot="1" noChangeAspect="1" noEditPoints="1" noChangeArrowheads="1" noChangeShapeType="1"/>
              </p:cNvPicPr>
              <p:nvPr/>
            </p:nvPicPr>
            <p:blipFill>
              <a:blip r:embed="rId45"/>
              <a:stretch>
                <a:fillRect/>
              </a:stretch>
            </p:blipFill>
            <p:spPr>
              <a:xfrm>
                <a:off x="6682461" y="4021814"/>
                <a:ext cx="1711799" cy="77970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48157" name="Ink 29"/>
              <p14:cNvContentPartPr>
                <a14:cpLocks xmlns:a14="http://schemas.microsoft.com/office/drawing/2010/main" noRot="1" noChangeAspect="1" noEditPoints="1" noChangeArrowheads="1" noChangeShapeType="1"/>
              </p14:cNvContentPartPr>
              <p14:nvPr/>
            </p14:nvContentPartPr>
            <p14:xfrm>
              <a:off x="8696325" y="3965575"/>
              <a:ext cx="280988" cy="192088"/>
            </p14:xfrm>
          </p:contentPart>
        </mc:Choice>
        <mc:Fallback>
          <p:pic>
            <p:nvPicPr>
              <p:cNvPr id="48157" name="Ink 29"/>
              <p:cNvPicPr>
                <a:picLocks noRot="1" noChangeAspect="1" noEditPoints="1" noChangeArrowheads="1" noChangeShapeType="1"/>
              </p:cNvPicPr>
              <p:nvPr/>
            </p:nvPicPr>
            <p:blipFill>
              <a:blip r:embed="rId47"/>
              <a:stretch>
                <a:fillRect/>
              </a:stretch>
            </p:blipFill>
            <p:spPr>
              <a:xfrm>
                <a:off x="8685532" y="3954786"/>
                <a:ext cx="295739" cy="2133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48160" name="Ink 32"/>
              <p14:cNvContentPartPr>
                <a14:cpLocks xmlns:a14="http://schemas.microsoft.com/office/drawing/2010/main" noRot="1" noChangeAspect="1" noEditPoints="1" noChangeArrowheads="1" noChangeShapeType="1"/>
              </p14:cNvContentPartPr>
              <p14:nvPr/>
            </p14:nvContentPartPr>
            <p14:xfrm>
              <a:off x="3186114" y="4972050"/>
              <a:ext cx="585787" cy="401638"/>
            </p14:xfrm>
          </p:contentPart>
        </mc:Choice>
        <mc:Fallback>
          <p:pic>
            <p:nvPicPr>
              <p:cNvPr id="48160" name="Ink 32"/>
              <p:cNvPicPr>
                <a:picLocks noRot="1" noChangeAspect="1" noEditPoints="1" noChangeArrowheads="1" noChangeShapeType="1"/>
              </p:cNvPicPr>
              <p:nvPr/>
            </p:nvPicPr>
            <p:blipFill>
              <a:blip r:embed="rId49"/>
              <a:stretch>
                <a:fillRect/>
              </a:stretch>
            </p:blipFill>
            <p:spPr>
              <a:xfrm>
                <a:off x="3175681" y="4961604"/>
                <a:ext cx="606657" cy="42181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48161" name="Ink 33"/>
              <p14:cNvContentPartPr>
                <a14:cpLocks xmlns:a14="http://schemas.microsoft.com/office/drawing/2010/main" noRot="1" noChangeAspect="1" noEditPoints="1" noChangeArrowheads="1" noChangeShapeType="1"/>
              </p14:cNvContentPartPr>
              <p14:nvPr/>
            </p14:nvContentPartPr>
            <p14:xfrm>
              <a:off x="4076700" y="5114925"/>
              <a:ext cx="736600" cy="230188"/>
            </p14:xfrm>
          </p:contentPart>
        </mc:Choice>
        <mc:Fallback>
          <p:pic>
            <p:nvPicPr>
              <p:cNvPr id="48161" name="Ink 33"/>
              <p:cNvPicPr>
                <a:picLocks noRot="1" noChangeAspect="1" noEditPoints="1" noChangeArrowheads="1" noChangeShapeType="1"/>
              </p:cNvPicPr>
              <p:nvPr/>
            </p:nvPicPr>
            <p:blipFill>
              <a:blip r:embed="rId51"/>
              <a:stretch>
                <a:fillRect/>
              </a:stretch>
            </p:blipFill>
            <p:spPr>
              <a:xfrm>
                <a:off x="4066620" y="5104462"/>
                <a:ext cx="757481" cy="2511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48162" name="Ink 34"/>
              <p14:cNvContentPartPr>
                <a14:cpLocks xmlns:a14="http://schemas.microsoft.com/office/drawing/2010/main" noRot="1" noChangeAspect="1" noEditPoints="1" noChangeArrowheads="1" noChangeShapeType="1"/>
              </p14:cNvContentPartPr>
              <p14:nvPr/>
            </p14:nvContentPartPr>
            <p14:xfrm>
              <a:off x="5341938" y="4951414"/>
              <a:ext cx="222250" cy="390525"/>
            </p14:xfrm>
          </p:contentPart>
        </mc:Choice>
        <mc:Fallback>
          <p:pic>
            <p:nvPicPr>
              <p:cNvPr id="48162" name="Ink 34"/>
              <p:cNvPicPr>
                <a:picLocks noRot="1" noChangeAspect="1" noEditPoints="1" noChangeArrowheads="1" noChangeShapeType="1"/>
              </p:cNvPicPr>
              <p:nvPr/>
            </p:nvPicPr>
            <p:blipFill>
              <a:blip r:embed="rId53"/>
              <a:stretch>
                <a:fillRect/>
              </a:stretch>
            </p:blipFill>
            <p:spPr>
              <a:xfrm>
                <a:off x="5332558" y="4941329"/>
                <a:ext cx="235599" cy="41033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48163" name="Ink 35"/>
              <p14:cNvContentPartPr>
                <a14:cpLocks xmlns:a14="http://schemas.microsoft.com/office/drawing/2010/main" noRot="1" noChangeAspect="1" noEditPoints="1" noChangeArrowheads="1" noChangeShapeType="1"/>
              </p14:cNvContentPartPr>
              <p14:nvPr/>
            </p14:nvContentPartPr>
            <p14:xfrm>
              <a:off x="5829301" y="4795839"/>
              <a:ext cx="358775" cy="573087"/>
            </p14:xfrm>
          </p:contentPart>
        </mc:Choice>
        <mc:Fallback>
          <p:pic>
            <p:nvPicPr>
              <p:cNvPr id="48163" name="Ink 35"/>
              <p:cNvPicPr>
                <a:picLocks noRot="1" noChangeAspect="1" noEditPoints="1" noChangeArrowheads="1" noChangeShapeType="1"/>
              </p:cNvPicPr>
              <p:nvPr/>
            </p:nvPicPr>
            <p:blipFill>
              <a:blip r:embed="rId55"/>
              <a:stretch>
                <a:fillRect/>
              </a:stretch>
            </p:blipFill>
            <p:spPr>
              <a:xfrm>
                <a:off x="5818866" y="4785760"/>
                <a:ext cx="373529" cy="587846"/>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48164" name="Ink 36"/>
              <p14:cNvContentPartPr>
                <a14:cpLocks xmlns:a14="http://schemas.microsoft.com/office/drawing/2010/main" noRot="1" noChangeAspect="1" noEditPoints="1" noChangeArrowheads="1" noChangeShapeType="1"/>
              </p14:cNvContentPartPr>
              <p14:nvPr/>
            </p14:nvContentPartPr>
            <p14:xfrm>
              <a:off x="6451600" y="4862514"/>
              <a:ext cx="369888" cy="460375"/>
            </p14:xfrm>
          </p:contentPart>
        </mc:Choice>
        <mc:Fallback>
          <p:pic>
            <p:nvPicPr>
              <p:cNvPr id="48164" name="Ink 36"/>
              <p:cNvPicPr>
                <a:picLocks noRot="1" noChangeAspect="1" noEditPoints="1" noChangeArrowheads="1" noChangeShapeType="1"/>
              </p:cNvPicPr>
              <p:nvPr/>
            </p:nvPicPr>
            <p:blipFill>
              <a:blip r:embed="rId57"/>
              <a:stretch>
                <a:fillRect/>
              </a:stretch>
            </p:blipFill>
            <p:spPr>
              <a:xfrm>
                <a:off x="6441535" y="4852477"/>
                <a:ext cx="390019" cy="47615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8">
            <p14:nvContentPartPr>
              <p14:cNvPr id="48168" name="Ink 40"/>
              <p14:cNvContentPartPr>
                <a14:cpLocks xmlns:a14="http://schemas.microsoft.com/office/drawing/2010/main" noRot="1" noChangeAspect="1" noEditPoints="1" noChangeArrowheads="1" noChangeShapeType="1"/>
              </p14:cNvContentPartPr>
              <p14:nvPr/>
            </p14:nvContentPartPr>
            <p14:xfrm>
              <a:off x="6956425" y="4691064"/>
              <a:ext cx="1701800" cy="555625"/>
            </p14:xfrm>
          </p:contentPart>
        </mc:Choice>
        <mc:Fallback>
          <p:pic>
            <p:nvPicPr>
              <p:cNvPr id="48168" name="Ink 40"/>
              <p:cNvPicPr>
                <a:picLocks noRot="1" noChangeAspect="1" noEditPoints="1" noChangeArrowheads="1" noChangeShapeType="1"/>
              </p:cNvPicPr>
              <p:nvPr/>
            </p:nvPicPr>
            <p:blipFill>
              <a:blip r:embed="rId59"/>
              <a:stretch>
                <a:fillRect/>
              </a:stretch>
            </p:blipFill>
            <p:spPr>
              <a:xfrm>
                <a:off x="6947787" y="4681341"/>
                <a:ext cx="1717277" cy="5750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0">
            <p14:nvContentPartPr>
              <p14:cNvPr id="48169" name="Ink 41"/>
              <p14:cNvContentPartPr>
                <a14:cpLocks xmlns:a14="http://schemas.microsoft.com/office/drawing/2010/main" noRot="1" noChangeAspect="1" noEditPoints="1" noChangeArrowheads="1" noChangeShapeType="1"/>
              </p14:cNvContentPartPr>
              <p14:nvPr/>
            </p14:nvContentPartPr>
            <p14:xfrm>
              <a:off x="8942388" y="4579938"/>
              <a:ext cx="609600" cy="347662"/>
            </p14:xfrm>
          </p:contentPart>
        </mc:Choice>
        <mc:Fallback>
          <p:pic>
            <p:nvPicPr>
              <p:cNvPr id="48169" name="Ink 41"/>
              <p:cNvPicPr>
                <a:picLocks noRot="1" noChangeAspect="1" noEditPoints="1" noChangeArrowheads="1" noChangeShapeType="1"/>
              </p:cNvPicPr>
              <p:nvPr/>
            </p:nvPicPr>
            <p:blipFill>
              <a:blip r:embed="rId61"/>
              <a:stretch>
                <a:fillRect/>
              </a:stretch>
            </p:blipFill>
            <p:spPr>
              <a:xfrm>
                <a:off x="8931947" y="4569141"/>
                <a:ext cx="624003" cy="369256"/>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48170" name="Ink 42"/>
              <p14:cNvContentPartPr>
                <a14:cpLocks xmlns:a14="http://schemas.microsoft.com/office/drawing/2010/main" noRot="1" noChangeAspect="1" noEditPoints="1" noChangeArrowheads="1" noChangeShapeType="1"/>
              </p14:cNvContentPartPr>
              <p14:nvPr/>
            </p14:nvContentPartPr>
            <p14:xfrm>
              <a:off x="9848850" y="4429125"/>
              <a:ext cx="585788" cy="311150"/>
            </p14:xfrm>
          </p:contentPart>
        </mc:Choice>
        <mc:Fallback>
          <p:pic>
            <p:nvPicPr>
              <p:cNvPr id="48170" name="Ink 42"/>
              <p:cNvPicPr>
                <a:picLocks noRot="1" noChangeAspect="1" noEditPoints="1" noChangeArrowheads="1" noChangeShapeType="1"/>
              </p:cNvPicPr>
              <p:nvPr/>
            </p:nvPicPr>
            <p:blipFill>
              <a:blip r:embed="rId63"/>
              <a:stretch>
                <a:fillRect/>
              </a:stretch>
            </p:blipFill>
            <p:spPr>
              <a:xfrm>
                <a:off x="9838410" y="4418681"/>
                <a:ext cx="606311" cy="33239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48171" name="Ink 43"/>
              <p14:cNvContentPartPr>
                <a14:cpLocks xmlns:a14="http://schemas.microsoft.com/office/drawing/2010/main" noRot="1" noChangeAspect="1" noEditPoints="1" noChangeArrowheads="1" noChangeShapeType="1"/>
              </p14:cNvContentPartPr>
              <p14:nvPr/>
            </p14:nvContentPartPr>
            <p14:xfrm>
              <a:off x="6648451" y="5340351"/>
              <a:ext cx="1216025" cy="563563"/>
            </p14:xfrm>
          </p:contentPart>
        </mc:Choice>
        <mc:Fallback>
          <p:pic>
            <p:nvPicPr>
              <p:cNvPr id="48171" name="Ink 43"/>
              <p:cNvPicPr>
                <a:picLocks noRot="1" noChangeAspect="1" noEditPoints="1" noChangeArrowheads="1" noChangeShapeType="1"/>
              </p:cNvPicPr>
              <p:nvPr/>
            </p:nvPicPr>
            <p:blipFill>
              <a:blip r:embed="rId65"/>
              <a:stretch>
                <a:fillRect/>
              </a:stretch>
            </p:blipFill>
            <p:spPr>
              <a:xfrm>
                <a:off x="6639095" y="5332429"/>
                <a:ext cx="1228981" cy="5812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6">
            <p14:nvContentPartPr>
              <p14:cNvPr id="48172" name="Ink 44"/>
              <p14:cNvContentPartPr>
                <a14:cpLocks xmlns:a14="http://schemas.microsoft.com/office/drawing/2010/main" noRot="1" noChangeAspect="1" noEditPoints="1" noChangeArrowheads="1" noChangeShapeType="1"/>
              </p14:cNvContentPartPr>
              <p14:nvPr/>
            </p14:nvContentPartPr>
            <p14:xfrm>
              <a:off x="8107363" y="5270501"/>
              <a:ext cx="468312" cy="409575"/>
            </p14:xfrm>
          </p:contentPart>
        </mc:Choice>
        <mc:Fallback>
          <p:pic>
            <p:nvPicPr>
              <p:cNvPr id="48172" name="Ink 44"/>
              <p:cNvPicPr>
                <a:picLocks noRot="1" noChangeAspect="1" noEditPoints="1" noChangeArrowheads="1" noChangeShapeType="1"/>
              </p:cNvPicPr>
              <p:nvPr/>
            </p:nvPicPr>
            <p:blipFill>
              <a:blip r:embed="rId67"/>
              <a:stretch>
                <a:fillRect/>
              </a:stretch>
            </p:blipFill>
            <p:spPr>
              <a:xfrm>
                <a:off x="8099445" y="5262585"/>
                <a:ext cx="484511" cy="425411"/>
              </a:xfrm>
              <a:prstGeom prst="rect">
                <a:avLst/>
              </a:prstGeom>
            </p:spPr>
          </p:pic>
        </mc:Fallback>
      </mc:AlternateContent>
      <mc:AlternateContent xmlns:mc="http://schemas.openxmlformats.org/markup-compatibility/2006">
        <mc:Choice xmlns="" xmlns:p14="http://schemas.microsoft.com/office/powerpoint/2010/main" Requires="p14">
          <p:contentPart p14:bwMode="auto" r:id="rId68">
            <p14:nvContentPartPr>
              <p14:cNvPr id="48173" name="Ink 45"/>
              <p14:cNvContentPartPr>
                <a14:cpLocks xmlns:a14="http://schemas.microsoft.com/office/drawing/2010/main" noRot="1" noChangeAspect="1" noEditPoints="1" noChangeArrowheads="1" noChangeShapeType="1"/>
              </p14:cNvContentPartPr>
              <p14:nvPr/>
            </p14:nvContentPartPr>
            <p14:xfrm>
              <a:off x="8913813" y="5092701"/>
              <a:ext cx="1238250" cy="415925"/>
            </p14:xfrm>
          </p:contentPart>
        </mc:Choice>
        <mc:Fallback>
          <p:pic>
            <p:nvPicPr>
              <p:cNvPr id="48173" name="Ink 45"/>
              <p:cNvPicPr>
                <a:picLocks noRot="1" noChangeAspect="1" noEditPoints="1" noChangeArrowheads="1" noChangeShapeType="1"/>
              </p:cNvPicPr>
              <p:nvPr/>
            </p:nvPicPr>
            <p:blipFill>
              <a:blip r:embed="rId69"/>
              <a:stretch>
                <a:fillRect/>
              </a:stretch>
            </p:blipFill>
            <p:spPr>
              <a:xfrm>
                <a:off x="8905533" y="5084419"/>
                <a:ext cx="1249772" cy="4324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0">
            <p14:nvContentPartPr>
              <p14:cNvPr id="48174" name="Ink 46"/>
              <p14:cNvContentPartPr>
                <a14:cpLocks xmlns:a14="http://schemas.microsoft.com/office/drawing/2010/main" noRot="1" noChangeAspect="1" noEditPoints="1" noChangeArrowheads="1" noChangeShapeType="1"/>
              </p14:cNvContentPartPr>
              <p14:nvPr/>
            </p14:nvContentPartPr>
            <p14:xfrm>
              <a:off x="6778626" y="5802313"/>
              <a:ext cx="638175" cy="385762"/>
            </p14:xfrm>
          </p:contentPart>
        </mc:Choice>
        <mc:Fallback>
          <p:pic>
            <p:nvPicPr>
              <p:cNvPr id="48174" name="Ink 46"/>
              <p:cNvPicPr>
                <a:picLocks noRot="1" noChangeAspect="1" noEditPoints="1" noChangeArrowheads="1" noChangeShapeType="1"/>
              </p:cNvPicPr>
              <p:nvPr/>
            </p:nvPicPr>
            <p:blipFill>
              <a:blip r:embed="rId71"/>
              <a:stretch>
                <a:fillRect/>
              </a:stretch>
            </p:blipFill>
            <p:spPr>
              <a:xfrm>
                <a:off x="6770343" y="5794038"/>
                <a:ext cx="649700" cy="40231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2">
            <p14:nvContentPartPr>
              <p14:cNvPr id="48175" name="Ink 47"/>
              <p14:cNvContentPartPr>
                <a14:cpLocks xmlns:a14="http://schemas.microsoft.com/office/drawing/2010/main" noRot="1" noChangeAspect="1" noEditPoints="1" noChangeArrowheads="1" noChangeShapeType="1"/>
              </p14:cNvContentPartPr>
              <p14:nvPr/>
            </p14:nvContentPartPr>
            <p14:xfrm>
              <a:off x="7754939" y="5573714"/>
              <a:ext cx="935037" cy="644525"/>
            </p14:xfrm>
          </p:contentPart>
        </mc:Choice>
        <mc:Fallback>
          <p:pic>
            <p:nvPicPr>
              <p:cNvPr id="48175" name="Ink 47"/>
              <p:cNvPicPr>
                <a:picLocks noRot="1" noChangeAspect="1" noEditPoints="1" noChangeArrowheads="1" noChangeShapeType="1"/>
              </p:cNvPicPr>
              <p:nvPr/>
            </p:nvPicPr>
            <p:blipFill>
              <a:blip r:embed="rId73"/>
              <a:stretch>
                <a:fillRect/>
              </a:stretch>
            </p:blipFill>
            <p:spPr>
              <a:xfrm>
                <a:off x="7746302" y="5565432"/>
                <a:ext cx="951593" cy="66108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4">
            <p14:nvContentPartPr>
              <p14:cNvPr id="48176" name="Ink 48"/>
              <p14:cNvContentPartPr>
                <a14:cpLocks xmlns:a14="http://schemas.microsoft.com/office/drawing/2010/main" noRot="1" noChangeAspect="1" noEditPoints="1" noChangeArrowheads="1" noChangeShapeType="1"/>
              </p14:cNvContentPartPr>
              <p14:nvPr/>
            </p14:nvContentPartPr>
            <p14:xfrm>
              <a:off x="8951913" y="5675314"/>
              <a:ext cx="239712" cy="471487"/>
            </p14:xfrm>
          </p:contentPart>
        </mc:Choice>
        <mc:Fallback>
          <p:pic>
            <p:nvPicPr>
              <p:cNvPr id="48176" name="Ink 48"/>
              <p:cNvPicPr>
                <a:picLocks noRot="1" noChangeAspect="1" noEditPoints="1" noChangeArrowheads="1" noChangeShapeType="1"/>
              </p:cNvPicPr>
              <p:nvPr/>
            </p:nvPicPr>
            <p:blipFill>
              <a:blip r:embed="rId75"/>
              <a:stretch>
                <a:fillRect/>
              </a:stretch>
            </p:blipFill>
            <p:spPr>
              <a:xfrm>
                <a:off x="8943635" y="5667099"/>
                <a:ext cx="250511" cy="487918"/>
              </a:xfrm>
              <a:prstGeom prst="rect">
                <a:avLst/>
              </a:prstGeom>
            </p:spPr>
          </p:pic>
        </mc:Fallback>
      </mc:AlternateContent>
      <mc:AlternateContent xmlns:mc="http://schemas.openxmlformats.org/markup-compatibility/2006">
        <mc:Choice xmlns="" xmlns:p14="http://schemas.microsoft.com/office/powerpoint/2010/main" Requires="p14">
          <p:contentPart p14:bwMode="auto" r:id="rId76">
            <p14:nvContentPartPr>
              <p14:cNvPr id="48177" name="Ink 49"/>
              <p14:cNvContentPartPr>
                <a14:cpLocks xmlns:a14="http://schemas.microsoft.com/office/drawing/2010/main" noRot="1" noChangeAspect="1" noEditPoints="1" noChangeArrowheads="1" noChangeShapeType="1"/>
              </p14:cNvContentPartPr>
              <p14:nvPr/>
            </p14:nvContentPartPr>
            <p14:xfrm>
              <a:off x="9417050" y="5702301"/>
              <a:ext cx="304800" cy="188913"/>
            </p14:xfrm>
          </p:contentPart>
        </mc:Choice>
        <mc:Fallback>
          <p:pic>
            <p:nvPicPr>
              <p:cNvPr id="48177" name="Ink 49"/>
              <p:cNvPicPr>
                <a:picLocks noRot="1" noChangeAspect="1" noEditPoints="1" noChangeArrowheads="1" noChangeShapeType="1"/>
              </p:cNvPicPr>
              <p:nvPr/>
            </p:nvPicPr>
            <p:blipFill>
              <a:blip r:embed="rId77"/>
              <a:stretch>
                <a:fillRect/>
              </a:stretch>
            </p:blipFill>
            <p:spPr>
              <a:xfrm>
                <a:off x="9409134" y="5694385"/>
                <a:ext cx="315596" cy="20510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8">
            <p14:nvContentPartPr>
              <p14:cNvPr id="48178" name="Ink 50"/>
              <p14:cNvContentPartPr>
                <a14:cpLocks xmlns:a14="http://schemas.microsoft.com/office/drawing/2010/main" noRot="1" noChangeAspect="1" noEditPoints="1" noChangeArrowheads="1" noChangeShapeType="1"/>
              </p14:cNvContentPartPr>
              <p14:nvPr/>
            </p14:nvContentPartPr>
            <p14:xfrm>
              <a:off x="9891714" y="5621339"/>
              <a:ext cx="249237" cy="185737"/>
            </p14:xfrm>
          </p:contentPart>
        </mc:Choice>
        <mc:Fallback>
          <p:pic>
            <p:nvPicPr>
              <p:cNvPr id="48178" name="Ink 50"/>
              <p:cNvPicPr>
                <a:picLocks noRot="1" noChangeAspect="1" noEditPoints="1" noChangeArrowheads="1" noChangeShapeType="1"/>
              </p:cNvPicPr>
              <p:nvPr/>
            </p:nvPicPr>
            <p:blipFill>
              <a:blip r:embed="rId79"/>
              <a:stretch>
                <a:fillRect/>
              </a:stretch>
            </p:blipFill>
            <p:spPr>
              <a:xfrm>
                <a:off x="9883789" y="5613422"/>
                <a:ext cx="260043" cy="2015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0">
            <p14:nvContentPartPr>
              <p14:cNvPr id="48179" name="Ink 51"/>
              <p14:cNvContentPartPr>
                <a14:cpLocks xmlns:a14="http://schemas.microsoft.com/office/drawing/2010/main" noRot="1" noChangeAspect="1" noEditPoints="1" noChangeArrowheads="1" noChangeShapeType="1"/>
              </p14:cNvContentPartPr>
              <p14:nvPr/>
            </p14:nvContentPartPr>
            <p14:xfrm>
              <a:off x="7272339" y="6211889"/>
              <a:ext cx="852487" cy="409575"/>
            </p14:xfrm>
          </p:contentPart>
        </mc:Choice>
        <mc:Fallback>
          <p:pic>
            <p:nvPicPr>
              <p:cNvPr id="48179" name="Ink 51"/>
              <p:cNvPicPr>
                <a:picLocks noRot="1" noChangeAspect="1" noEditPoints="1" noChangeArrowheads="1" noChangeShapeType="1"/>
              </p:cNvPicPr>
              <p:nvPr/>
            </p:nvPicPr>
            <p:blipFill>
              <a:blip r:embed="rId81"/>
              <a:stretch>
                <a:fillRect/>
              </a:stretch>
            </p:blipFill>
            <p:spPr>
              <a:xfrm>
                <a:off x="7267661" y="6203971"/>
                <a:ext cx="860407" cy="422172"/>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1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1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1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1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1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1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1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1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1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1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1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1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1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4" name="Rectangle 12"/>
          <p:cNvSpPr>
            <a:spLocks noChangeArrowheads="1"/>
          </p:cNvSpPr>
          <p:nvPr/>
        </p:nvSpPr>
        <p:spPr bwMode="auto">
          <a:xfrm>
            <a:off x="1828800" y="488951"/>
            <a:ext cx="8610600" cy="550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sz="3200"/>
              <a:t>Lambda calculus</a:t>
            </a:r>
          </a:p>
          <a:p>
            <a:pPr eaLnBrk="0" hangingPunct="0"/>
            <a:endParaRPr lang="en-US" altLang="en-US" sz="3200"/>
          </a:p>
          <a:p>
            <a:pPr eaLnBrk="0" hangingPunct="0"/>
            <a:r>
              <a:rPr lang="en-US" altLang="en-US" sz="1600"/>
              <a:t>From Wikipedia, the free encyclopedia </a:t>
            </a:r>
          </a:p>
          <a:p>
            <a:pPr eaLnBrk="0" hangingPunct="0"/>
            <a:r>
              <a:rPr lang="en-US" altLang="en-US" sz="1600">
                <a:hlinkClick r:id="rId2"/>
              </a:rPr>
              <a:t>http://en.wikipedia.org/wiki/Lambda_calculus</a:t>
            </a:r>
            <a:endParaRPr lang="en-US" altLang="en-US" sz="1600"/>
          </a:p>
          <a:p>
            <a:pPr eaLnBrk="0" hangingPunct="0"/>
            <a:endParaRPr lang="en-US" altLang="en-US" sz="1600"/>
          </a:p>
          <a:p>
            <a:pPr eaLnBrk="0" hangingPunct="0"/>
            <a:r>
              <a:rPr lang="en-US" altLang="en-US" sz="1600"/>
              <a:t>In </a:t>
            </a:r>
            <a:r>
              <a:rPr lang="en-US" altLang="en-US" sz="1600">
                <a:hlinkClick r:id="rId3" tooltip="Mathematical logic"/>
              </a:rPr>
              <a:t>mathematical logic</a:t>
            </a:r>
            <a:r>
              <a:rPr lang="en-US" altLang="en-US" sz="1600"/>
              <a:t> and </a:t>
            </a:r>
            <a:r>
              <a:rPr lang="en-US" altLang="en-US" sz="1600">
                <a:hlinkClick r:id="rId4" tooltip="Computer science"/>
              </a:rPr>
              <a:t>computer science</a:t>
            </a:r>
            <a:r>
              <a:rPr lang="en-US" altLang="en-US" sz="1600"/>
              <a:t>, lambda calculus, also λ-calculus, is a </a:t>
            </a:r>
            <a:r>
              <a:rPr lang="en-US" altLang="en-US" sz="1600">
                <a:hlinkClick r:id="rId5" tooltip="Formal system"/>
              </a:rPr>
              <a:t>formal system</a:t>
            </a:r>
            <a:r>
              <a:rPr lang="en-US" altLang="en-US" sz="1600"/>
              <a:t> designed to investigate </a:t>
            </a:r>
            <a:r>
              <a:rPr lang="en-US" altLang="en-US" sz="1600">
                <a:hlinkClick r:id="rId6" tooltip="Function (mathematics)"/>
              </a:rPr>
              <a:t>function</a:t>
            </a:r>
            <a:r>
              <a:rPr lang="en-US" altLang="en-US" sz="1600"/>
              <a:t> definition, function application, and </a:t>
            </a:r>
            <a:r>
              <a:rPr lang="en-US" altLang="en-US" sz="1600">
                <a:hlinkClick r:id="rId7" tooltip="Recursion"/>
              </a:rPr>
              <a:t>recursion</a:t>
            </a:r>
            <a:r>
              <a:rPr lang="en-US" altLang="en-US" sz="1600"/>
              <a:t>. It was introduced by </a:t>
            </a:r>
            <a:r>
              <a:rPr lang="en-US" altLang="en-US" sz="1600">
                <a:hlinkClick r:id="rId8" tooltip="Alonzo Church"/>
              </a:rPr>
              <a:t>Alonzo Church</a:t>
            </a:r>
            <a:r>
              <a:rPr lang="en-US" altLang="en-US" sz="1600"/>
              <a:t> and </a:t>
            </a:r>
            <a:r>
              <a:rPr lang="en-US" altLang="en-US" sz="1600">
                <a:hlinkClick r:id="rId9" tooltip="Stephen Cole Kleene"/>
              </a:rPr>
              <a:t>Stephen Cole Kleene</a:t>
            </a:r>
            <a:r>
              <a:rPr lang="en-US" altLang="en-US" sz="1600"/>
              <a:t> in the </a:t>
            </a:r>
            <a:r>
              <a:rPr lang="en-US" altLang="en-US" sz="1600">
                <a:hlinkClick r:id="rId10" tooltip="1930s"/>
              </a:rPr>
              <a:t>1930s</a:t>
            </a:r>
            <a:r>
              <a:rPr lang="en-US" altLang="en-US" sz="1600"/>
              <a:t>; Church used lambda calculus in 1936 to give a negative answer to the </a:t>
            </a:r>
            <a:r>
              <a:rPr lang="en-US" altLang="en-US" sz="1600">
                <a:hlinkClick r:id="rId11" tooltip="Entscheidungsproblem"/>
              </a:rPr>
              <a:t>Entscheidungsproblem</a:t>
            </a:r>
            <a:r>
              <a:rPr lang="en-US" altLang="en-US" sz="1600"/>
              <a:t>. Lambda calculus can be used to define what a </a:t>
            </a:r>
            <a:r>
              <a:rPr lang="en-US" altLang="en-US" sz="1600">
                <a:hlinkClick r:id="rId12" tooltip="Computable function"/>
              </a:rPr>
              <a:t>computable function</a:t>
            </a:r>
            <a:r>
              <a:rPr lang="en-US" altLang="en-US" sz="1600"/>
              <a:t> is. The question of whether two lambda calculus expressions are equivalent cannot be solved by a general algorithm. This was the first question, even before the </a:t>
            </a:r>
            <a:r>
              <a:rPr lang="en-US" altLang="en-US" sz="1600">
                <a:hlinkClick r:id="rId13" tooltip="Halting problem"/>
              </a:rPr>
              <a:t>halting problem</a:t>
            </a:r>
            <a:r>
              <a:rPr lang="en-US" altLang="en-US" sz="1600"/>
              <a:t>, for which </a:t>
            </a:r>
            <a:r>
              <a:rPr lang="en-US" altLang="en-US" sz="1600">
                <a:hlinkClick r:id="rId14" tooltip="Decision problem"/>
              </a:rPr>
              <a:t>undecidability</a:t>
            </a:r>
            <a:r>
              <a:rPr lang="en-US" altLang="en-US" sz="1600"/>
              <a:t> could be proved. Lambda calculus has greatly influenced </a:t>
            </a:r>
            <a:r>
              <a:rPr lang="en-US" altLang="en-US" sz="1600">
                <a:hlinkClick r:id="rId15" tooltip="Functional programming"/>
              </a:rPr>
              <a:t>functional programming languages</a:t>
            </a:r>
            <a:r>
              <a:rPr lang="en-US" altLang="en-US" sz="1600"/>
              <a:t>, such as </a:t>
            </a:r>
            <a:r>
              <a:rPr lang="en-US" altLang="en-US" sz="1600">
                <a:hlinkClick r:id="rId16" tooltip="Lisp programming language"/>
              </a:rPr>
              <a:t>Lisp</a:t>
            </a:r>
            <a:r>
              <a:rPr lang="en-US" altLang="en-US" sz="1600"/>
              <a:t>, </a:t>
            </a:r>
            <a:r>
              <a:rPr lang="en-US" altLang="en-US" sz="1600">
                <a:hlinkClick r:id="rId17" tooltip="ML (programming language)"/>
              </a:rPr>
              <a:t>ML</a:t>
            </a:r>
            <a:r>
              <a:rPr lang="en-US" altLang="en-US" sz="1600"/>
              <a:t> and </a:t>
            </a:r>
            <a:r>
              <a:rPr lang="en-US" altLang="en-US" sz="1600">
                <a:hlinkClick r:id="rId18" tooltip="Haskell (programming language)"/>
              </a:rPr>
              <a:t>Haskell</a:t>
            </a:r>
            <a:r>
              <a:rPr lang="en-US" altLang="en-US" sz="1600"/>
              <a:t>.</a:t>
            </a:r>
          </a:p>
          <a:p>
            <a:pPr eaLnBrk="0" hangingPunct="0"/>
            <a:endParaRPr lang="en-US" altLang="en-US" sz="1600"/>
          </a:p>
          <a:p>
            <a:pPr eaLnBrk="0" hangingPunct="0"/>
            <a:r>
              <a:rPr lang="en-US" altLang="en-US" sz="1600"/>
              <a:t>Lambda calculus can be called the smallest universal programming language. It consists of a single transformation rule (variable substitution) and a single function definition scheme. Lambda calculus is universal in the sense that any computable function can be expressed and evaluated using this formalism. It is thus equivalent to the </a:t>
            </a:r>
            <a:r>
              <a:rPr lang="en-US" altLang="en-US" sz="1600">
                <a:hlinkClick r:id="rId19" tooltip="Turing machine"/>
              </a:rPr>
              <a:t>Turing machine</a:t>
            </a:r>
            <a:r>
              <a:rPr lang="en-US" altLang="en-US" sz="1600"/>
              <a:t> formalism. However, lambda calculus emphasizes the use of transformation rules, and does not care about the actual machine implementing them. It is an approach more related to software than to hardware.</a:t>
            </a:r>
          </a:p>
        </p:txBody>
      </p:sp>
      <mc:AlternateContent xmlns:mc="http://schemas.openxmlformats.org/markup-compatibility/2006">
        <mc:Choice xmlns="" xmlns:p14="http://schemas.microsoft.com/office/powerpoint/2010/main" Requires="p14">
          <p:contentPart p14:bwMode="auto" r:id="rId20">
            <p14:nvContentPartPr>
              <p14:cNvPr id="49166" name="Ink 14"/>
              <p14:cNvContentPartPr>
                <a14:cpLocks xmlns:a14="http://schemas.microsoft.com/office/drawing/2010/main" noRot="1" noChangeAspect="1" noEditPoints="1" noChangeArrowheads="1" noChangeShapeType="1"/>
              </p14:cNvContentPartPr>
              <p14:nvPr/>
            </p14:nvContentPartPr>
            <p14:xfrm>
              <a:off x="8636000" y="4514851"/>
              <a:ext cx="273050" cy="100013"/>
            </p14:xfrm>
          </p:contentPart>
        </mc:Choice>
        <mc:Fallback>
          <p:pic>
            <p:nvPicPr>
              <p:cNvPr id="49166" name="Ink 14"/>
              <p:cNvPicPr>
                <a:picLocks noRot="1" noChangeAspect="1" noEditPoints="1" noChangeArrowheads="1" noChangeShapeType="1"/>
              </p:cNvPicPr>
              <p:nvPr/>
            </p:nvPicPr>
            <p:blipFill>
              <a:blip r:embed="rId21"/>
              <a:stretch>
                <a:fillRect/>
              </a:stretch>
            </p:blipFill>
            <p:spPr>
              <a:xfrm>
                <a:off x="8625194" y="4504060"/>
                <a:ext cx="288540" cy="1205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49167" name="Ink 15"/>
              <p14:cNvContentPartPr>
                <a14:cpLocks xmlns:a14="http://schemas.microsoft.com/office/drawing/2010/main" noRot="1" noChangeAspect="1" noEditPoints="1" noChangeArrowheads="1" noChangeShapeType="1"/>
              </p14:cNvContentPartPr>
              <p14:nvPr/>
            </p14:nvContentPartPr>
            <p14:xfrm>
              <a:off x="7308851" y="593726"/>
              <a:ext cx="581025" cy="442913"/>
            </p14:xfrm>
          </p:contentPart>
        </mc:Choice>
        <mc:Fallback>
          <p:pic>
            <p:nvPicPr>
              <p:cNvPr id="49167" name="Ink 15"/>
              <p:cNvPicPr>
                <a:picLocks noRot="1" noChangeAspect="1" noEditPoints="1" noChangeArrowheads="1" noChangeShapeType="1"/>
              </p:cNvPicPr>
              <p:nvPr/>
            </p:nvPicPr>
            <p:blipFill>
              <a:blip r:embed="rId23"/>
              <a:stretch>
                <a:fillRect/>
              </a:stretch>
            </p:blipFill>
            <p:spPr>
              <a:xfrm>
                <a:off x="7299493" y="586886"/>
                <a:ext cx="594345" cy="459117"/>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49168" name="Ink 16"/>
              <p14:cNvContentPartPr>
                <a14:cpLocks xmlns:a14="http://schemas.microsoft.com/office/drawing/2010/main" noRot="1" noChangeAspect="1" noEditPoints="1" noChangeArrowheads="1" noChangeShapeType="1"/>
              </p14:cNvContentPartPr>
              <p14:nvPr/>
            </p14:nvContentPartPr>
            <p14:xfrm>
              <a:off x="8042276" y="114300"/>
              <a:ext cx="485775" cy="476250"/>
            </p14:xfrm>
          </p:contentPart>
        </mc:Choice>
        <mc:Fallback>
          <p:pic>
            <p:nvPicPr>
              <p:cNvPr id="49168" name="Ink 16"/>
              <p:cNvPicPr>
                <a:picLocks noRot="1" noChangeAspect="1" noEditPoints="1" noChangeArrowheads="1" noChangeShapeType="1"/>
              </p:cNvPicPr>
              <p:nvPr/>
            </p:nvPicPr>
            <p:blipFill>
              <a:blip r:embed="rId25"/>
              <a:stretch>
                <a:fillRect/>
              </a:stretch>
            </p:blipFill>
            <p:spPr>
              <a:xfrm>
                <a:off x="8032907" y="104588"/>
                <a:ext cx="498748" cy="49567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49169" name="Ink 17"/>
              <p14:cNvContentPartPr>
                <a14:cpLocks xmlns:a14="http://schemas.microsoft.com/office/drawing/2010/main" noRot="1" noChangeAspect="1" noEditPoints="1" noChangeArrowheads="1" noChangeShapeType="1"/>
              </p14:cNvContentPartPr>
              <p14:nvPr/>
            </p14:nvContentPartPr>
            <p14:xfrm>
              <a:off x="7573963" y="998538"/>
              <a:ext cx="476250" cy="374650"/>
            </p14:xfrm>
          </p:contentPart>
        </mc:Choice>
        <mc:Fallback>
          <p:pic>
            <p:nvPicPr>
              <p:cNvPr id="49169" name="Ink 17"/>
              <p:cNvPicPr>
                <a:picLocks noRot="1" noChangeAspect="1" noEditPoints="1" noChangeArrowheads="1" noChangeShapeType="1"/>
              </p:cNvPicPr>
              <p:nvPr/>
            </p:nvPicPr>
            <p:blipFill>
              <a:blip r:embed="rId27"/>
              <a:stretch>
                <a:fillRect/>
              </a:stretch>
            </p:blipFill>
            <p:spPr>
              <a:xfrm>
                <a:off x="7564245" y="988821"/>
                <a:ext cx="488849" cy="3940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49170" name="Ink 18"/>
              <p14:cNvContentPartPr>
                <a14:cpLocks xmlns:a14="http://schemas.microsoft.com/office/drawing/2010/main" noRot="1" noChangeAspect="1" noEditPoints="1" noChangeArrowheads="1" noChangeShapeType="1"/>
              </p14:cNvContentPartPr>
              <p14:nvPr/>
            </p14:nvContentPartPr>
            <p14:xfrm>
              <a:off x="8180388" y="187326"/>
              <a:ext cx="950912" cy="715963"/>
            </p14:xfrm>
          </p:contentPart>
        </mc:Choice>
        <mc:Fallback>
          <p:pic>
            <p:nvPicPr>
              <p:cNvPr id="49170" name="Ink 18"/>
              <p:cNvPicPr>
                <a:picLocks noRot="1" noChangeAspect="1" noEditPoints="1" noChangeArrowheads="1" noChangeShapeType="1"/>
              </p:cNvPicPr>
              <p:nvPr/>
            </p:nvPicPr>
            <p:blipFill>
              <a:blip r:embed="rId29"/>
              <a:stretch>
                <a:fillRect/>
              </a:stretch>
            </p:blipFill>
            <p:spPr>
              <a:xfrm>
                <a:off x="8172111" y="176882"/>
                <a:ext cx="963869" cy="7343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49171" name="Ink 19"/>
              <p14:cNvContentPartPr>
                <a14:cpLocks xmlns:a14="http://schemas.microsoft.com/office/drawing/2010/main" noRot="1" noChangeAspect="1" noEditPoints="1" noChangeArrowheads="1" noChangeShapeType="1"/>
              </p14:cNvContentPartPr>
              <p14:nvPr/>
            </p14:nvContentPartPr>
            <p14:xfrm>
              <a:off x="7934326" y="746126"/>
              <a:ext cx="1039813" cy="860425"/>
            </p14:xfrm>
          </p:contentPart>
        </mc:Choice>
        <mc:Fallback>
          <p:pic>
            <p:nvPicPr>
              <p:cNvPr id="49171" name="Ink 19"/>
              <p:cNvPicPr>
                <a:picLocks noRot="1" noChangeAspect="1" noEditPoints="1" noChangeArrowheads="1" noChangeShapeType="1"/>
              </p:cNvPicPr>
              <p:nvPr/>
            </p:nvPicPr>
            <p:blipFill>
              <a:blip r:embed="rId31"/>
              <a:stretch>
                <a:fillRect/>
              </a:stretch>
            </p:blipFill>
            <p:spPr>
              <a:xfrm>
                <a:off x="7923522" y="735326"/>
                <a:ext cx="1061423" cy="8820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49172" name="Ink 20"/>
              <p14:cNvContentPartPr>
                <a14:cpLocks xmlns:a14="http://schemas.microsoft.com/office/drawing/2010/main" noRot="1" noChangeAspect="1" noEditPoints="1" noChangeArrowheads="1" noChangeShapeType="1"/>
              </p14:cNvContentPartPr>
              <p14:nvPr/>
            </p14:nvContentPartPr>
            <p14:xfrm>
              <a:off x="9110663" y="411164"/>
              <a:ext cx="246062" cy="238125"/>
            </p14:xfrm>
          </p:contentPart>
        </mc:Choice>
        <mc:Fallback>
          <p:pic>
            <p:nvPicPr>
              <p:cNvPr id="49172" name="Ink 20"/>
              <p:cNvPicPr>
                <a:picLocks noRot="1" noChangeAspect="1" noEditPoints="1" noChangeArrowheads="1" noChangeShapeType="1"/>
              </p:cNvPicPr>
              <p:nvPr/>
            </p:nvPicPr>
            <p:blipFill>
              <a:blip r:embed="rId33"/>
              <a:stretch>
                <a:fillRect/>
              </a:stretch>
            </p:blipFill>
            <p:spPr>
              <a:xfrm>
                <a:off x="9102750" y="400717"/>
                <a:ext cx="264409" cy="2518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49173" name="Ink 21"/>
              <p14:cNvContentPartPr>
                <a14:cpLocks xmlns:a14="http://schemas.microsoft.com/office/drawing/2010/main" noRot="1" noChangeAspect="1" noEditPoints="1" noChangeArrowheads="1" noChangeShapeType="1"/>
              </p14:cNvContentPartPr>
              <p14:nvPr/>
            </p14:nvContentPartPr>
            <p14:xfrm>
              <a:off x="8218488" y="1279525"/>
              <a:ext cx="830262" cy="673100"/>
            </p14:xfrm>
          </p:contentPart>
        </mc:Choice>
        <mc:Fallback>
          <p:pic>
            <p:nvPicPr>
              <p:cNvPr id="49173" name="Ink 21"/>
              <p:cNvPicPr>
                <a:picLocks noRot="1" noChangeAspect="1" noEditPoints="1" noChangeArrowheads="1" noChangeShapeType="1"/>
              </p:cNvPicPr>
              <p:nvPr/>
            </p:nvPicPr>
            <p:blipFill>
              <a:blip r:embed="rId35"/>
              <a:stretch>
                <a:fillRect/>
              </a:stretch>
            </p:blipFill>
            <p:spPr>
              <a:xfrm>
                <a:off x="8208057" y="1269087"/>
                <a:ext cx="851127" cy="6896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49174" name="Ink 22"/>
              <p14:cNvContentPartPr>
                <a14:cpLocks xmlns:a14="http://schemas.microsoft.com/office/drawing/2010/main" noRot="1" noChangeAspect="1" noEditPoints="1" noChangeArrowheads="1" noChangeShapeType="1"/>
              </p14:cNvContentPartPr>
              <p14:nvPr/>
            </p14:nvContentPartPr>
            <p14:xfrm>
              <a:off x="8997950" y="71439"/>
              <a:ext cx="1163638" cy="1119187"/>
            </p14:xfrm>
          </p:contentPart>
        </mc:Choice>
        <mc:Fallback>
          <p:pic>
            <p:nvPicPr>
              <p:cNvPr id="49174" name="Ink 22"/>
              <p:cNvPicPr>
                <a:picLocks noRot="1" noChangeAspect="1" noEditPoints="1" noChangeArrowheads="1" noChangeShapeType="1"/>
              </p:cNvPicPr>
              <p:nvPr/>
            </p:nvPicPr>
            <p:blipFill>
              <a:blip r:embed="rId37"/>
              <a:stretch>
                <a:fillRect/>
              </a:stretch>
            </p:blipFill>
            <p:spPr>
              <a:xfrm>
                <a:off x="8987512" y="60999"/>
                <a:ext cx="1184875" cy="113322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49175" name="Ink 23"/>
              <p14:cNvContentPartPr>
                <a14:cpLocks xmlns:a14="http://schemas.microsoft.com/office/drawing/2010/main" noRot="1" noChangeAspect="1" noEditPoints="1" noChangeArrowheads="1" noChangeShapeType="1"/>
              </p14:cNvContentPartPr>
              <p14:nvPr/>
            </p14:nvContentPartPr>
            <p14:xfrm>
              <a:off x="9201151" y="109538"/>
              <a:ext cx="1433513" cy="1479550"/>
            </p14:xfrm>
          </p:contentPart>
        </mc:Choice>
        <mc:Fallback>
          <p:pic>
            <p:nvPicPr>
              <p:cNvPr id="49175" name="Ink 23"/>
              <p:cNvPicPr>
                <a:picLocks noRot="1" noChangeAspect="1" noEditPoints="1" noChangeArrowheads="1" noChangeShapeType="1"/>
              </p:cNvPicPr>
              <p:nvPr/>
            </p:nvPicPr>
            <p:blipFill>
              <a:blip r:embed="rId39"/>
              <a:stretch>
                <a:fillRect/>
              </a:stretch>
            </p:blipFill>
            <p:spPr>
              <a:xfrm>
                <a:off x="9191073" y="98740"/>
                <a:ext cx="1454033" cy="150042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49176" name="Ink 24"/>
              <p14:cNvContentPartPr>
                <a14:cpLocks xmlns:a14="http://schemas.microsoft.com/office/drawing/2010/main" noRot="1" noChangeAspect="1" noEditPoints="1" noChangeArrowheads="1" noChangeShapeType="1"/>
              </p14:cNvContentPartPr>
              <p14:nvPr/>
            </p14:nvContentPartPr>
            <p14:xfrm>
              <a:off x="8736014" y="1781176"/>
              <a:ext cx="1698625" cy="2824163"/>
            </p14:xfrm>
          </p:contentPart>
        </mc:Choice>
        <mc:Fallback>
          <p:pic>
            <p:nvPicPr>
              <p:cNvPr id="49176" name="Ink 24"/>
              <p:cNvPicPr>
                <a:picLocks noRot="1" noChangeAspect="1" noEditPoints="1" noChangeArrowheads="1" noChangeShapeType="1"/>
              </p:cNvPicPr>
              <p:nvPr/>
            </p:nvPicPr>
            <p:blipFill>
              <a:blip r:embed="rId41"/>
              <a:stretch>
                <a:fillRect/>
              </a:stretch>
            </p:blipFill>
            <p:spPr>
              <a:xfrm>
                <a:off x="8725573" y="1777218"/>
                <a:ext cx="1719871" cy="2838563"/>
              </a:xfrm>
              <a:prstGeom prst="rect">
                <a:avLst/>
              </a:prstGeom>
            </p:spPr>
          </p:pic>
        </mc:Fallback>
      </mc:AlternateContent>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828800" y="633413"/>
            <a:ext cx="8610600" cy="4893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sz="3200">
                <a:solidFill>
                  <a:srgbClr val="000000"/>
                </a:solidFill>
              </a:rPr>
              <a:t>Entscheidungsproblem</a:t>
            </a:r>
          </a:p>
          <a:p>
            <a:pPr eaLnBrk="0" hangingPunct="0"/>
            <a:r>
              <a:rPr lang="en-US" altLang="en-US" sz="1800">
                <a:solidFill>
                  <a:srgbClr val="000000"/>
                </a:solidFill>
              </a:rPr>
              <a:t>From Wikipedia, the free encyclopedia</a:t>
            </a:r>
          </a:p>
          <a:p>
            <a:pPr eaLnBrk="0" hangingPunct="0"/>
            <a:r>
              <a:rPr lang="en-US" altLang="en-US" sz="1800">
                <a:solidFill>
                  <a:srgbClr val="000000"/>
                </a:solidFill>
                <a:hlinkClick r:id="rId2"/>
              </a:rPr>
              <a:t>http://en.wikipedia.org/wiki/Entscheidungsproblem</a:t>
            </a:r>
            <a:endParaRPr lang="en-US" altLang="en-US" sz="1800">
              <a:solidFill>
                <a:srgbClr val="000000"/>
              </a:solidFill>
            </a:endParaRPr>
          </a:p>
          <a:p>
            <a:pPr eaLnBrk="0" hangingPunct="0"/>
            <a:endParaRPr lang="en-US" altLang="en-US" sz="1800">
              <a:solidFill>
                <a:srgbClr val="000000"/>
              </a:solidFill>
            </a:endParaRPr>
          </a:p>
          <a:p>
            <a:pPr eaLnBrk="0" hangingPunct="0"/>
            <a:endParaRPr lang="en-US" altLang="en-US" sz="1800">
              <a:solidFill>
                <a:srgbClr val="000000"/>
              </a:solidFill>
            </a:endParaRPr>
          </a:p>
          <a:p>
            <a:pPr eaLnBrk="0" hangingPunct="0"/>
            <a:r>
              <a:rPr lang="en-US" altLang="en-US" sz="1600">
                <a:solidFill>
                  <a:srgbClr val="000000"/>
                </a:solidFill>
              </a:rPr>
              <a:t>In </a:t>
            </a:r>
            <a:r>
              <a:rPr lang="en-US" altLang="en-US" sz="1600">
                <a:solidFill>
                  <a:srgbClr val="000000"/>
                </a:solidFill>
                <a:hlinkClick r:id="rId3" tooltip="Mathematics"/>
              </a:rPr>
              <a:t>mathematics</a:t>
            </a:r>
            <a:r>
              <a:rPr lang="en-US" altLang="en-US" sz="1600">
                <a:solidFill>
                  <a:srgbClr val="000000"/>
                </a:solidFill>
              </a:rPr>
              <a:t>, the </a:t>
            </a:r>
            <a:r>
              <a:rPr lang="en-US" altLang="en-US" sz="1600" i="1">
                <a:solidFill>
                  <a:srgbClr val="000000"/>
                </a:solidFill>
              </a:rPr>
              <a:t>Entscheidungsproblem</a:t>
            </a:r>
            <a:r>
              <a:rPr lang="en-US" altLang="en-US" sz="1600">
                <a:solidFill>
                  <a:srgbClr val="000000"/>
                </a:solidFill>
              </a:rPr>
              <a:t> (</a:t>
            </a:r>
            <a:r>
              <a:rPr lang="en-US" altLang="en-US" sz="1600">
                <a:solidFill>
                  <a:srgbClr val="000000"/>
                </a:solidFill>
                <a:hlinkClick r:id="rId4" tooltip="German language"/>
              </a:rPr>
              <a:t>German</a:t>
            </a:r>
            <a:r>
              <a:rPr lang="en-US" altLang="en-US" sz="1600">
                <a:solidFill>
                  <a:srgbClr val="000000"/>
                </a:solidFill>
              </a:rPr>
              <a:t> for '</a:t>
            </a:r>
            <a:r>
              <a:rPr lang="en-US" altLang="en-US" sz="1600">
                <a:solidFill>
                  <a:srgbClr val="000000"/>
                </a:solidFill>
                <a:hlinkClick r:id="rId5" tooltip="Decision problem"/>
              </a:rPr>
              <a:t>decision problem</a:t>
            </a:r>
            <a:r>
              <a:rPr lang="en-US" altLang="en-US" sz="1600">
                <a:solidFill>
                  <a:srgbClr val="000000"/>
                </a:solidFill>
              </a:rPr>
              <a:t>') is a challenge posed by </a:t>
            </a:r>
            <a:r>
              <a:rPr lang="en-US" altLang="en-US" sz="1600">
                <a:solidFill>
                  <a:srgbClr val="000000"/>
                </a:solidFill>
                <a:hlinkClick r:id="rId6" tooltip="David Hilbert"/>
              </a:rPr>
              <a:t>David Hilbert</a:t>
            </a:r>
            <a:r>
              <a:rPr lang="en-US" altLang="en-US" sz="1600">
                <a:solidFill>
                  <a:srgbClr val="000000"/>
                </a:solidFill>
              </a:rPr>
              <a:t> in 1928.</a:t>
            </a:r>
          </a:p>
          <a:p>
            <a:pPr eaLnBrk="0" hangingPunct="0"/>
            <a:endParaRPr lang="en-US" altLang="en-US" sz="1600">
              <a:solidFill>
                <a:srgbClr val="000000"/>
              </a:solidFill>
            </a:endParaRPr>
          </a:p>
          <a:p>
            <a:pPr eaLnBrk="0" hangingPunct="0"/>
            <a:r>
              <a:rPr lang="en-US" altLang="en-US" sz="1600">
                <a:solidFill>
                  <a:srgbClr val="000000"/>
                </a:solidFill>
              </a:rPr>
              <a:t>The Entscheidungsproblem asks for a computer program that will take as input a description of a formal language and a mathematical statement in the language and return as output either "True" or "False" according to whether the statement is true or false. The program need not justify its answer, or provide a proof, so long as it is always correct. Such a computer program would be able to decide, for example, whether statements such as the </a:t>
            </a:r>
            <a:r>
              <a:rPr lang="en-US" altLang="en-US" sz="1600">
                <a:solidFill>
                  <a:srgbClr val="000000"/>
                </a:solidFill>
                <a:hlinkClick r:id="rId7" tooltip="Continuum hypothesis"/>
              </a:rPr>
              <a:t>continuum hypothesis</a:t>
            </a:r>
            <a:r>
              <a:rPr lang="en-US" altLang="en-US" sz="1600">
                <a:solidFill>
                  <a:srgbClr val="000000"/>
                </a:solidFill>
              </a:rPr>
              <a:t> or the </a:t>
            </a:r>
            <a:r>
              <a:rPr lang="en-US" altLang="en-US" sz="1600">
                <a:solidFill>
                  <a:srgbClr val="000000"/>
                </a:solidFill>
                <a:hlinkClick r:id="rId8" tooltip="Riemann hypothesis"/>
              </a:rPr>
              <a:t>Riemann hypothesis</a:t>
            </a:r>
            <a:r>
              <a:rPr lang="en-US" altLang="en-US" sz="1600">
                <a:solidFill>
                  <a:srgbClr val="000000"/>
                </a:solidFill>
              </a:rPr>
              <a:t> are true, even though no proof or disproof of these statements is known.</a:t>
            </a:r>
          </a:p>
          <a:p>
            <a:pPr eaLnBrk="0" hangingPunct="0"/>
            <a:endParaRPr lang="en-US" altLang="en-US" sz="1600">
              <a:solidFill>
                <a:srgbClr val="000000"/>
              </a:solidFill>
            </a:endParaRPr>
          </a:p>
          <a:p>
            <a:pPr eaLnBrk="0" hangingPunct="0"/>
            <a:r>
              <a:rPr lang="en-US" altLang="en-US" sz="1600">
                <a:solidFill>
                  <a:srgbClr val="000000"/>
                </a:solidFill>
              </a:rPr>
              <a:t>In 1936, </a:t>
            </a:r>
            <a:r>
              <a:rPr lang="en-US" altLang="en-US" sz="1600">
                <a:solidFill>
                  <a:srgbClr val="000000"/>
                </a:solidFill>
                <a:hlinkClick r:id="rId9" tooltip="Alonzo Church"/>
              </a:rPr>
              <a:t>Alonzo Church</a:t>
            </a:r>
            <a:r>
              <a:rPr lang="en-US" altLang="en-US" sz="1600">
                <a:solidFill>
                  <a:srgbClr val="000000"/>
                </a:solidFill>
              </a:rPr>
              <a:t> and </a:t>
            </a:r>
            <a:r>
              <a:rPr lang="en-US" altLang="en-US" sz="1600">
                <a:solidFill>
                  <a:srgbClr val="000000"/>
                </a:solidFill>
                <a:hlinkClick r:id="rId10" tooltip="Alan Turing"/>
              </a:rPr>
              <a:t>Alan Turing</a:t>
            </a:r>
            <a:r>
              <a:rPr lang="en-US" altLang="en-US" sz="1600">
                <a:solidFill>
                  <a:srgbClr val="000000"/>
                </a:solidFill>
              </a:rPr>
              <a:t> published independent papers showing that it is impossible to decide algorithmically whether statements in </a:t>
            </a:r>
            <a:r>
              <a:rPr lang="en-US" altLang="en-US" sz="1600">
                <a:solidFill>
                  <a:srgbClr val="000000"/>
                </a:solidFill>
                <a:hlinkClick r:id="rId11" tooltip="Arithmetic"/>
              </a:rPr>
              <a:t>arithmetic</a:t>
            </a:r>
            <a:r>
              <a:rPr lang="en-US" altLang="en-US" sz="1600">
                <a:solidFill>
                  <a:srgbClr val="000000"/>
                </a:solidFill>
              </a:rPr>
              <a:t> are true or false, and thus a general solution to the Entscheidungsproblem is impossible. This result is now known as the Church-Turing Theorem</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1205" name="Ink 5"/>
              <p14:cNvContentPartPr>
                <a14:cpLocks xmlns:a14="http://schemas.microsoft.com/office/drawing/2010/main" noRot="1" noChangeAspect="1" noEditPoints="1" noChangeArrowheads="1" noChangeShapeType="1"/>
              </p14:cNvContentPartPr>
              <p14:nvPr/>
            </p14:nvContentPartPr>
            <p14:xfrm>
              <a:off x="3886200" y="241300"/>
              <a:ext cx="984250" cy="674688"/>
            </p14:xfrm>
          </p:contentPart>
        </mc:Choice>
        <mc:Fallback>
          <p:pic>
            <p:nvPicPr>
              <p:cNvPr id="51205" name="Ink 5"/>
              <p:cNvPicPr>
                <a:picLocks noRot="1" noChangeAspect="1" noEditPoints="1" noChangeArrowheads="1" noChangeShapeType="1"/>
              </p:cNvPicPr>
              <p:nvPr/>
            </p:nvPicPr>
            <p:blipFill>
              <a:blip r:embed="rId3"/>
              <a:stretch>
                <a:fillRect/>
              </a:stretch>
            </p:blipFill>
            <p:spPr>
              <a:xfrm>
                <a:off x="3876480" y="231221"/>
                <a:ext cx="997211" cy="694489"/>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51208" name="Ink 8"/>
              <p14:cNvContentPartPr>
                <a14:cpLocks xmlns:a14="http://schemas.microsoft.com/office/drawing/2010/main" noRot="1" noChangeAspect="1" noEditPoints="1" noChangeArrowheads="1" noChangeShapeType="1"/>
              </p14:cNvContentPartPr>
              <p14:nvPr/>
            </p14:nvContentPartPr>
            <p14:xfrm>
              <a:off x="4918076" y="808039"/>
              <a:ext cx="47625" cy="122237"/>
            </p14:xfrm>
          </p:contentPart>
        </mc:Choice>
        <mc:Fallback>
          <p:pic>
            <p:nvPicPr>
              <p:cNvPr id="51208" name="Ink 8"/>
              <p:cNvPicPr>
                <a:picLocks noRot="1" noChangeAspect="1" noEditPoints="1" noChangeArrowheads="1" noChangeShapeType="1"/>
              </p:cNvPicPr>
              <p:nvPr/>
            </p:nvPicPr>
            <p:blipFill>
              <a:blip r:embed="rId5"/>
              <a:stretch>
                <a:fillRect/>
              </a:stretch>
            </p:blipFill>
            <p:spPr>
              <a:xfrm>
                <a:off x="4914469" y="797613"/>
                <a:ext cx="62057" cy="136258"/>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1224" name="Ink 24"/>
              <p14:cNvContentPartPr>
                <a14:cpLocks xmlns:a14="http://schemas.microsoft.com/office/drawing/2010/main" noRot="1" noChangeAspect="1" noEditPoints="1" noChangeArrowheads="1" noChangeShapeType="1"/>
              </p14:cNvContentPartPr>
              <p14:nvPr/>
            </p14:nvContentPartPr>
            <p14:xfrm>
              <a:off x="7415213" y="434976"/>
              <a:ext cx="6350" cy="3175"/>
            </p14:xfrm>
          </p:contentPart>
        </mc:Choice>
        <mc:Fallback>
          <p:pic>
            <p:nvPicPr>
              <p:cNvPr id="51224" name="Ink 24"/>
              <p:cNvPicPr>
                <a:picLocks noRot="1" noChangeAspect="1" noEditPoints="1" noChangeArrowheads="1" noChangeShapeType="1"/>
              </p:cNvPicPr>
              <p:nvPr/>
            </p:nvPicPr>
            <p:blipFill>
              <a:blip r:embed="rId7"/>
              <a:stretch>
                <a:fillRect/>
              </a:stretch>
            </p:blipFill>
            <p:spPr>
              <a:xfrm>
                <a:off x="7411851" y="432154"/>
                <a:ext cx="12700" cy="91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51218" name="Ink 18"/>
              <p14:cNvContentPartPr>
                <a14:cpLocks xmlns:a14="http://schemas.microsoft.com/office/drawing/2010/main" noRot="1" noChangeAspect="1" noEditPoints="1" noChangeArrowheads="1" noChangeShapeType="1"/>
              </p14:cNvContentPartPr>
              <p14:nvPr/>
            </p14:nvContentPartPr>
            <p14:xfrm>
              <a:off x="3498851" y="2597150"/>
              <a:ext cx="269875" cy="484188"/>
            </p14:xfrm>
          </p:contentPart>
        </mc:Choice>
        <mc:Fallback>
          <p:pic>
            <p:nvPicPr>
              <p:cNvPr id="51218" name="Ink 18"/>
              <p:cNvPicPr>
                <a:picLocks noRot="1" noChangeAspect="1" noEditPoints="1" noChangeArrowheads="1" noChangeShapeType="1"/>
              </p:cNvPicPr>
              <p:nvPr/>
            </p:nvPicPr>
            <p:blipFill>
              <a:blip r:embed="rId9"/>
              <a:stretch>
                <a:fillRect/>
              </a:stretch>
            </p:blipFill>
            <p:spPr>
              <a:xfrm>
                <a:off x="3490238" y="2588510"/>
                <a:ext cx="286743" cy="49570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51219" name="Ink 19"/>
              <p14:cNvContentPartPr>
                <a14:cpLocks xmlns:a14="http://schemas.microsoft.com/office/drawing/2010/main" noRot="1" noChangeAspect="1" noEditPoints="1" noChangeArrowheads="1" noChangeShapeType="1"/>
              </p14:cNvContentPartPr>
              <p14:nvPr/>
            </p14:nvContentPartPr>
            <p14:xfrm>
              <a:off x="4087813" y="2603501"/>
              <a:ext cx="336550" cy="384175"/>
            </p14:xfrm>
          </p:contentPart>
        </mc:Choice>
        <mc:Fallback>
          <p:pic>
            <p:nvPicPr>
              <p:cNvPr id="51219" name="Ink 19"/>
              <p:cNvPicPr>
                <a:picLocks noRot="1" noChangeAspect="1" noEditPoints="1" noChangeArrowheads="1" noChangeShapeType="1"/>
              </p:cNvPicPr>
              <p:nvPr/>
            </p:nvPicPr>
            <p:blipFill>
              <a:blip r:embed="rId11"/>
              <a:stretch>
                <a:fillRect/>
              </a:stretch>
            </p:blipFill>
            <p:spPr>
              <a:xfrm>
                <a:off x="4079175" y="2594862"/>
                <a:ext cx="349148" cy="40145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51220" name="Ink 20"/>
              <p14:cNvContentPartPr>
                <a14:cpLocks xmlns:a14="http://schemas.microsoft.com/office/drawing/2010/main" noRot="1" noChangeAspect="1" noEditPoints="1" noChangeArrowheads="1" noChangeShapeType="1"/>
              </p14:cNvContentPartPr>
              <p14:nvPr/>
            </p14:nvContentPartPr>
            <p14:xfrm>
              <a:off x="4706939" y="2830513"/>
              <a:ext cx="66675" cy="68262"/>
            </p14:xfrm>
          </p:contentPart>
        </mc:Choice>
        <mc:Fallback>
          <p:pic>
            <p:nvPicPr>
              <p:cNvPr id="51220" name="Ink 20"/>
              <p:cNvPicPr>
                <a:picLocks noRot="1" noChangeAspect="1" noEditPoints="1" noChangeArrowheads="1" noChangeShapeType="1"/>
              </p:cNvPicPr>
              <p:nvPr/>
            </p:nvPicPr>
            <p:blipFill>
              <a:blip r:embed="rId13"/>
              <a:stretch>
                <a:fillRect/>
              </a:stretch>
            </p:blipFill>
            <p:spPr>
              <a:xfrm>
                <a:off x="4698650" y="2822206"/>
                <a:ext cx="83255" cy="84876"/>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51221" name="Ink 21"/>
              <p14:cNvContentPartPr>
                <a14:cpLocks xmlns:a14="http://schemas.microsoft.com/office/drawing/2010/main" noRot="1" noChangeAspect="1" noEditPoints="1" noChangeArrowheads="1" noChangeShapeType="1"/>
              </p14:cNvContentPartPr>
              <p14:nvPr/>
            </p14:nvContentPartPr>
            <p14:xfrm>
              <a:off x="5565776" y="2590800"/>
              <a:ext cx="339725" cy="312738"/>
            </p14:xfrm>
          </p:contentPart>
        </mc:Choice>
        <mc:Fallback>
          <p:pic>
            <p:nvPicPr>
              <p:cNvPr id="51221" name="Ink 21"/>
              <p:cNvPicPr>
                <a:picLocks noRot="1" noChangeAspect="1" noEditPoints="1" noChangeArrowheads="1" noChangeShapeType="1"/>
              </p:cNvPicPr>
              <p:nvPr/>
            </p:nvPicPr>
            <p:blipFill>
              <a:blip r:embed="rId15"/>
              <a:stretch>
                <a:fillRect/>
              </a:stretch>
            </p:blipFill>
            <p:spPr>
              <a:xfrm>
                <a:off x="5555699" y="2580365"/>
                <a:ext cx="353760" cy="332891"/>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51222" name="Ink 22"/>
              <p14:cNvContentPartPr>
                <a14:cpLocks xmlns:a14="http://schemas.microsoft.com/office/drawing/2010/main" noRot="1" noChangeAspect="1" noEditPoints="1" noChangeArrowheads="1" noChangeShapeType="1"/>
              </p14:cNvContentPartPr>
              <p14:nvPr/>
            </p14:nvContentPartPr>
            <p14:xfrm>
              <a:off x="6378575" y="2509838"/>
              <a:ext cx="349250" cy="762000"/>
            </p14:xfrm>
          </p:contentPart>
        </mc:Choice>
        <mc:Fallback>
          <p:pic>
            <p:nvPicPr>
              <p:cNvPr id="51222" name="Ink 22"/>
              <p:cNvPicPr>
                <a:picLocks noRot="1" noChangeAspect="1" noEditPoints="1" noChangeArrowheads="1" noChangeShapeType="1"/>
              </p:cNvPicPr>
              <p:nvPr/>
            </p:nvPicPr>
            <p:blipFill>
              <a:blip r:embed="rId17"/>
              <a:stretch>
                <a:fillRect/>
              </a:stretch>
            </p:blipFill>
            <p:spPr>
              <a:xfrm>
                <a:off x="6370285" y="2499405"/>
                <a:ext cx="361504" cy="7810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51223" name="Ink 23"/>
              <p14:cNvContentPartPr>
                <a14:cpLocks xmlns:a14="http://schemas.microsoft.com/office/drawing/2010/main" noRot="1" noChangeAspect="1" noEditPoints="1" noChangeArrowheads="1" noChangeShapeType="1"/>
              </p14:cNvContentPartPr>
              <p14:nvPr/>
            </p14:nvContentPartPr>
            <p14:xfrm>
              <a:off x="4006850" y="3103563"/>
              <a:ext cx="165100" cy="665162"/>
            </p14:xfrm>
          </p:contentPart>
        </mc:Choice>
        <mc:Fallback>
          <p:pic>
            <p:nvPicPr>
              <p:cNvPr id="51223" name="Ink 23"/>
              <p:cNvPicPr>
                <a:picLocks noRot="1" noChangeAspect="1" noEditPoints="1" noChangeArrowheads="1" noChangeShapeType="1"/>
              </p:cNvPicPr>
              <p:nvPr/>
            </p:nvPicPr>
            <p:blipFill>
              <a:blip r:embed="rId19"/>
              <a:stretch>
                <a:fillRect/>
              </a:stretch>
            </p:blipFill>
            <p:spPr>
              <a:xfrm>
                <a:off x="3997540" y="3093847"/>
                <a:ext cx="183365" cy="67955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51226" name="Ink 26"/>
              <p14:cNvContentPartPr>
                <a14:cpLocks xmlns:a14="http://schemas.microsoft.com/office/drawing/2010/main" noRot="1" noChangeAspect="1" noEditPoints="1" noChangeArrowheads="1" noChangeShapeType="1"/>
              </p14:cNvContentPartPr>
              <p14:nvPr/>
            </p14:nvContentPartPr>
            <p14:xfrm>
              <a:off x="5095876" y="188913"/>
              <a:ext cx="1393825" cy="787400"/>
            </p14:xfrm>
          </p:contentPart>
        </mc:Choice>
        <mc:Fallback>
          <p:pic>
            <p:nvPicPr>
              <p:cNvPr id="51226" name="Ink 26"/>
              <p:cNvPicPr>
                <a:picLocks noRot="1" noChangeAspect="1" noEditPoints="1" noChangeArrowheads="1" noChangeShapeType="1"/>
              </p:cNvPicPr>
              <p:nvPr/>
            </p:nvPicPr>
            <p:blipFill>
              <a:blip r:embed="rId21"/>
              <a:stretch>
                <a:fillRect/>
              </a:stretch>
            </p:blipFill>
            <p:spPr>
              <a:xfrm>
                <a:off x="5090841" y="179192"/>
                <a:ext cx="1407135" cy="806482"/>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51227" name="Ink 27"/>
              <p14:cNvContentPartPr>
                <a14:cpLocks xmlns:a14="http://schemas.microsoft.com/office/drawing/2010/main" noRot="1" noChangeAspect="1" noEditPoints="1" noChangeArrowheads="1" noChangeShapeType="1"/>
              </p14:cNvContentPartPr>
              <p14:nvPr/>
            </p14:nvContentPartPr>
            <p14:xfrm>
              <a:off x="6742114" y="103189"/>
              <a:ext cx="2320925" cy="574675"/>
            </p14:xfrm>
          </p:contentPart>
        </mc:Choice>
        <mc:Fallback>
          <p:pic>
            <p:nvPicPr>
              <p:cNvPr id="51227" name="Ink 27"/>
              <p:cNvPicPr>
                <a:picLocks noRot="1" noChangeAspect="1" noEditPoints="1" noChangeArrowheads="1" noChangeShapeType="1"/>
              </p:cNvPicPr>
              <p:nvPr/>
            </p:nvPicPr>
            <p:blipFill>
              <a:blip r:embed="rId23"/>
              <a:stretch>
                <a:fillRect/>
              </a:stretch>
            </p:blipFill>
            <p:spPr>
              <a:xfrm>
                <a:off x="6733114" y="93109"/>
                <a:ext cx="2333527" cy="5944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51228" name="Ink 28"/>
              <p14:cNvContentPartPr>
                <a14:cpLocks xmlns:a14="http://schemas.microsoft.com/office/drawing/2010/main" noRot="1" noChangeAspect="1" noEditPoints="1" noChangeArrowheads="1" noChangeShapeType="1"/>
              </p14:cNvContentPartPr>
              <p14:nvPr/>
            </p14:nvContentPartPr>
            <p14:xfrm>
              <a:off x="7813676" y="739775"/>
              <a:ext cx="1781175" cy="279400"/>
            </p14:xfrm>
          </p:contentPart>
        </mc:Choice>
        <mc:Fallback>
          <p:pic>
            <p:nvPicPr>
              <p:cNvPr id="51228" name="Ink 28"/>
              <p:cNvPicPr>
                <a:picLocks noRot="1" noChangeAspect="1" noEditPoints="1" noChangeArrowheads="1" noChangeShapeType="1"/>
              </p:cNvPicPr>
              <p:nvPr/>
            </p:nvPicPr>
            <p:blipFill>
              <a:blip r:embed="rId25"/>
              <a:stretch>
                <a:fillRect/>
              </a:stretch>
            </p:blipFill>
            <p:spPr>
              <a:xfrm>
                <a:off x="7803599" y="730041"/>
                <a:ext cx="1800971" cy="29922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51229" name="Ink 29"/>
              <p14:cNvContentPartPr>
                <a14:cpLocks xmlns:a14="http://schemas.microsoft.com/office/drawing/2010/main" noRot="1" noChangeAspect="1" noEditPoints="1" noChangeArrowheads="1" noChangeShapeType="1"/>
              </p14:cNvContentPartPr>
              <p14:nvPr/>
            </p14:nvContentPartPr>
            <p14:xfrm>
              <a:off x="5743576" y="1406526"/>
              <a:ext cx="176213" cy="396875"/>
            </p14:xfrm>
          </p:contentPart>
        </mc:Choice>
        <mc:Fallback>
          <p:pic>
            <p:nvPicPr>
              <p:cNvPr id="51229" name="Ink 29"/>
              <p:cNvPicPr>
                <a:picLocks noRot="1" noChangeAspect="1" noEditPoints="1" noChangeArrowheads="1" noChangeShapeType="1"/>
              </p:cNvPicPr>
              <p:nvPr/>
            </p:nvPicPr>
            <p:blipFill>
              <a:blip r:embed="rId27"/>
              <a:stretch>
                <a:fillRect/>
              </a:stretch>
            </p:blipFill>
            <p:spPr>
              <a:xfrm>
                <a:off x="5739980" y="1397875"/>
                <a:ext cx="188800" cy="414538"/>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51230" name="Ink 30"/>
              <p14:cNvContentPartPr>
                <a14:cpLocks xmlns:a14="http://schemas.microsoft.com/office/drawing/2010/main" noRot="1" noChangeAspect="1" noEditPoints="1" noChangeArrowheads="1" noChangeShapeType="1"/>
              </p14:cNvContentPartPr>
              <p14:nvPr/>
            </p14:nvContentPartPr>
            <p14:xfrm>
              <a:off x="6070600" y="1296989"/>
              <a:ext cx="762000" cy="401637"/>
            </p14:xfrm>
          </p:contentPart>
        </mc:Choice>
        <mc:Fallback>
          <p:pic>
            <p:nvPicPr>
              <p:cNvPr id="51230" name="Ink 30"/>
              <p:cNvPicPr>
                <a:picLocks noRot="1" noChangeAspect="1" noEditPoints="1" noChangeArrowheads="1" noChangeShapeType="1"/>
              </p:cNvPicPr>
              <p:nvPr/>
            </p:nvPicPr>
            <p:blipFill>
              <a:blip r:embed="rId29"/>
              <a:stretch>
                <a:fillRect/>
              </a:stretch>
            </p:blipFill>
            <p:spPr>
              <a:xfrm>
                <a:off x="6064842" y="1287994"/>
                <a:ext cx="770999" cy="41963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1231" name="Ink 31"/>
              <p14:cNvContentPartPr>
                <a14:cpLocks xmlns:a14="http://schemas.microsoft.com/office/drawing/2010/main" noRot="1" noChangeAspect="1" noEditPoints="1" noChangeArrowheads="1" noChangeShapeType="1"/>
              </p14:cNvContentPartPr>
              <p14:nvPr/>
            </p14:nvContentPartPr>
            <p14:xfrm>
              <a:off x="7083426" y="1314450"/>
              <a:ext cx="258763" cy="425450"/>
            </p14:xfrm>
          </p:contentPart>
        </mc:Choice>
        <mc:Fallback>
          <p:pic>
            <p:nvPicPr>
              <p:cNvPr id="51231" name="Ink 31"/>
              <p:cNvPicPr>
                <a:picLocks noRot="1" noChangeAspect="1" noEditPoints="1" noChangeArrowheads="1" noChangeShapeType="1"/>
              </p:cNvPicPr>
              <p:nvPr/>
            </p:nvPicPr>
            <p:blipFill>
              <a:blip r:embed="rId31"/>
              <a:stretch>
                <a:fillRect/>
              </a:stretch>
            </p:blipFill>
            <p:spPr>
              <a:xfrm>
                <a:off x="7074477" y="1305482"/>
                <a:ext cx="276659" cy="44338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51232" name="Ink 32"/>
              <p14:cNvContentPartPr>
                <a14:cpLocks xmlns:a14="http://schemas.microsoft.com/office/drawing/2010/main" noRot="1" noChangeAspect="1" noEditPoints="1" noChangeArrowheads="1" noChangeShapeType="1"/>
              </p14:cNvContentPartPr>
              <p14:nvPr/>
            </p14:nvContentPartPr>
            <p14:xfrm>
              <a:off x="7580314" y="1366839"/>
              <a:ext cx="261937" cy="187325"/>
            </p14:xfrm>
          </p:contentPart>
        </mc:Choice>
        <mc:Fallback>
          <p:pic>
            <p:nvPicPr>
              <p:cNvPr id="51232" name="Ink 32"/>
              <p:cNvPicPr>
                <a:picLocks noRot="1" noChangeAspect="1" noEditPoints="1" noChangeArrowheads="1" noChangeShapeType="1"/>
              </p:cNvPicPr>
              <p:nvPr/>
            </p:nvPicPr>
            <p:blipFill>
              <a:blip r:embed="rId33"/>
              <a:stretch>
                <a:fillRect/>
              </a:stretch>
            </p:blipFill>
            <p:spPr>
              <a:xfrm>
                <a:off x="7570958" y="1357493"/>
                <a:ext cx="274891" cy="2063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51233" name="Ink 33"/>
              <p14:cNvContentPartPr>
                <a14:cpLocks xmlns:a14="http://schemas.microsoft.com/office/drawing/2010/main" noRot="1" noChangeAspect="1" noEditPoints="1" noChangeArrowheads="1" noChangeShapeType="1"/>
              </p14:cNvContentPartPr>
              <p14:nvPr/>
            </p14:nvContentPartPr>
            <p14:xfrm>
              <a:off x="3500439" y="3813176"/>
              <a:ext cx="960437" cy="447675"/>
            </p14:xfrm>
          </p:contentPart>
        </mc:Choice>
        <mc:Fallback>
          <p:pic>
            <p:nvPicPr>
              <p:cNvPr id="51233" name="Ink 33"/>
              <p:cNvPicPr>
                <a:picLocks noRot="1" noChangeAspect="1" noEditPoints="1" noChangeArrowheads="1" noChangeShapeType="1"/>
              </p:cNvPicPr>
              <p:nvPr/>
            </p:nvPicPr>
            <p:blipFill>
              <a:blip r:embed="rId35"/>
              <a:stretch>
                <a:fillRect/>
              </a:stretch>
            </p:blipFill>
            <p:spPr>
              <a:xfrm>
                <a:off x="3493227" y="3803467"/>
                <a:ext cx="972699" cy="4667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51234" name="Ink 34"/>
              <p14:cNvContentPartPr>
                <a14:cpLocks xmlns:a14="http://schemas.microsoft.com/office/drawing/2010/main" noRot="1" noChangeAspect="1" noEditPoints="1" noChangeArrowheads="1" noChangeShapeType="1"/>
              </p14:cNvContentPartPr>
              <p14:nvPr/>
            </p14:nvContentPartPr>
            <p14:xfrm>
              <a:off x="3475038" y="4335464"/>
              <a:ext cx="512762" cy="903287"/>
            </p14:xfrm>
          </p:contentPart>
        </mc:Choice>
        <mc:Fallback>
          <p:pic>
            <p:nvPicPr>
              <p:cNvPr id="51234" name="Ink 34"/>
              <p:cNvPicPr>
                <a:picLocks noRot="1" noChangeAspect="1" noEditPoints="1" noChangeArrowheads="1" noChangeShapeType="1"/>
              </p:cNvPicPr>
              <p:nvPr/>
            </p:nvPicPr>
            <p:blipFill>
              <a:blip r:embed="rId37"/>
              <a:stretch>
                <a:fillRect/>
              </a:stretch>
            </p:blipFill>
            <p:spPr>
              <a:xfrm>
                <a:off x="3468197" y="4326077"/>
                <a:ext cx="522844" cy="9220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51235" name="Ink 35"/>
              <p14:cNvContentPartPr>
                <a14:cpLocks xmlns:a14="http://schemas.microsoft.com/office/drawing/2010/main" noRot="1" noChangeAspect="1" noEditPoints="1" noChangeArrowheads="1" noChangeShapeType="1"/>
              </p14:cNvContentPartPr>
              <p14:nvPr/>
            </p14:nvContentPartPr>
            <p14:xfrm>
              <a:off x="5330826" y="3097213"/>
              <a:ext cx="500063" cy="1104900"/>
            </p14:xfrm>
          </p:contentPart>
        </mc:Choice>
        <mc:Fallback>
          <p:pic>
            <p:nvPicPr>
              <p:cNvPr id="51235" name="Ink 35"/>
              <p:cNvPicPr>
                <a:picLocks noRot="1" noChangeAspect="1" noEditPoints="1" noChangeArrowheads="1" noChangeShapeType="1"/>
              </p:cNvPicPr>
              <p:nvPr/>
            </p:nvPicPr>
            <p:blipFill>
              <a:blip r:embed="rId39"/>
              <a:stretch>
                <a:fillRect/>
              </a:stretch>
            </p:blipFill>
            <p:spPr>
              <a:xfrm>
                <a:off x="5326147" y="3087858"/>
                <a:ext cx="510503" cy="112397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0">
            <p14:nvContentPartPr>
              <p14:cNvPr id="51236" name="Ink 36"/>
              <p14:cNvContentPartPr>
                <a14:cpLocks xmlns:a14="http://schemas.microsoft.com/office/drawing/2010/main" noRot="1" noChangeAspect="1" noEditPoints="1" noChangeArrowheads="1" noChangeShapeType="1"/>
              </p14:cNvContentPartPr>
              <p14:nvPr/>
            </p14:nvContentPartPr>
            <p14:xfrm>
              <a:off x="5407026" y="3792539"/>
              <a:ext cx="828675" cy="492125"/>
            </p14:xfrm>
          </p:contentPart>
        </mc:Choice>
        <mc:Fallback>
          <p:pic>
            <p:nvPicPr>
              <p:cNvPr id="51236" name="Ink 36"/>
              <p:cNvPicPr>
                <a:picLocks noRot="1" noChangeAspect="1" noEditPoints="1" noChangeArrowheads="1" noChangeShapeType="1"/>
              </p:cNvPicPr>
              <p:nvPr/>
            </p:nvPicPr>
            <p:blipFill>
              <a:blip r:embed="rId41"/>
              <a:stretch>
                <a:fillRect/>
              </a:stretch>
            </p:blipFill>
            <p:spPr>
              <a:xfrm>
                <a:off x="5398023" y="3783181"/>
                <a:ext cx="842360" cy="5108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42">
            <p14:nvContentPartPr>
              <p14:cNvPr id="51237" name="Ink 37"/>
              <p14:cNvContentPartPr>
                <a14:cpLocks xmlns:a14="http://schemas.microsoft.com/office/drawing/2010/main" noRot="1" noChangeAspect="1" noEditPoints="1" noChangeArrowheads="1" noChangeShapeType="1"/>
              </p14:cNvContentPartPr>
              <p14:nvPr/>
            </p14:nvContentPartPr>
            <p14:xfrm>
              <a:off x="5467350" y="4406901"/>
              <a:ext cx="1531938" cy="328613"/>
            </p14:xfrm>
          </p:contentPart>
        </mc:Choice>
        <mc:Fallback>
          <p:pic>
            <p:nvPicPr>
              <p:cNvPr id="51237" name="Ink 37"/>
              <p:cNvPicPr>
                <a:picLocks noRot="1" noChangeAspect="1" noEditPoints="1" noChangeArrowheads="1" noChangeShapeType="1"/>
              </p:cNvPicPr>
              <p:nvPr/>
            </p:nvPicPr>
            <p:blipFill>
              <a:blip r:embed="rId43"/>
              <a:stretch>
                <a:fillRect/>
              </a:stretch>
            </p:blipFill>
            <p:spPr>
              <a:xfrm>
                <a:off x="5458349" y="4400422"/>
                <a:ext cx="1543819" cy="344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51238" name="Ink 38"/>
              <p14:cNvContentPartPr>
                <a14:cpLocks xmlns:a14="http://schemas.microsoft.com/office/drawing/2010/main" noRot="1" noChangeAspect="1" noEditPoints="1" noChangeArrowheads="1" noChangeShapeType="1"/>
              </p14:cNvContentPartPr>
              <p14:nvPr/>
            </p14:nvContentPartPr>
            <p14:xfrm>
              <a:off x="7239001" y="4267200"/>
              <a:ext cx="269875" cy="401638"/>
            </p14:xfrm>
          </p:contentPart>
        </mc:Choice>
        <mc:Fallback>
          <p:pic>
            <p:nvPicPr>
              <p:cNvPr id="51238" name="Ink 38"/>
              <p:cNvPicPr>
                <a:picLocks noRot="1" noChangeAspect="1" noEditPoints="1" noChangeArrowheads="1" noChangeShapeType="1"/>
              </p:cNvPicPr>
              <p:nvPr/>
            </p:nvPicPr>
            <p:blipFill>
              <a:blip r:embed="rId45"/>
              <a:stretch>
                <a:fillRect/>
              </a:stretch>
            </p:blipFill>
            <p:spPr>
              <a:xfrm>
                <a:off x="7230343" y="4258205"/>
                <a:ext cx="282503" cy="418913"/>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51239" name="Ink 39"/>
              <p14:cNvContentPartPr>
                <a14:cpLocks xmlns:a14="http://schemas.microsoft.com/office/drawing/2010/main" noRot="1" noChangeAspect="1" noEditPoints="1" noChangeArrowheads="1" noChangeShapeType="1"/>
              </p14:cNvContentPartPr>
              <p14:nvPr/>
            </p14:nvContentPartPr>
            <p14:xfrm>
              <a:off x="6045200" y="5053013"/>
              <a:ext cx="330200" cy="227012"/>
            </p14:xfrm>
          </p:contentPart>
        </mc:Choice>
        <mc:Fallback>
          <p:pic>
            <p:nvPicPr>
              <p:cNvPr id="51239" name="Ink 39"/>
              <p:cNvPicPr>
                <a:picLocks noRot="1" noChangeAspect="1" noEditPoints="1" noChangeArrowheads="1" noChangeShapeType="1"/>
              </p:cNvPicPr>
              <p:nvPr/>
            </p:nvPicPr>
            <p:blipFill>
              <a:blip r:embed="rId47"/>
              <a:stretch>
                <a:fillRect/>
              </a:stretch>
            </p:blipFill>
            <p:spPr>
              <a:xfrm>
                <a:off x="6036198" y="5044381"/>
                <a:ext cx="342083" cy="244281"/>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51240" name="Ink 40"/>
              <p14:cNvContentPartPr>
                <a14:cpLocks xmlns:a14="http://schemas.microsoft.com/office/drawing/2010/main" noRot="1" noChangeAspect="1" noEditPoints="1" noChangeArrowheads="1" noChangeShapeType="1"/>
              </p14:cNvContentPartPr>
              <p14:nvPr/>
            </p14:nvContentPartPr>
            <p14:xfrm>
              <a:off x="4953001" y="1881188"/>
              <a:ext cx="2428875" cy="506412"/>
            </p14:xfrm>
          </p:contentPart>
        </mc:Choice>
        <mc:Fallback>
          <p:pic>
            <p:nvPicPr>
              <p:cNvPr id="51240" name="Ink 40"/>
              <p:cNvPicPr>
                <a:picLocks noRot="1" noChangeAspect="1" noEditPoints="1" noChangeArrowheads="1" noChangeShapeType="1"/>
              </p:cNvPicPr>
              <p:nvPr/>
            </p:nvPicPr>
            <p:blipFill>
              <a:blip r:embed="rId49"/>
              <a:stretch>
                <a:fillRect/>
              </a:stretch>
            </p:blipFill>
            <p:spPr>
              <a:xfrm>
                <a:off x="4944389" y="1872552"/>
                <a:ext cx="2446099" cy="52080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51241" name="Ink 41"/>
              <p14:cNvContentPartPr>
                <a14:cpLocks xmlns:a14="http://schemas.microsoft.com/office/drawing/2010/main" noRot="1" noChangeAspect="1" noEditPoints="1" noChangeArrowheads="1" noChangeShapeType="1"/>
              </p14:cNvContentPartPr>
              <p14:nvPr/>
            </p14:nvContentPartPr>
            <p14:xfrm>
              <a:off x="6800851" y="2857501"/>
              <a:ext cx="3770313" cy="836613"/>
            </p14:xfrm>
          </p:contentPart>
        </mc:Choice>
        <mc:Fallback>
          <p:pic>
            <p:nvPicPr>
              <p:cNvPr id="51241" name="Ink 41"/>
              <p:cNvPicPr>
                <a:picLocks noRot="1" noChangeAspect="1" noEditPoints="1" noChangeArrowheads="1" noChangeShapeType="1"/>
              </p:cNvPicPr>
              <p:nvPr/>
            </p:nvPicPr>
            <p:blipFill>
              <a:blip r:embed="rId51"/>
              <a:stretch>
                <a:fillRect/>
              </a:stretch>
            </p:blipFill>
            <p:spPr>
              <a:xfrm>
                <a:off x="6791852" y="2848501"/>
                <a:ext cx="3783273" cy="854252"/>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51242" name="Ink 42"/>
              <p14:cNvContentPartPr>
                <a14:cpLocks xmlns:a14="http://schemas.microsoft.com/office/drawing/2010/main" noRot="1" noChangeAspect="1" noEditPoints="1" noChangeArrowheads="1" noChangeShapeType="1"/>
              </p14:cNvContentPartPr>
              <p14:nvPr/>
            </p14:nvContentPartPr>
            <p14:xfrm>
              <a:off x="9510714" y="3478213"/>
              <a:ext cx="446087" cy="1262062"/>
            </p14:xfrm>
          </p:contentPart>
        </mc:Choice>
        <mc:Fallback>
          <p:pic>
            <p:nvPicPr>
              <p:cNvPr id="51242" name="Ink 42"/>
              <p:cNvPicPr>
                <a:picLocks noRot="1" noChangeAspect="1" noEditPoints="1" noChangeArrowheads="1" noChangeShapeType="1"/>
              </p:cNvPicPr>
              <p:nvPr/>
            </p:nvPicPr>
            <p:blipFill>
              <a:blip r:embed="rId53"/>
              <a:stretch>
                <a:fillRect/>
              </a:stretch>
            </p:blipFill>
            <p:spPr>
              <a:xfrm>
                <a:off x="9501699" y="3468134"/>
                <a:ext cx="459791" cy="12822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4">
            <p14:nvContentPartPr>
              <p14:cNvPr id="51243" name="Ink 43"/>
              <p14:cNvContentPartPr>
                <a14:cpLocks xmlns:a14="http://schemas.microsoft.com/office/drawing/2010/main" noRot="1" noChangeAspect="1" noEditPoints="1" noChangeArrowheads="1" noChangeShapeType="1"/>
              </p14:cNvContentPartPr>
              <p14:nvPr/>
            </p14:nvContentPartPr>
            <p14:xfrm>
              <a:off x="1692276" y="2020889"/>
              <a:ext cx="1522413" cy="974725"/>
            </p14:xfrm>
          </p:contentPart>
        </mc:Choice>
        <mc:Fallback>
          <p:pic>
            <p:nvPicPr>
              <p:cNvPr id="51243" name="Ink 43"/>
              <p:cNvPicPr>
                <a:picLocks noRot="1" noChangeAspect="1" noEditPoints="1" noChangeArrowheads="1" noChangeShapeType="1"/>
              </p:cNvPicPr>
              <p:nvPr/>
            </p:nvPicPr>
            <p:blipFill>
              <a:blip r:embed="rId55"/>
              <a:stretch>
                <a:fillRect/>
              </a:stretch>
            </p:blipFill>
            <p:spPr>
              <a:xfrm>
                <a:off x="1683276" y="2010813"/>
                <a:ext cx="1541133" cy="989123"/>
              </a:xfrm>
              <a:prstGeom prst="rect">
                <a:avLst/>
              </a:prstGeom>
            </p:spPr>
          </p:pic>
        </mc:Fallback>
      </mc:AlternateContent>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ITS-Pilan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BITS-Pilani" id="{149CD0C0-28E3-4C2F-AF3A-232E90E9B6E4}" vid="{073E1853-0CBD-423C-90CE-F0ACCE0E50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520</Words>
  <Application>Microsoft Office PowerPoint</Application>
  <PresentationFormat>Custom</PresentationFormat>
  <Paragraphs>61</Paragraphs>
  <Slides>49</Slides>
  <Notes>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BITS-Pilani</vt:lpstr>
      <vt:lpstr>Principles of Programming Language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QoS Aware Uplink Scheduling for M2M Communication in LTE Network :  A Game Theoretic Approach</dc:title>
  <dc:creator>Upendra Singh</dc:creator>
  <cp:lastModifiedBy>User</cp:lastModifiedBy>
  <cp:revision>40</cp:revision>
  <dcterms:created xsi:type="dcterms:W3CDTF">2020-07-02T03:54:38Z</dcterms:created>
  <dcterms:modified xsi:type="dcterms:W3CDTF">2020-10-19T13:35:19Z</dcterms:modified>
</cp:coreProperties>
</file>